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3" r:id="rId3"/>
    <p:sldId id="289" r:id="rId4"/>
    <p:sldId id="290" r:id="rId5"/>
    <p:sldId id="291" r:id="rId6"/>
    <p:sldId id="292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54416B"/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5252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9564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9234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32351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Design patterns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1795706" y="2755651"/>
            <a:ext cx="59314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50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endParaRPr lang="pt-BR" sz="5000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B851173-65B6-4ABA-8EAF-BE1573B2F766}"/>
              </a:ext>
            </a:extLst>
          </p:cNvPr>
          <p:cNvSpPr txBox="1"/>
          <p:nvPr/>
        </p:nvSpPr>
        <p:spPr>
          <a:xfrm>
            <a:off x="7322815" y="174580"/>
            <a:ext cx="17091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endParaRPr lang="pt-BR" sz="15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ou padrões de projetos são soluções generalistas para problemas recorrentes durante o desenvolvimento de um software. 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Não se trata de um framework ou um código pronto, mas de uma definição de alto nível de como um problema comum pode ser solucionado.</a:t>
            </a:r>
          </a:p>
        </p:txBody>
      </p:sp>
    </p:spTree>
    <p:extLst>
      <p:ext uri="{BB962C8B-B14F-4D97-AF65-F5344CB8AC3E}">
        <p14:creationId xmlns:p14="http://schemas.microsoft.com/office/powerpoint/2010/main" val="4292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Dao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A68E7E-16D1-4723-8626-A27FB7921E0F}"/>
              </a:ext>
            </a:extLst>
          </p:cNvPr>
          <p:cNvSpPr txBox="1"/>
          <p:nvPr/>
        </p:nvSpPr>
        <p:spPr>
          <a:xfrm>
            <a:off x="7322815" y="174580"/>
            <a:ext cx="17091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endParaRPr lang="pt-BR" sz="15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5F342C99-B088-45B7-8D6F-D22D642AD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1" y="1106458"/>
            <a:ext cx="8411226" cy="528644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BEDC5B-813A-4EA1-9AC0-5BE4D4F689E6}"/>
              </a:ext>
            </a:extLst>
          </p:cNvPr>
          <p:cNvSpPr txBox="1"/>
          <p:nvPr/>
        </p:nvSpPr>
        <p:spPr>
          <a:xfrm>
            <a:off x="7905914" y="174580"/>
            <a:ext cx="1091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15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2F0DE7BB-DE10-4891-A916-FB6C206BA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62" y="1401264"/>
            <a:ext cx="8258720" cy="499163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01F981-1C43-41A1-AFD3-A6D526BE9E2F}"/>
              </a:ext>
            </a:extLst>
          </p:cNvPr>
          <p:cNvSpPr txBox="1"/>
          <p:nvPr/>
        </p:nvSpPr>
        <p:spPr>
          <a:xfrm>
            <a:off x="8038436" y="174580"/>
            <a:ext cx="8996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15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59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132</Words>
  <Application>Microsoft Office PowerPoint</Application>
  <PresentationFormat>Apresentação na tela (4:3)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106</cp:revision>
  <dcterms:modified xsi:type="dcterms:W3CDTF">2019-08-15T01:55:18Z</dcterms:modified>
</cp:coreProperties>
</file>