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3" r:id="rId3"/>
    <p:sldId id="279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1874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2141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08006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8247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4831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7935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119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4454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JDBC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4040714" y="829993"/>
            <a:ext cx="14414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632061" y="1420441"/>
            <a:ext cx="79462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new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&lt;&gt;();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Connection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"SELECT * FROM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WHERE id = </a:t>
            </a:r>
            <a:r>
              <a:rPr lang="pt-BR" sz="1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PreparedStatement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conn.prepareStatement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stmt.setInt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(1);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ResultSet</a:t>
            </a:r>
            <a:r>
              <a:rPr lang="pt-BR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stmt.executeQuery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rs.next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new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guest.setId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.getLong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("id"));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guest.setIdRoom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.getLong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id_room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guest.setName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("_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guest.setAge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.getInt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("age"));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guest.setCpf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cpf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guest.setPhone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rs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.getString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phone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"));</a:t>
            </a:r>
          </a:p>
          <a:p>
            <a:endParaRPr lang="pt-BR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guestList.add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12826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2191647" y="2755651"/>
            <a:ext cx="513954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JDBC</a:t>
            </a:r>
          </a:p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Java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Connectivity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195262" y="1947738"/>
            <a:ext cx="7132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É um conjunto de classes e interfaces escritas em linguagem Java, que auxiliam uma aplicação qualquer se conectar em diferentes bancos de dados relacionais, de forma padronizada.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Para a comunicação entre a aplicação e um SGBD é necessário possuir um driver. Geralmente, os fabricantes de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SGBDs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oferecem esse driver de conexão, e sua implementação segue a especificação JDBC.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171061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254F97-DD5D-4818-A486-CCC884A513BD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2" name="Fluxograma: Disco Magnético 1">
            <a:extLst>
              <a:ext uri="{FF2B5EF4-FFF2-40B4-BE49-F238E27FC236}">
                <a16:creationId xmlns:a16="http://schemas.microsoft.com/office/drawing/2014/main" id="{30BFC59F-8DA7-49A5-9D11-67155199CC00}"/>
              </a:ext>
            </a:extLst>
          </p:cNvPr>
          <p:cNvSpPr/>
          <p:nvPr/>
        </p:nvSpPr>
        <p:spPr>
          <a:xfrm>
            <a:off x="6381652" y="4619541"/>
            <a:ext cx="2138941" cy="192078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4C0AF6C-9BE2-407A-AAEF-8C64458F83AE}"/>
              </a:ext>
            </a:extLst>
          </p:cNvPr>
          <p:cNvSpPr/>
          <p:nvPr/>
        </p:nvSpPr>
        <p:spPr>
          <a:xfrm>
            <a:off x="1378635" y="1060180"/>
            <a:ext cx="3537922" cy="5459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Java </a:t>
            </a:r>
            <a:r>
              <a:rPr lang="pt-B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Application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42C1833-6C18-46CD-97A9-AD5BDEE31AA7}"/>
              </a:ext>
            </a:extLst>
          </p:cNvPr>
          <p:cNvSpPr/>
          <p:nvPr/>
        </p:nvSpPr>
        <p:spPr>
          <a:xfrm>
            <a:off x="2186813" y="5232067"/>
            <a:ext cx="1921566" cy="6957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JDBC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E729B4E-6F71-4C05-9CA1-96FD6C854E95}"/>
              </a:ext>
            </a:extLst>
          </p:cNvPr>
          <p:cNvCxnSpPr>
            <a:cxnSpLocks/>
            <a:stCxn id="11" idx="3"/>
            <a:endCxn id="2" idx="2"/>
          </p:cNvCxnSpPr>
          <p:nvPr/>
        </p:nvCxnSpPr>
        <p:spPr>
          <a:xfrm flipV="1">
            <a:off x="4108379" y="5579936"/>
            <a:ext cx="2273273" cy="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0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7850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 um tradutor de Drivers. 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Depois de definido qual Banco de Dados utilizar, o driver correspondente deve ser registrado no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Dessa forma ele irá fornecer todos os métodos para gerência do JDBC.</a:t>
            </a:r>
          </a:p>
        </p:txBody>
      </p:sp>
    </p:spTree>
    <p:extLst>
      <p:ext uri="{BB962C8B-B14F-4D97-AF65-F5344CB8AC3E}">
        <p14:creationId xmlns:p14="http://schemas.microsoft.com/office/powerpoint/2010/main" val="409616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659196" y="829993"/>
            <a:ext cx="2204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49913"/>
            <a:ext cx="78504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catch (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SQLException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finally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(!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conn.isClosed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conn.close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}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4359964" y="4257741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Caminho do banco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6122504" y="5457531"/>
            <a:ext cx="1096532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E85312-DB05-40BA-855D-B3A87F93782D}"/>
              </a:ext>
            </a:extLst>
          </p:cNvPr>
          <p:cNvSpPr/>
          <p:nvPr/>
        </p:nvSpPr>
        <p:spPr>
          <a:xfrm>
            <a:off x="7411813" y="4812799"/>
            <a:ext cx="895975" cy="371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B04A1B8-AD4E-4B73-BEDF-E28DDAAE92F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241234" y="3429001"/>
            <a:ext cx="15198" cy="82874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0FC89CB-DE1A-4F9E-9D8E-1B9FEC48E0C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859801" y="3372210"/>
            <a:ext cx="0" cy="144058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24B3224-A7FE-4A43-A989-A8745331163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70770" y="3395325"/>
            <a:ext cx="0" cy="206220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1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10868" y="829993"/>
            <a:ext cx="17011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36212" y="1700640"/>
            <a:ext cx="5286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catch (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SQLException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e)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finally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(!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.isClosed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()) {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.close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}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CA9FD8-17D8-4861-9911-3346A3025B62}"/>
              </a:ext>
            </a:extLst>
          </p:cNvPr>
          <p:cNvSpPr/>
          <p:nvPr/>
        </p:nvSpPr>
        <p:spPr>
          <a:xfrm>
            <a:off x="7221933" y="2888976"/>
            <a:ext cx="1762539" cy="371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Conectar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4982349" y="5215002"/>
            <a:ext cx="1274056" cy="371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Desconectar</a:t>
            </a: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E7B0F48D-C585-4516-9A0E-06D8617ED5AC}"/>
              </a:ext>
            </a:extLst>
          </p:cNvPr>
          <p:cNvSpPr/>
          <p:nvPr/>
        </p:nvSpPr>
        <p:spPr>
          <a:xfrm>
            <a:off x="6337766" y="2464904"/>
            <a:ext cx="778651" cy="1219194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Direita 20">
            <a:extLst>
              <a:ext uri="{FF2B5EF4-FFF2-40B4-BE49-F238E27FC236}">
                <a16:creationId xmlns:a16="http://schemas.microsoft.com/office/drawing/2014/main" id="{E834DD02-5099-49A7-BFF5-560D7F08962C}"/>
              </a:ext>
            </a:extLst>
          </p:cNvPr>
          <p:cNvSpPr/>
          <p:nvPr/>
        </p:nvSpPr>
        <p:spPr>
          <a:xfrm>
            <a:off x="4027254" y="4863548"/>
            <a:ext cx="778651" cy="1073958"/>
          </a:xfrm>
          <a:prstGeom prst="rightBrac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969378" y="829993"/>
            <a:ext cx="15840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Statement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conn.createStatement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("SELECT *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1126549" y="5742281"/>
            <a:ext cx="7451765" cy="371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estáticos</a:t>
            </a:r>
          </a:p>
        </p:txBody>
      </p:sp>
    </p:spTree>
    <p:extLst>
      <p:ext uri="{BB962C8B-B14F-4D97-AF65-F5344CB8AC3E}">
        <p14:creationId xmlns:p14="http://schemas.microsoft.com/office/powerpoint/2010/main" val="212936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382993" y="17091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3357833" y="829993"/>
            <a:ext cx="2807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99B6F9-5796-4245-899C-D63C137EEBFE}"/>
              </a:ext>
            </a:extLst>
          </p:cNvPr>
          <p:cNvSpPr txBox="1"/>
          <p:nvPr/>
        </p:nvSpPr>
        <p:spPr>
          <a:xfrm>
            <a:off x="879305" y="1679802"/>
            <a:ext cx="79462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try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DriverManager.getConnection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jdbc:postgresql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://localhost:5432/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sgh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"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");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"SELECT * FROM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guest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WHERE id = </a:t>
            </a:r>
            <a:r>
              <a:rPr lang="pt-BR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PreparedStatement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conn.prepareStatement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stmt</a:t>
            </a:r>
            <a:r>
              <a:rPr lang="pt-B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.setInt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(1);</a:t>
            </a:r>
          </a:p>
          <a:p>
            <a:endParaRPr lang="pt-B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ADB178-7280-48F1-82C5-895F598CCFCC}"/>
              </a:ext>
            </a:extLst>
          </p:cNvPr>
          <p:cNvSpPr/>
          <p:nvPr/>
        </p:nvSpPr>
        <p:spPr>
          <a:xfrm>
            <a:off x="1126549" y="5742281"/>
            <a:ext cx="7451765" cy="371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PrepareStatement</a:t>
            </a:r>
            <a:r>
              <a:rPr lang="pt-BR" dirty="0"/>
              <a:t> é um objeto usado para execução de </a:t>
            </a:r>
            <a:r>
              <a:rPr lang="pt-BR" dirty="0" err="1"/>
              <a:t>SQLs</a:t>
            </a:r>
            <a:r>
              <a:rPr lang="pt-BR" dirty="0"/>
              <a:t> </a:t>
            </a:r>
            <a:r>
              <a:rPr lang="pt-BR" dirty="0" err="1"/>
              <a:t>Pré</a:t>
            </a:r>
            <a:r>
              <a:rPr lang="pt-BR" dirty="0"/>
              <a:t>-compilados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1F5C8F6-1159-4B7F-A3E5-2AE9F8D05B69}"/>
              </a:ext>
            </a:extLst>
          </p:cNvPr>
          <p:cNvCxnSpPr/>
          <p:nvPr/>
        </p:nvCxnSpPr>
        <p:spPr>
          <a:xfrm flipH="1" flipV="1">
            <a:off x="5870713" y="3429000"/>
            <a:ext cx="2120348" cy="86470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4C3256B-B02B-482F-B3F1-6F9D15A0A0A1}"/>
              </a:ext>
            </a:extLst>
          </p:cNvPr>
          <p:cNvCxnSpPr>
            <a:cxnSpLocks/>
          </p:cNvCxnSpPr>
          <p:nvPr/>
        </p:nvCxnSpPr>
        <p:spPr>
          <a:xfrm flipH="1" flipV="1">
            <a:off x="2316596" y="4155500"/>
            <a:ext cx="267578" cy="58877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5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713</Words>
  <Application>Microsoft Office PowerPoint</Application>
  <PresentationFormat>Apresentação na tela (4:3)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98</cp:revision>
  <dcterms:modified xsi:type="dcterms:W3CDTF">2019-08-15T00:24:24Z</dcterms:modified>
</cp:coreProperties>
</file>