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3" r:id="rId3"/>
    <p:sldId id="289" r:id="rId4"/>
    <p:sldId id="290" r:id="rId5"/>
    <p:sldId id="293" r:id="rId6"/>
    <p:sldId id="291" r:id="rId7"/>
    <p:sldId id="294" r:id="rId8"/>
    <p:sldId id="292" r:id="rId9"/>
    <p:sldId id="295" r:id="rId10"/>
    <p:sldId id="296" r:id="rId11"/>
    <p:sldId id="297" r:id="rId12"/>
    <p:sldId id="29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54416B"/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12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36627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4176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9791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5252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9564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5031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9234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7086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32351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9840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Design patterns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padrão Data Access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Object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(DAO) é um padrão estrutural que nos permite isolar a camada de modelo da camada de persistência, normalmente um banco de dados relacional.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sua principal  função é ocultar da camada de modelo toda a complexidade envolvida na execução de operações do tipo CRUD.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Isso permite que as duas camadas evoluam separadamente sem saber nada uma da outra.</a:t>
            </a:r>
          </a:p>
        </p:txBody>
      </p:sp>
    </p:spTree>
    <p:extLst>
      <p:ext uri="{BB962C8B-B14F-4D97-AF65-F5344CB8AC3E}">
        <p14:creationId xmlns:p14="http://schemas.microsoft.com/office/powerpoint/2010/main" val="82937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829993"/>
            <a:ext cx="71323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1º - 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Vamos criar uma interface para padronizar o acesso aos métodos do nosso DAO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E0CC6B-812B-4F4D-98D2-ED48DBF93802}"/>
              </a:ext>
            </a:extLst>
          </p:cNvPr>
          <p:cNvSpPr txBox="1"/>
          <p:nvPr/>
        </p:nvSpPr>
        <p:spPr>
          <a:xfrm>
            <a:off x="2474386" y="2731400"/>
            <a:ext cx="4574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IGuestDao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readAll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readById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26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829993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2º - 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Agora, criamos e implementamos nossa classe DAO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E0CC6B-812B-4F4D-98D2-ED48DBF93802}"/>
              </a:ext>
            </a:extLst>
          </p:cNvPr>
          <p:cNvSpPr txBox="1"/>
          <p:nvPr/>
        </p:nvSpPr>
        <p:spPr>
          <a:xfrm>
            <a:off x="2633110" y="1626846"/>
            <a:ext cx="42566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GuestDao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IGuestDao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closeConnection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readAll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readById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2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1795706" y="2755651"/>
            <a:ext cx="59314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50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endParaRPr lang="pt-BR" sz="5000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ou padrões de projetos são soluções generalistas para problemas recorrentes durante o desenvolvimento de um software. 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Não se trata de um framework ou um código pronto, mas de uma definição de alto nível de como um problema comum pode ser solucionado.</a:t>
            </a:r>
          </a:p>
        </p:txBody>
      </p:sp>
    </p:spTree>
    <p:extLst>
      <p:ext uri="{BB962C8B-B14F-4D97-AF65-F5344CB8AC3E}">
        <p14:creationId xmlns:p14="http://schemas.microsoft.com/office/powerpoint/2010/main" val="4292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13073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3024956"/>
            <a:ext cx="713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E06965-9A43-4616-ACB0-E88E93F6D912}"/>
              </a:ext>
            </a:extLst>
          </p:cNvPr>
          <p:cNvSpPr txBox="1"/>
          <p:nvPr/>
        </p:nvSpPr>
        <p:spPr>
          <a:xfrm>
            <a:off x="1005349" y="998760"/>
            <a:ext cx="7692084" cy="54784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ConnectionSingleton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user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pass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}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SQLException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  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245841-A5BD-41F6-9433-DDF7275EFB62}"/>
              </a:ext>
            </a:extLst>
          </p:cNvPr>
          <p:cNvSpPr txBox="1"/>
          <p:nvPr/>
        </p:nvSpPr>
        <p:spPr>
          <a:xfrm>
            <a:off x="5913037" y="5439114"/>
            <a:ext cx="2091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3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3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3024956"/>
            <a:ext cx="713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8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17BC06-3C1F-4B47-B647-2E2C2EF6A1A1}"/>
              </a:ext>
            </a:extLst>
          </p:cNvPr>
          <p:cNvSpPr txBox="1"/>
          <p:nvPr/>
        </p:nvSpPr>
        <p:spPr>
          <a:xfrm>
            <a:off x="980353" y="1119773"/>
            <a:ext cx="78041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ConnectionFactory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user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pass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SQLException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390873D-A1EF-43FD-8969-3DC91BB5A8AD}"/>
              </a:ext>
            </a:extLst>
          </p:cNvPr>
          <p:cNvSpPr txBox="1"/>
          <p:nvPr/>
        </p:nvSpPr>
        <p:spPr>
          <a:xfrm>
            <a:off x="6248383" y="5373808"/>
            <a:ext cx="1808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3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3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5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3024956"/>
            <a:ext cx="713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734261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329</Words>
  <Application>Microsoft Office PowerPoint</Application>
  <PresentationFormat>Apresentação na tela (4:3)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118</cp:revision>
  <dcterms:modified xsi:type="dcterms:W3CDTF">2019-08-16T18:39:20Z</dcterms:modified>
</cp:coreProperties>
</file>