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ba4fbf0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ba4fbf0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5dba4fbf02_0_7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ba4fbf0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dba4fbf0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5dba4fbf02_0_8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ba4fbf0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dba4fbf0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5dba4fbf02_0_9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dba4fbf0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dba4fbf0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5dba4fbf02_0_9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ba4fbf0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dba4fbf0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5dba4fbf02_0_10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ba4fbf0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dba4fbf0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5dba4fbf02_0_10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ba4fbf0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ba4fbf0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5dba4fbf02_0_1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ba4fbf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dba4fbf0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5dba4fbf02_1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dba4fbf0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dba4fbf0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dba4fbf02_0_13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ba4fbe3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dba4fbe3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5dba4fbe35_1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dba4fbf0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dba4fbf0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dba4fbf02_0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dba4fbf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dba4fbf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5dba4fbf02_0_14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dba4fbf0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dba4fbf0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dba4fbf02_0_15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ba4fbf0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ba4fbf0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5dba4fbf02_0_4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ba4fbf0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ba4fbf0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5dba4fbf02_0_5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ba4fbf0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ba4fbf0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5dba4fbf02_0_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ba4fbf0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ba4fbf0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dba4fbf02_0_2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ba4fbf0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ba4fbf0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5dba4fbf02_0_2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ba4fbf0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dba4fbf0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dba4fbf02_0_6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ba4fbf0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ba4fbf0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5dba4fbf02_0_7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22875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Revisão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3025"/>
            <a:ext cx="8839200" cy="227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2292900" y="3000300"/>
            <a:ext cx="455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93C47D"/>
                </a:solidFill>
                <a:latin typeface="Verdana"/>
                <a:ea typeface="Verdana"/>
                <a:cs typeface="Verdana"/>
                <a:sym typeface="Verdana"/>
              </a:rPr>
              <a:t>Spring MVC</a:t>
            </a:r>
            <a:endParaRPr sz="5000" b="1">
              <a:solidFill>
                <a:srgbClr val="93C47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752925" y="454200"/>
            <a:ext cx="455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Spring </a:t>
            </a:r>
            <a:r>
              <a:rPr lang="en-US" sz="5000" b="1">
                <a:solidFill>
                  <a:srgbClr val="93C47D"/>
                </a:solidFill>
                <a:latin typeface="Verdana"/>
                <a:ea typeface="Verdana"/>
                <a:cs typeface="Verdana"/>
                <a:sym typeface="Verdana"/>
              </a:rPr>
              <a:t>MVC</a:t>
            </a:r>
            <a:endParaRPr sz="5000" b="1">
              <a:solidFill>
                <a:srgbClr val="93C47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208650" y="2191800"/>
            <a:ext cx="87267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3C47D"/>
                </a:solidFill>
                <a:latin typeface="Verdana"/>
                <a:ea typeface="Verdana"/>
                <a:cs typeface="Verdana"/>
                <a:sym typeface="Verdana"/>
              </a:rPr>
              <a:t>Framework Web que trabalha com a arquitetura Model, View e Controller</a:t>
            </a:r>
            <a:endParaRPr sz="2500">
              <a:solidFill>
                <a:srgbClr val="93C4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208650" y="4309200"/>
            <a:ext cx="87267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Necessita de várias configurações em seus arquivos .xml antes de poder ser utilizado de fato 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2292900" y="3000300"/>
            <a:ext cx="455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93C47D"/>
                </a:solidFill>
                <a:latin typeface="Verdana"/>
                <a:ea typeface="Verdana"/>
                <a:cs typeface="Verdana"/>
                <a:sym typeface="Verdana"/>
              </a:rPr>
              <a:t>Spring Boot</a:t>
            </a:r>
            <a:endParaRPr sz="5000" b="1">
              <a:solidFill>
                <a:srgbClr val="93C47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752925" y="454200"/>
            <a:ext cx="455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Spring </a:t>
            </a:r>
            <a:r>
              <a:rPr lang="en-US" sz="5000" b="1">
                <a:solidFill>
                  <a:srgbClr val="93C47D"/>
                </a:solidFill>
                <a:latin typeface="Verdana"/>
                <a:ea typeface="Verdana"/>
                <a:cs typeface="Verdana"/>
                <a:sym typeface="Verdana"/>
              </a:rPr>
              <a:t>Boot</a:t>
            </a:r>
            <a:endParaRPr sz="5000" b="1">
              <a:solidFill>
                <a:srgbClr val="93C47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208650" y="1810800"/>
            <a:ext cx="87267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3C47D"/>
                </a:solidFill>
                <a:latin typeface="Verdana"/>
                <a:ea typeface="Verdana"/>
                <a:cs typeface="Verdana"/>
                <a:sym typeface="Verdana"/>
              </a:rPr>
              <a:t>O Spring Boot contém o Spring MVC, portanto ao usar-lo, você já estará automaticamente usando o Spring MVC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208650" y="3497025"/>
            <a:ext cx="8726700" cy="24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Vantagem 1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Utiliza o conceito de </a:t>
            </a: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Convenção sobre Configuração</a:t>
            </a: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, dessa forma ele já define alguns padrões para permitir que facilmente você consiga desenvolver a sua aplicação e colocá-la no ar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752925" y="454200"/>
            <a:ext cx="455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Spring </a:t>
            </a:r>
            <a:r>
              <a:rPr lang="en-US" sz="5000" b="1">
                <a:solidFill>
                  <a:srgbClr val="93C47D"/>
                </a:solidFill>
                <a:latin typeface="Verdana"/>
                <a:ea typeface="Verdana"/>
                <a:cs typeface="Verdana"/>
                <a:sym typeface="Verdana"/>
              </a:rPr>
              <a:t>Boot</a:t>
            </a:r>
            <a:endParaRPr sz="5000" b="1">
              <a:solidFill>
                <a:srgbClr val="93C47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208650" y="2195700"/>
            <a:ext cx="8726700" cy="24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Vantagem 2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Servidor Web embarcado!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977" y="1436850"/>
            <a:ext cx="6610049" cy="39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752925" y="454200"/>
            <a:ext cx="521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6FA8DC"/>
                </a:solidFill>
                <a:latin typeface="Verdana"/>
                <a:ea typeface="Verdana"/>
                <a:cs typeface="Verdana"/>
                <a:sym typeface="Verdana"/>
              </a:rPr>
              <a:t>Métodos Http</a:t>
            </a:r>
            <a:endParaRPr sz="5000" b="1">
              <a:solidFill>
                <a:srgbClr val="6FA8D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208650" y="1582200"/>
            <a:ext cx="87267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Quando existe a necessidade de se obter um recurso do servidor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POST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Quando desejamos criar algum recurso no servidor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PUT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Permite a atualização de um recurso no servidor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DELETE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Utilizado para remover um recurso no servidor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752925" y="454200"/>
            <a:ext cx="521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6FA8DC"/>
                </a:solidFill>
                <a:latin typeface="Verdana"/>
                <a:ea typeface="Verdana"/>
                <a:cs typeface="Verdana"/>
                <a:sym typeface="Verdana"/>
              </a:rPr>
              <a:t>Respostas</a:t>
            </a:r>
            <a:endParaRPr sz="5000" b="1">
              <a:solidFill>
                <a:srgbClr val="6FA8D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208650" y="1991850"/>
            <a:ext cx="8726700" cy="3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1XX – Informações Gerais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2XX – Sucesso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3XX – Redirecionamento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4XX – Erro no cliente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5XX – Erro no servidor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/>
        </p:nvSpPr>
        <p:spPr>
          <a:xfrm>
            <a:off x="208650" y="1582200"/>
            <a:ext cx="87267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@Controller</a:t>
            </a: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@RestController</a:t>
            </a: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@CrossOrigin</a:t>
            </a: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@GetMapping("/api/categoria")</a:t>
            </a: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@PostMapping("/api/categoria")</a:t>
            </a: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@DeleteMapping("/api/categoria/{id}")</a:t>
            </a: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@PutMapping("/api/categoria/{id}")</a:t>
            </a: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@PatchMapping("/api/categoria/{id}")</a:t>
            </a: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752925" y="454200"/>
            <a:ext cx="521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6FA8DC"/>
                </a:solidFill>
                <a:latin typeface="Verdana"/>
                <a:ea typeface="Verdana"/>
                <a:cs typeface="Verdana"/>
                <a:sym typeface="Verdana"/>
              </a:rPr>
              <a:t>Annotations</a:t>
            </a:r>
            <a:endParaRPr sz="5000" b="1">
              <a:solidFill>
                <a:srgbClr val="6FA8D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1790700"/>
            <a:ext cx="49149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7738"/>
            <a:ext cx="8839200" cy="560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9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10288"/>
            <a:ext cx="8839200" cy="223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88" y="396538"/>
            <a:ext cx="7682225" cy="60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213" y="3048000"/>
            <a:ext cx="26955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588" y="3048000"/>
            <a:ext cx="26955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700" y="1790700"/>
            <a:ext cx="49149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1393200" y="5379625"/>
            <a:ext cx="63576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Web server servlet container</a:t>
            </a:r>
            <a:endParaRPr sz="40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2736600" y="3000300"/>
            <a:ext cx="3670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SERVLET</a:t>
            </a:r>
            <a:endParaRPr sz="50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382050" y="2963400"/>
            <a:ext cx="83799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FC5E8"/>
                </a:solidFill>
                <a:latin typeface="Verdana"/>
                <a:ea typeface="Verdana"/>
                <a:cs typeface="Verdana"/>
                <a:sym typeface="Verdana"/>
              </a:rPr>
              <a:t>@WebServlet("/oi")</a:t>
            </a:r>
            <a:endParaRPr sz="2500">
              <a:solidFill>
                <a:srgbClr val="9FC5E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public class PrimeiroServlet extends HttpServlet {</a:t>
            </a:r>
            <a:endParaRPr sz="25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25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25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0" y="-5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@override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protected void </a:t>
            </a:r>
            <a:r>
              <a:rPr lang="en-US" sz="1500" b="1" dirty="0" err="1">
                <a:solidFill>
                  <a:srgbClr val="9FC5E8"/>
                </a:solidFill>
                <a:latin typeface="Verdana"/>
                <a:ea typeface="Verdana"/>
                <a:cs typeface="Verdana"/>
                <a:sym typeface="Verdana"/>
              </a:rPr>
              <a:t>doGet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HttpServletRequest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request,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HttpServletResponse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response) {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String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jspIndex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= "/WEB-INF/views/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index.jsp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";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RequestDispatcher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dispatcher =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getServletContext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getrequestDispatcher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jsp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dispatcher.forward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(request, response);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@</a:t>
            </a:r>
            <a:r>
              <a:rPr lang="pt-BR" sz="15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override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protected void </a:t>
            </a:r>
            <a:r>
              <a:rPr lang="en-US" sz="1500" b="1" dirty="0" err="1">
                <a:solidFill>
                  <a:srgbClr val="9FC5E8"/>
                </a:solidFill>
                <a:latin typeface="Verdana"/>
                <a:ea typeface="Verdana"/>
                <a:cs typeface="Verdana"/>
                <a:sym typeface="Verdana"/>
              </a:rPr>
              <a:t>doPost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HttpServletRequest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req,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HttpServletResponse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res) {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500" u="sng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String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jspIndex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= "/WEB-INF/views/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index.jsp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";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String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jspLogin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= "/WEB-INF/views/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login.jsp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";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RequestDispatcher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dispatcher;</a:t>
            </a:r>
            <a:endParaRPr sz="1500" u="sng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String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nome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request.getParameter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("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usuario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");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String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senha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request.getParameter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("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senha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");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 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if (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nome.equals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("admin") &amp;&amp;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senha.equals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("1234")) {</a:t>
            </a:r>
          </a:p>
          <a:p>
            <a:pPr lvl="0"/>
            <a:endParaRPr lang="en-US"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  dispatcher =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getServletContext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getrequestDispatcher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jspIndex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);  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 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dispatcher.forward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(request, response);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} else { </a:t>
            </a:r>
          </a:p>
          <a:p>
            <a:pPr lvl="0"/>
            <a:endParaRPr sz="1500" u="sng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  dispatcher =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getServletContext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getrequestDispatcher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jspLogin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);  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 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dispatcher.forward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(request, response);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}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}  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3461250" y="2826750"/>
            <a:ext cx="2221500" cy="12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JSP</a:t>
            </a:r>
            <a:endParaRPr sz="80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16000" y="332850"/>
            <a:ext cx="8110500" cy="6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&lt;html&gt;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&lt;head&gt;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&lt;title&gt; Pagina JSP Ola Mundo&lt;/title&gt;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&lt;/head&gt;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&lt;body&gt;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&lt;h1&gt;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    &lt;%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        out.println("Ola Mundo");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    %&gt;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&lt;/h1&gt;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&lt;/body&gt;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&lt;/html&gt;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485</Words>
  <Application>Microsoft Office PowerPoint</Application>
  <PresentationFormat>Apresentação na tela (4:3)</PresentationFormat>
  <Paragraphs>132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3</cp:revision>
  <dcterms:modified xsi:type="dcterms:W3CDTF">2019-07-29T20:40:20Z</dcterms:modified>
</cp:coreProperties>
</file>