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1415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42887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855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554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0124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7931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0137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2123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80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Swagger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DA509-5490-45B0-BFD2-781E41D8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3" y="1070005"/>
            <a:ext cx="8609873" cy="47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1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196;p29">
            <a:extLst>
              <a:ext uri="{FF2B5EF4-FFF2-40B4-BE49-F238E27FC236}">
                <a16:creationId xmlns:a16="http://schemas.microsoft.com/office/drawing/2014/main" id="{3820042C-1A9C-47CD-9C23-81BE8D558D59}"/>
              </a:ext>
            </a:extLst>
          </p:cNvPr>
          <p:cNvSpPr txBox="1"/>
          <p:nvPr/>
        </p:nvSpPr>
        <p:spPr>
          <a:xfrm>
            <a:off x="208650" y="2450406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4 – Rode a aplicação e acesse:</a:t>
            </a:r>
          </a:p>
        </p:txBody>
      </p:sp>
      <p:sp>
        <p:nvSpPr>
          <p:cNvPr id="7" name="Google Shape;196;p29">
            <a:extLst>
              <a:ext uri="{FF2B5EF4-FFF2-40B4-BE49-F238E27FC236}">
                <a16:creationId xmlns:a16="http://schemas.microsoft.com/office/drawing/2014/main" id="{FD8426AA-78F3-4BD2-A9EC-9371DAC5AD08}"/>
              </a:ext>
            </a:extLst>
          </p:cNvPr>
          <p:cNvSpPr txBox="1"/>
          <p:nvPr/>
        </p:nvSpPr>
        <p:spPr>
          <a:xfrm>
            <a:off x="973596" y="3194211"/>
            <a:ext cx="7196808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bg2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http://localhost:8082/sgh/swagger-ui.html</a:t>
            </a:r>
          </a:p>
        </p:txBody>
      </p:sp>
    </p:spTree>
    <p:extLst>
      <p:ext uri="{BB962C8B-B14F-4D97-AF65-F5344CB8AC3E}">
        <p14:creationId xmlns:p14="http://schemas.microsoft.com/office/powerpoint/2010/main" val="9463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3269E5-2053-4460-814F-25377CC3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6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E3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C32D28-BD32-4AE5-838A-DFF8CF75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266950"/>
            <a:ext cx="65722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1139483"/>
            <a:ext cx="8726700" cy="110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é um conjunto de ferramentas voltadas para a criação e documentação de APIs REST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519898"/>
            <a:ext cx="8726700" cy="25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Modelagem da API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Geração de documentação (legível) da API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Geração automática de código em várias linguagens de programação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113948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As principais ferramentas são: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519898"/>
            <a:ext cx="8726700" cy="23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Swagger Editor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Swagger </a:t>
            </a:r>
            <a:r>
              <a:rPr lang="pt-BR" sz="2500" dirty="0" err="1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Codegen</a:t>
            </a:r>
            <a:endParaRPr lang="pt-BR" sz="2500" dirty="0">
              <a:solidFill>
                <a:schemeClr val="bg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57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96;p29">
            <a:extLst>
              <a:ext uri="{FF2B5EF4-FFF2-40B4-BE49-F238E27FC236}">
                <a16:creationId xmlns:a16="http://schemas.microsoft.com/office/drawing/2014/main" id="{ED55AA64-C166-4A1A-9C5A-BB67A4A31D35}"/>
              </a:ext>
            </a:extLst>
          </p:cNvPr>
          <p:cNvSpPr txBox="1"/>
          <p:nvPr/>
        </p:nvSpPr>
        <p:spPr>
          <a:xfrm>
            <a:off x="208650" y="1308297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1 - Adicionar as duas dependências no pom.xml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C50F56-9C63-40CE-866B-0E424B9D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51" y="2632338"/>
            <a:ext cx="8726700" cy="1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196;p29">
            <a:extLst>
              <a:ext uri="{FF2B5EF4-FFF2-40B4-BE49-F238E27FC236}">
                <a16:creationId xmlns:a16="http://schemas.microsoft.com/office/drawing/2014/main" id="{4C799D27-C726-41BF-97B7-0DB6E09C177C}"/>
              </a:ext>
            </a:extLst>
          </p:cNvPr>
          <p:cNvSpPr txBox="1"/>
          <p:nvPr/>
        </p:nvSpPr>
        <p:spPr>
          <a:xfrm>
            <a:off x="208650" y="312565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2 - Criar o pacote </a:t>
            </a:r>
            <a:r>
              <a:rPr lang="pt-BR" sz="2500" dirty="0" err="1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br.fai.lds.sgh.config</a:t>
            </a:r>
            <a:endParaRPr lang="pt-BR" sz="2500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4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67" y="555549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7174302" y="583809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196;p29">
            <a:extLst>
              <a:ext uri="{FF2B5EF4-FFF2-40B4-BE49-F238E27FC236}">
                <a16:creationId xmlns:a16="http://schemas.microsoft.com/office/drawing/2014/main" id="{3820042C-1A9C-47CD-9C23-81BE8D558D59}"/>
              </a:ext>
            </a:extLst>
          </p:cNvPr>
          <p:cNvSpPr txBox="1"/>
          <p:nvPr/>
        </p:nvSpPr>
        <p:spPr>
          <a:xfrm>
            <a:off x="208650" y="312565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3 - Criar a classe SwaggerConfig.java</a:t>
            </a:r>
          </a:p>
        </p:txBody>
      </p:sp>
    </p:spTree>
    <p:extLst>
      <p:ext uri="{BB962C8B-B14F-4D97-AF65-F5344CB8AC3E}">
        <p14:creationId xmlns:p14="http://schemas.microsoft.com/office/powerpoint/2010/main" val="34372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1BABBE-9E1F-4DB7-A905-7A1F2437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3" y="146368"/>
            <a:ext cx="7874574" cy="65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F8F10-AE68-4393-A396-9D50BC54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2" y="154506"/>
            <a:ext cx="7822955" cy="65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131</Words>
  <Application>Microsoft Office PowerPoint</Application>
  <PresentationFormat>Apresentação na tela (4:3)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14</cp:revision>
  <dcterms:modified xsi:type="dcterms:W3CDTF">2019-08-05T19:32:42Z</dcterms:modified>
</cp:coreProperties>
</file>