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73" r:id="rId3"/>
    <p:sldId id="274" r:id="rId4"/>
    <p:sldId id="276" r:id="rId5"/>
    <p:sldId id="277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344F6A"/>
    <a:srgbClr val="2B2B2B"/>
    <a:srgbClr val="54416B"/>
    <a:srgbClr val="4F6228"/>
    <a:srgbClr val="262626"/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7728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76693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68126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35918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2641946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Bernardes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3228769" y="5687529"/>
            <a:ext cx="515986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lt1"/>
                </a:solidFill>
              </a:rPr>
              <a:t>Validação</a:t>
            </a:r>
            <a:r>
              <a:rPr lang="en-US" sz="1800" dirty="0">
                <a:solidFill>
                  <a:schemeClr val="lt1"/>
                </a:solidFill>
              </a:rPr>
              <a:t> de </a:t>
            </a:r>
            <a:r>
              <a:rPr lang="en-US" sz="1800" dirty="0" err="1">
                <a:solidFill>
                  <a:schemeClr val="lt1"/>
                </a:solidFill>
              </a:rPr>
              <a:t>formulários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1982475" y="2755651"/>
            <a:ext cx="55579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Validação de formulários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2590AA-3343-4190-B86B-78CB48B423DE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2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77990" y="2081813"/>
            <a:ext cx="7166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validação de formulários é muito utilizada para garantir que os dados solicitados nos campos que o utilizador preenche em qualquer aplicação sejam fiéis ao que o programador deseja. 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 Spring Boot possui uma classe de suporte a validação disponível, o </a:t>
            </a:r>
            <a:r>
              <a:rPr lang="pt-BR" sz="1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Spring </a:t>
            </a:r>
            <a:r>
              <a:rPr lang="pt-BR" sz="18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Validation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Iremos aplicar o uso dessa classe em nosso projeto SGH a seguir.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469AFD-D531-4F7A-B0B3-2E1794784ADA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70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005348" y="1018061"/>
            <a:ext cx="438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Nossa classe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GuestFormValidator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469AFD-D531-4F7A-B0B3-2E1794784ADA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49A42E-1E49-4C97-A280-68E1FF14ACF7}"/>
              </a:ext>
            </a:extLst>
          </p:cNvPr>
          <p:cNvSpPr txBox="1"/>
          <p:nvPr/>
        </p:nvSpPr>
        <p:spPr>
          <a:xfrm>
            <a:off x="1177990" y="1900694"/>
            <a:ext cx="716686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@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Component</a:t>
            </a:r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public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class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GuestFormValidator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implements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Validator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{</a:t>
            </a:r>
          </a:p>
          <a:p>
            <a:pPr algn="just"/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@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Override</a:t>
            </a:r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public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boolean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supports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Class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&lt;?&gt;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type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 {</a:t>
            </a: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return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Guest.class.equals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type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);</a:t>
            </a: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}</a:t>
            </a:r>
          </a:p>
          <a:p>
            <a:pPr algn="just"/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@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Override</a:t>
            </a:r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public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void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validate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Object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target,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Errors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errors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 {</a:t>
            </a:r>
          </a:p>
          <a:p>
            <a:pPr algn="just"/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= (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 target;</a:t>
            </a:r>
          </a:p>
          <a:p>
            <a:pPr algn="just"/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ValidationUtils.rejectIfEmptyOrWhitespace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errors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"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name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", "");</a:t>
            </a:r>
          </a:p>
          <a:p>
            <a:pPr algn="just"/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if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guest.getAge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() ==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null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||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guest.getAge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() &lt;= 0) {</a:t>
            </a: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errors.rejectValue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("age", "");</a:t>
            </a: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}</a:t>
            </a: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</a:t>
            </a: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ValidationUtils.rejectIfEmptyOrWhitespace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errors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"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phone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", "");</a:t>
            </a:r>
          </a:p>
          <a:p>
            <a:pPr algn="just"/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}</a:t>
            </a:r>
          </a:p>
          <a:p>
            <a:pPr algn="just"/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07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469AFD-D531-4F7A-B0B3-2E1794784ADA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49A42E-1E49-4C97-A280-68E1FF14ACF7}"/>
              </a:ext>
            </a:extLst>
          </p:cNvPr>
          <p:cNvSpPr txBox="1"/>
          <p:nvPr/>
        </p:nvSpPr>
        <p:spPr>
          <a:xfrm>
            <a:off x="1177990" y="1530034"/>
            <a:ext cx="716686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@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Controller</a:t>
            </a:r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public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class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GuestFormController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{</a:t>
            </a:r>
          </a:p>
          <a:p>
            <a:pPr algn="just"/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@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Autowired</a:t>
            </a:r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GuestFormValidator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guestValidator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;</a:t>
            </a:r>
          </a:p>
          <a:p>
            <a:pPr algn="just"/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@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Autowired</a:t>
            </a:r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IGuestDao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guestDao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;</a:t>
            </a:r>
          </a:p>
          <a:p>
            <a:pPr algn="just"/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@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InitBinder</a:t>
            </a:r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protected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void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initBinder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WebDataBinder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binder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 {</a:t>
            </a: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binder.setValidator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guestValidator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);</a:t>
            </a: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}</a:t>
            </a:r>
          </a:p>
          <a:p>
            <a:pPr algn="just"/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@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PostMapping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("/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save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")</a:t>
            </a: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public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String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save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(@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ModelAttribute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("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") @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Validated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BindingResult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result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 </a:t>
            </a: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                  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Model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model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 {</a:t>
            </a:r>
          </a:p>
          <a:p>
            <a:pPr algn="just"/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if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result.hasErrors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()) {</a:t>
            </a:r>
          </a:p>
          <a:p>
            <a:pPr algn="just"/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return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"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edit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";</a:t>
            </a:r>
          </a:p>
          <a:p>
            <a:pPr algn="just"/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}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else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{</a:t>
            </a:r>
          </a:p>
          <a:p>
            <a:pPr algn="just"/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guestDao.update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);</a:t>
            </a: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</a:t>
            </a: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return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"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redirect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:/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</a:t>
            </a:r>
            <a:r>
              <a:rPr lang="pt-B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list</a:t>
            </a:r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";</a:t>
            </a: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}</a:t>
            </a: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}</a:t>
            </a:r>
          </a:p>
          <a:p>
            <a:pPr algn="just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358B3E4-02E6-4FD8-A17B-86EA351A2497}"/>
              </a:ext>
            </a:extLst>
          </p:cNvPr>
          <p:cNvSpPr txBox="1"/>
          <p:nvPr/>
        </p:nvSpPr>
        <p:spPr>
          <a:xfrm>
            <a:off x="1005348" y="1018061"/>
            <a:ext cx="438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Na classe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GuestFormController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60349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373</Words>
  <Application>Microsoft Office PowerPoint</Application>
  <PresentationFormat>Apresentação na tela (4:3)</PresentationFormat>
  <Paragraphs>79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166</cp:revision>
  <dcterms:modified xsi:type="dcterms:W3CDTF">2019-10-21T22:34:23Z</dcterms:modified>
</cp:coreProperties>
</file>