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344F6A"/>
    <a:srgbClr val="2B2B2B"/>
    <a:srgbClr val="54416B"/>
    <a:srgbClr val="4F6228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93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231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4867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0422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2497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7338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21383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Bernardes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228769" y="5687529"/>
            <a:ext cx="515986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JSP Fragments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798393" y="2755651"/>
            <a:ext cx="3926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JSP </a:t>
            </a:r>
            <a:r>
              <a:rPr lang="pt-BR" sz="3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Fragments</a:t>
            </a:r>
            <a:endParaRPr lang="pt-BR" sz="35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99FD2D-FF08-46E1-81EE-BA999D3497B0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1195262" y="1682698"/>
            <a:ext cx="7132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Fragments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é uma prática comum ao criar uma aplicação Web em que </a:t>
            </a:r>
            <a:r>
              <a:rPr lang="pt-BR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geralmente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temos: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Uma seção de navegação: 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Um conteúdo principal: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BODY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 um rodapé: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D68AF7-1C48-4FB1-9A8F-DA18329FFF9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0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1195262" y="1682698"/>
            <a:ext cx="7132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uso da diretiva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include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permite incluirmos um fragmento de código em uma página Web, por exemplo: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jsp:include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page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="../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fragments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header.jsp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 /&gt;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 essa diretiva,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incuímos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conteúdo do arquivo chamado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header.jsp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no início da nossa página web, que neste caso representa o menu de acesso superior da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46D70E-9C04-4D38-B175-9C2B20976393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8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1195262" y="1682698"/>
            <a:ext cx="713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uso da diretiva </a:t>
            </a: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include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simplifica e muito a manutenção das páginas Web.</a:t>
            </a:r>
          </a:p>
          <a:p>
            <a:pPr algn="just"/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Isso significa que, quando precisamos alterar, por exemplo, a seção de rodapé, basta alterar o arquivo de inclusão do rodapé e todas as páginas que o incluíram serão beneficiadas.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2624A1-E811-4F05-8B4E-159D883E5DBC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1195262" y="1682698"/>
            <a:ext cx="713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seguir temos um exemplo completo mostrando os fragmentos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header.jsp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footer.jsp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sendo incluídos em uma página web no nosso projeto SGH.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9E138E-BD9E-4990-9C3E-36DE29928882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4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971858" y="1266924"/>
            <a:ext cx="155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header.jsp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45B093-F62A-4662-AEE5-F5538F9C2D6C}"/>
              </a:ext>
            </a:extLst>
          </p:cNvPr>
          <p:cNvSpPr txBox="1"/>
          <p:nvPr/>
        </p:nvSpPr>
        <p:spPr>
          <a:xfrm>
            <a:off x="521360" y="2191276"/>
            <a:ext cx="83694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&lt;%@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taglib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uri="http://java.sun.com/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jsp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jstl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/core"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prefix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="c"%&gt;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html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lang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title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&gt;SGH&lt;/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title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&lt;meta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charset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="UTF-8" /&gt;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&lt;meta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name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viewport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content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width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=device-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width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initial-scale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=1"&gt;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body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navbar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navbar-inverse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="container-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fluid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    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navbar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-header"&gt;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    &lt;a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navbar-brand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href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="#"&gt;SGH&lt;/a&gt;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    &lt;/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&lt;/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1C6FB0-0742-40AA-B3F5-4C1C7E082921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971858" y="1266924"/>
            <a:ext cx="155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footer.jsp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45B093-F62A-4662-AEE5-F5538F9C2D6C}"/>
              </a:ext>
            </a:extLst>
          </p:cNvPr>
          <p:cNvSpPr txBox="1"/>
          <p:nvPr/>
        </p:nvSpPr>
        <p:spPr>
          <a:xfrm>
            <a:off x="1258956" y="2191276"/>
            <a:ext cx="63610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&lt;div class="container"&gt;</a:t>
            </a: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hr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&lt;footer&gt;</a:t>
            </a: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    &lt;p&gt;&amp;copy; fai-mg.br 2019&lt;/p&gt;</a:t>
            </a: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&lt;/footer&gt;</a:t>
            </a:r>
          </a:p>
          <a:p>
            <a:pPr algn="just"/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&lt;/div&gt;</a:t>
            </a:r>
          </a:p>
          <a:p>
            <a:pPr algn="just"/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&lt;/body&gt;</a:t>
            </a:r>
          </a:p>
          <a:p>
            <a:pPr algn="just"/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&lt;/html&gt;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8F02BF-EBC5-47EE-8851-FB6A1EC75C7D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6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1C235B-5474-499C-A397-560C7CBBE19F}"/>
              </a:ext>
            </a:extLst>
          </p:cNvPr>
          <p:cNvSpPr txBox="1"/>
          <p:nvPr/>
        </p:nvSpPr>
        <p:spPr>
          <a:xfrm>
            <a:off x="3971858" y="1266924"/>
            <a:ext cx="205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dashboard.jsp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45B093-F62A-4662-AEE5-F5538F9C2D6C}"/>
              </a:ext>
            </a:extLst>
          </p:cNvPr>
          <p:cNvSpPr txBox="1"/>
          <p:nvPr/>
        </p:nvSpPr>
        <p:spPr>
          <a:xfrm>
            <a:off x="1258956" y="2191276"/>
            <a:ext cx="63610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jsp:include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page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fragments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header.jsp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 /&gt;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="container"&gt;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&lt;h1&gt;Dashboard&lt;/h1&gt;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&lt;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span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&gt;${msg}&lt;/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span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  </a:t>
            </a:r>
          </a:p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&lt;/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div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&gt;</a:t>
            </a:r>
          </a:p>
          <a:p>
            <a:pPr algn="just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jsp:include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page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="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fragments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</a:t>
            </a:r>
            <a:r>
              <a:rPr lang="pt-BR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footer.jsp</a:t>
            </a:r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" /&gt;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74D95B-F3CE-432A-9A7B-8CD498D077CF}"/>
              </a:ext>
            </a:extLst>
          </p:cNvPr>
          <p:cNvSpPr txBox="1"/>
          <p:nvPr/>
        </p:nvSpPr>
        <p:spPr>
          <a:xfrm>
            <a:off x="1484244" y="4983987"/>
            <a:ext cx="636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que está entre as diretivas include, é a parte do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body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 nossa página dashboard.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D2F327-B9A3-4D18-9519-697A45559E7E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6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558</Words>
  <Application>Microsoft Office PowerPoint</Application>
  <PresentationFormat>Apresentação na tela 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148</cp:revision>
  <dcterms:modified xsi:type="dcterms:W3CDTF">2019-10-21T18:23:42Z</dcterms:modified>
</cp:coreProperties>
</file>