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4" r:id="rId3"/>
    <p:sldId id="275" r:id="rId4"/>
    <p:sldId id="280" r:id="rId5"/>
    <p:sldId id="281" r:id="rId6"/>
    <p:sldId id="277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798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9953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512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234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381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541757"/>
            <a:ext cx="4994275" cy="62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Planejamento</a:t>
            </a:r>
            <a:r>
              <a:rPr lang="en-US" sz="1800" dirty="0">
                <a:solidFill>
                  <a:schemeClr val="lt1"/>
                </a:solidFill>
              </a:rPr>
              <a:t> e </a:t>
            </a:r>
            <a:r>
              <a:rPr lang="en-US" sz="1800" dirty="0" err="1">
                <a:solidFill>
                  <a:schemeClr val="lt1"/>
                </a:solidFill>
              </a:rPr>
              <a:t>implementação</a:t>
            </a:r>
            <a:r>
              <a:rPr lang="en-US" sz="1800" dirty="0">
                <a:solidFill>
                  <a:schemeClr val="lt1"/>
                </a:solidFill>
              </a:rPr>
              <a:t> da base de dados do </a:t>
            </a:r>
            <a:r>
              <a:rPr lang="en-US" sz="1800" dirty="0" err="1">
                <a:solidFill>
                  <a:schemeClr val="lt1"/>
                </a:solidFill>
              </a:rPr>
              <a:t>projeto</a:t>
            </a:r>
            <a:r>
              <a:rPr lang="en-US" sz="1800" dirty="0">
                <a:solidFill>
                  <a:schemeClr val="lt1"/>
                </a:solidFill>
              </a:rPr>
              <a:t> SGH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978844" y="2948012"/>
            <a:ext cx="7688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Planejamento e implementação da base de dados do projeto SGH</a:t>
            </a:r>
          </a:p>
        </p:txBody>
      </p:sp>
    </p:spTree>
    <p:extLst>
      <p:ext uri="{BB962C8B-B14F-4D97-AF65-F5344CB8AC3E}">
        <p14:creationId xmlns:p14="http://schemas.microsoft.com/office/powerpoint/2010/main" val="273417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C3C0EB-9298-4C14-9593-4FE148B4B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35" y="633072"/>
            <a:ext cx="7291181" cy="60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17BF1B-B6BA-4901-9AD0-25AFFFE6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1" y="733155"/>
            <a:ext cx="8190612" cy="60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05348" y="1095033"/>
            <a:ext cx="76887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arenR"/>
            </a:pP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Acesse o </a:t>
            </a:r>
            <a:r>
              <a:rPr lang="pt-BR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pgAdmin</a:t>
            </a: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crie a base de dados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Crie as tabelas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room_product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896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05348" y="1161293"/>
            <a:ext cx="7688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Utilize o 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-script-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dml.sql</a:t>
            </a: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testes de manipulação dos dados, como inserção, atualização e busca de dados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54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142</Words>
  <Application>Microsoft Office PowerPoint</Application>
  <PresentationFormat>Apresentação na tela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97</cp:revision>
  <dcterms:modified xsi:type="dcterms:W3CDTF">2019-08-14T03:23:55Z</dcterms:modified>
</cp:coreProperties>
</file>