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3" r:id="rId3"/>
    <p:sldId id="289" r:id="rId4"/>
    <p:sldId id="290" r:id="rId5"/>
    <p:sldId id="293" r:id="rId6"/>
    <p:sldId id="291" r:id="rId7"/>
    <p:sldId id="294" r:id="rId8"/>
    <p:sldId id="292" r:id="rId9"/>
    <p:sldId id="295" r:id="rId10"/>
    <p:sldId id="296" r:id="rId11"/>
    <p:sldId id="297" r:id="rId12"/>
    <p:sldId id="29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54416B"/>
    <a:srgbClr val="4F6228"/>
    <a:srgbClr val="17375E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36627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41761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9791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8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5252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9564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5031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92346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70867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323519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9840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405156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Design patterns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1947738"/>
            <a:ext cx="7132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 padrão Data Access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Object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(DAO) é um padrão estrutural que nos permite isolar a camada de modelo da camada de persistência, normalmente um banco de dados relacional.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sua principal  função é ocultar da camada de modelo toda a complexidade envolvida na execução de operações do tipo CRUD.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Isso permite que as duas camadas evoluam separadamente sem saber nada uma da outra.</a:t>
            </a:r>
          </a:p>
        </p:txBody>
      </p:sp>
    </p:spTree>
    <p:extLst>
      <p:ext uri="{BB962C8B-B14F-4D97-AF65-F5344CB8AC3E}">
        <p14:creationId xmlns:p14="http://schemas.microsoft.com/office/powerpoint/2010/main" val="82937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829993"/>
            <a:ext cx="713231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1º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Definimos uma camada DAO básica, para manter a camada de modelo completamente desacoplada da camada de persistência.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E0CC6B-812B-4F4D-98D2-ED48DBF93802}"/>
              </a:ext>
            </a:extLst>
          </p:cNvPr>
          <p:cNvSpPr txBox="1"/>
          <p:nvPr/>
        </p:nvSpPr>
        <p:spPr>
          <a:xfrm>
            <a:off x="3038843" y="2981019"/>
            <a:ext cx="34451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public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interface 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Dao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&lt;T&gt; {</a:t>
            </a: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</a:t>
            </a: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void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create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(T t);</a:t>
            </a:r>
          </a:p>
          <a:p>
            <a:pPr algn="just"/>
            <a:endParaRPr lang="pt-BR" sz="16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List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&lt;T&gt; 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readAll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();</a:t>
            </a:r>
          </a:p>
          <a:p>
            <a:pPr algn="just"/>
            <a:endParaRPr lang="pt-BR" sz="16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T 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readById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long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id);</a:t>
            </a: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</a:t>
            </a: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void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update(T t);</a:t>
            </a: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</a:t>
            </a: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void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delete(T t);</a:t>
            </a: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726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829993"/>
            <a:ext cx="71323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2º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Agora, implementamos a interface DAO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E0CC6B-812B-4F4D-98D2-ED48DBF93802}"/>
              </a:ext>
            </a:extLst>
          </p:cNvPr>
          <p:cNvSpPr txBox="1"/>
          <p:nvPr/>
        </p:nvSpPr>
        <p:spPr>
          <a:xfrm>
            <a:off x="3038843" y="2981019"/>
            <a:ext cx="34451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public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interface 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Dao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&lt;T&gt; {</a:t>
            </a: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</a:t>
            </a: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void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create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(T t);</a:t>
            </a:r>
          </a:p>
          <a:p>
            <a:pPr algn="just"/>
            <a:endParaRPr lang="pt-BR" sz="16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List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&lt;T&gt; 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readAll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();</a:t>
            </a:r>
          </a:p>
          <a:p>
            <a:pPr algn="just"/>
            <a:endParaRPr lang="pt-BR" sz="16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T 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readById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long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id);</a:t>
            </a: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</a:t>
            </a: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void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update(T t);</a:t>
            </a: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</a:t>
            </a: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pt-BR" sz="16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void</a:t>
            </a:r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delete(T t);</a:t>
            </a:r>
          </a:p>
          <a:p>
            <a:pPr algn="just"/>
            <a:r>
              <a:rPr lang="pt-BR" sz="16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28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1795706" y="2755651"/>
            <a:ext cx="59314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Design </a:t>
            </a:r>
            <a:r>
              <a:rPr lang="pt-BR" sz="50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Patterns</a:t>
            </a:r>
            <a:endParaRPr lang="pt-BR" sz="5000" b="1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1947738"/>
            <a:ext cx="7132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Design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Patterns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ou padrões de projetos são soluções generalistas para problemas recorrentes durante o desenvolvimento de um software. 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Não se trata de um framework ou um código pronto, mas de uma definição de alto nível de como um problema comum pode ser solucionado.</a:t>
            </a:r>
          </a:p>
        </p:txBody>
      </p:sp>
    </p:spTree>
    <p:extLst>
      <p:ext uri="{BB962C8B-B14F-4D97-AF65-F5344CB8AC3E}">
        <p14:creationId xmlns:p14="http://schemas.microsoft.com/office/powerpoint/2010/main" val="4292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1947738"/>
            <a:ext cx="71323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85000"/>
                </a:schemeClr>
              </a:buClr>
            </a:pPr>
            <a:r>
              <a:rPr lang="pt-BR" sz="4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Singleton</a:t>
            </a: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>
                  <a:lumMod val="85000"/>
                </a:schemeClr>
              </a:buClr>
            </a:pP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>
                  <a:lumMod val="85000"/>
                </a:schemeClr>
              </a:buClr>
            </a:pPr>
            <a:r>
              <a:rPr lang="pt-BR" sz="4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Factory</a:t>
            </a: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>
                  <a:lumMod val="85000"/>
                </a:schemeClr>
              </a:buClr>
            </a:pP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>
                  <a:lumMod val="85000"/>
                </a:schemeClr>
              </a:buClr>
            </a:pPr>
            <a:r>
              <a:rPr lang="pt-BR" sz="40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130738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3024956"/>
            <a:ext cx="713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pt-BR" sz="4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Singleton</a:t>
            </a: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2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5F342C99-B088-45B7-8D6F-D22D642AD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61" y="1106458"/>
            <a:ext cx="8411226" cy="528644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4E426BF-E0D7-4BE4-9665-6F4F04862E92}"/>
              </a:ext>
            </a:extLst>
          </p:cNvPr>
          <p:cNvSpPr txBox="1"/>
          <p:nvPr/>
        </p:nvSpPr>
        <p:spPr>
          <a:xfrm>
            <a:off x="5913037" y="5439114"/>
            <a:ext cx="2091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pt-BR" sz="3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Singleton</a:t>
            </a:r>
            <a:endParaRPr lang="pt-BR" sz="3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1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3024956"/>
            <a:ext cx="713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pt-BR" sz="4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Factory</a:t>
            </a: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8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2F0DE7BB-DE10-4891-A916-FB6C206BA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62" y="1401264"/>
            <a:ext cx="8258720" cy="499163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0D03BB2-1854-463A-B1ED-B61CAF4A6D17}"/>
              </a:ext>
            </a:extLst>
          </p:cNvPr>
          <p:cNvSpPr txBox="1"/>
          <p:nvPr/>
        </p:nvSpPr>
        <p:spPr>
          <a:xfrm>
            <a:off x="6248383" y="5373808"/>
            <a:ext cx="1808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pt-BR" sz="3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Factory</a:t>
            </a:r>
            <a:endParaRPr lang="pt-BR" sz="3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5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3024956"/>
            <a:ext cx="713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pt-BR" sz="40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734261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321</Words>
  <Application>Microsoft Office PowerPoint</Application>
  <PresentationFormat>Apresentação na tela (4:3)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114</cp:revision>
  <dcterms:modified xsi:type="dcterms:W3CDTF">2019-08-16T03:14:51Z</dcterms:modified>
</cp:coreProperties>
</file>