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4694"/>
  </p:normalViewPr>
  <p:slideViewPr>
    <p:cSldViewPr snapToGrid="0" snapToObjects="1">
      <p:cViewPr varScale="1">
        <p:scale>
          <a:sx n="157" d="100"/>
          <a:sy n="157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31F9-CA60-0246-AD84-92D9E7733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B12D1-68CE-9D4E-AEFD-72B83F722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D6D34-2939-2A40-9D49-0EE17017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804-59F8-B245-BD30-3EF5D8CC7F01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C5ED2-41BE-1046-9806-5FF92F0C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29B6-441A-5A42-A175-28ED6B61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83F5-5E91-B74E-93D6-9F515CDA1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115D-CAFE-224D-8CA5-B7754CCD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5D3F4-3D22-BB49-A7C1-62D25D601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93F14-DDD6-0943-BBD6-F5CF289F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804-59F8-B245-BD30-3EF5D8CC7F01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7C64-350C-3A42-BCC8-C4F91D84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B1337-B0B9-3F48-8EE1-739B8A99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83F5-5E91-B74E-93D6-9F515CDA1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A7757-8788-4B4C-9F22-B5EE4A9B0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0DFC9-679C-9441-BA74-9FE3AAAB6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00AC-E1CA-5441-B283-D401B1BF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804-59F8-B245-BD30-3EF5D8CC7F01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5AB9-CD18-B14B-A811-3B6DC14A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6054C-1BB9-D14B-8405-FDB89C2E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83F5-5E91-B74E-93D6-9F515CDA1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670F-930B-154D-8850-94280F5E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EF25-791C-CA4C-9D52-D54482FF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D305-A410-504F-B4CA-27C2F6B1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804-59F8-B245-BD30-3EF5D8CC7F01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CA36-8141-B548-BCEA-907B564E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5E457-789C-0C4B-9F78-77AEA73A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83F5-5E91-B74E-93D6-9F515CDA1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6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7095-E3A0-FA49-B8CF-1750BF9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2EB63-7CF9-A34F-8488-655AB7093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72E0-9DCF-C545-8DBD-940EC50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804-59F8-B245-BD30-3EF5D8CC7F01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E074-4AB2-154E-97E4-D04569F4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55465-A184-4441-979A-C1D520E8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83F5-5E91-B74E-93D6-9F515CDA1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411F-7085-FD4C-AB7C-F4AD8F81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F48B-6E10-1D48-BCC1-212EF7CE7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0DF5B-E4D1-5F4C-82E1-8060244EB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45588-F742-2948-B122-7F2E8D33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804-59F8-B245-BD30-3EF5D8CC7F01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56A53-6194-B249-9EAC-81240C8E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1B5D8-A829-8D4D-B401-3913F8E7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83F5-5E91-B74E-93D6-9F515CDA1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D803-32A8-F842-9B7D-EDB86B7C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ED8F1-9863-1845-8BAB-9C35BA1EB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B75C4-ECD0-4940-8FC7-F320060A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EA6E3-BA8E-8845-BE39-74479DEB0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ACEF8-070C-E24A-B973-89203BABD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C4EDB-AB86-864A-A8BD-AC0B2737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804-59F8-B245-BD30-3EF5D8CC7F01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BCC74-B485-5848-B7A0-797DB3C9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AC40A-D1EF-2A40-BB76-E3F1D0F8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83F5-5E91-B74E-93D6-9F515CDA1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5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FA08-9659-854E-97BA-53200847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E42DB-E296-E943-A437-F47DB8FF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804-59F8-B245-BD30-3EF5D8CC7F01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5A670-79A5-4C4B-9ED0-CE072A5E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8EF4F-5184-3C47-814A-84C89735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83F5-5E91-B74E-93D6-9F515CDA1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F05B9-92F8-7D44-8515-33C36444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804-59F8-B245-BD30-3EF5D8CC7F01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A5C6B-4426-5B4B-A605-FFC8AFD8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0D423-AD4C-444B-AF8C-6B680681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83F5-5E91-B74E-93D6-9F515CDA1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2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E558-C87E-9E4F-B66E-1953D7D5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550A-F300-3A4D-890E-73DD9C062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D1560-6258-5E43-B90D-936B41815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F67DD-4DB3-6E45-B88C-C1DE1F28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804-59F8-B245-BD30-3EF5D8CC7F01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A23A3-B45A-9347-BDC6-28779BE3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5E918-0063-E147-847E-1610D145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83F5-5E91-B74E-93D6-9F515CDA1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0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B297-386D-274F-8C66-9A34F49E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A451D-CB3B-1141-9DCB-D575FAF81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7751F-24E4-D643-B218-FF3B95E3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28812-602B-374A-9781-BC389236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804-59F8-B245-BD30-3EF5D8CC7F01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6849F-5A34-BA49-8A4C-C8D920A2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2A19D-42B5-6C43-ADE9-610FCCD1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83F5-5E91-B74E-93D6-9F515CDA1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6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5D3DC-B7D8-334E-B221-33CDE099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C308F-2FCF-A548-B791-84D2CD9EF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DAD3-8A18-7A41-AA6E-09F4C9192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95804-59F8-B245-BD30-3EF5D8CC7F01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11E2-E9BC-884E-B4DD-3B588D2E6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CFA1D-5880-324E-A7F9-7ECDB5E24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C83F5-5E91-B74E-93D6-9F515CDA1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5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>
            <a:extLst>
              <a:ext uri="{FF2B5EF4-FFF2-40B4-BE49-F238E27FC236}">
                <a16:creationId xmlns:a16="http://schemas.microsoft.com/office/drawing/2014/main" id="{C2A3535A-58DF-964B-AD2A-C136F22BD40A}"/>
              </a:ext>
            </a:extLst>
          </p:cNvPr>
          <p:cNvSpPr>
            <a:spLocks/>
          </p:cNvSpPr>
          <p:nvPr/>
        </p:nvSpPr>
        <p:spPr bwMode="auto">
          <a:xfrm>
            <a:off x="982578" y="4093072"/>
            <a:ext cx="561454" cy="814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6766" y="18000"/>
                </a:lnTo>
                <a:lnTo>
                  <a:pt x="9628" y="0"/>
                </a:lnTo>
                <a:lnTo>
                  <a:pt x="13792" y="1800"/>
                </a:lnTo>
                <a:lnTo>
                  <a:pt x="18477" y="21600"/>
                </a:lnTo>
                <a:lnTo>
                  <a:pt x="21600" y="19799"/>
                </a:lnTo>
              </a:path>
            </a:pathLst>
          </a:custGeom>
          <a:noFill/>
          <a:ln w="25400" cap="flat" cmpd="sng">
            <a:solidFill>
              <a:schemeClr val="accent6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F36BF744-BE34-9843-B0F5-5800E141F12D}"/>
              </a:ext>
            </a:extLst>
          </p:cNvPr>
          <p:cNvSpPr>
            <a:spLocks/>
          </p:cNvSpPr>
          <p:nvPr/>
        </p:nvSpPr>
        <p:spPr bwMode="auto">
          <a:xfrm>
            <a:off x="1074107" y="1900834"/>
            <a:ext cx="568152" cy="870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2571" y="11630"/>
                </a:lnTo>
                <a:lnTo>
                  <a:pt x="4885" y="11630"/>
                </a:lnTo>
                <a:lnTo>
                  <a:pt x="7714" y="13292"/>
                </a:lnTo>
                <a:lnTo>
                  <a:pt x="8485" y="0"/>
                </a:lnTo>
                <a:lnTo>
                  <a:pt x="11314" y="0"/>
                </a:lnTo>
                <a:lnTo>
                  <a:pt x="15171" y="3323"/>
                </a:lnTo>
                <a:lnTo>
                  <a:pt x="16971" y="9969"/>
                </a:lnTo>
                <a:lnTo>
                  <a:pt x="21600" y="1163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53B5B7E-8E3A-3A4F-BA0F-210197E14813}"/>
              </a:ext>
            </a:extLst>
          </p:cNvPr>
          <p:cNvSpPr>
            <a:spLocks/>
          </p:cNvSpPr>
          <p:nvPr/>
        </p:nvSpPr>
        <p:spPr bwMode="auto">
          <a:xfrm>
            <a:off x="953556" y="2203326"/>
            <a:ext cx="629543" cy="948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3885"/>
                </a:moveTo>
                <a:lnTo>
                  <a:pt x="4180" y="9257"/>
                </a:lnTo>
                <a:lnTo>
                  <a:pt x="8129" y="0"/>
                </a:lnTo>
                <a:lnTo>
                  <a:pt x="10916" y="10800"/>
                </a:lnTo>
                <a:lnTo>
                  <a:pt x="15096" y="21599"/>
                </a:lnTo>
                <a:lnTo>
                  <a:pt x="18116" y="20057"/>
                </a:lnTo>
                <a:lnTo>
                  <a:pt x="21600" y="6171"/>
                </a:lnTo>
              </a:path>
            </a:pathLst>
          </a:custGeom>
          <a:noFill/>
          <a:ln w="25400" cap="flat" cmpd="sng">
            <a:solidFill>
              <a:srgbClr val="0070C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98CA45A0-69AB-6C45-A713-13E59588B64A}"/>
              </a:ext>
            </a:extLst>
          </p:cNvPr>
          <p:cNvSpPr>
            <a:spLocks/>
          </p:cNvSpPr>
          <p:nvPr/>
        </p:nvSpPr>
        <p:spPr bwMode="auto">
          <a:xfrm>
            <a:off x="952440" y="2475682"/>
            <a:ext cx="812602" cy="1417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340" y="7200"/>
                </a:lnTo>
                <a:lnTo>
                  <a:pt x="7919" y="10285"/>
                </a:lnTo>
                <a:lnTo>
                  <a:pt x="10979" y="10285"/>
                </a:lnTo>
                <a:lnTo>
                  <a:pt x="13860" y="10285"/>
                </a:lnTo>
                <a:lnTo>
                  <a:pt x="17639" y="21600"/>
                </a:lnTo>
                <a:lnTo>
                  <a:pt x="21600" y="19542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95EB3EEE-F767-8841-9DCD-2B65291E7062}"/>
              </a:ext>
            </a:extLst>
          </p:cNvPr>
          <p:cNvSpPr>
            <a:spLocks/>
          </p:cNvSpPr>
          <p:nvPr/>
        </p:nvSpPr>
        <p:spPr bwMode="auto">
          <a:xfrm>
            <a:off x="1232609" y="2741340"/>
            <a:ext cx="526852" cy="803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4430" y="0"/>
                </a:lnTo>
                <a:lnTo>
                  <a:pt x="8861" y="8999"/>
                </a:lnTo>
                <a:lnTo>
                  <a:pt x="13846" y="12600"/>
                </a:lnTo>
                <a:lnTo>
                  <a:pt x="18276" y="3600"/>
                </a:lnTo>
                <a:lnTo>
                  <a:pt x="21600" y="108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F16744DF-1544-B84F-B194-9BF184238AF6}"/>
              </a:ext>
            </a:extLst>
          </p:cNvPr>
          <p:cNvSpPr>
            <a:spLocks/>
          </p:cNvSpPr>
          <p:nvPr/>
        </p:nvSpPr>
        <p:spPr bwMode="auto">
          <a:xfrm>
            <a:off x="982578" y="3009230"/>
            <a:ext cx="561454" cy="803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6766" y="18000"/>
                </a:lnTo>
                <a:lnTo>
                  <a:pt x="9628" y="0"/>
                </a:lnTo>
                <a:lnTo>
                  <a:pt x="13792" y="1800"/>
                </a:lnTo>
                <a:lnTo>
                  <a:pt x="18477" y="21600"/>
                </a:lnTo>
                <a:lnTo>
                  <a:pt x="21600" y="19799"/>
                </a:lnTo>
              </a:path>
            </a:pathLst>
          </a:custGeom>
          <a:noFill/>
          <a:ln w="25400" cap="flat" cmpd="sng">
            <a:solidFill>
              <a:srgbClr val="7030A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574F41A9-A4CE-B748-87FF-744A4D7ACE84}"/>
              </a:ext>
            </a:extLst>
          </p:cNvPr>
          <p:cNvSpPr>
            <a:spLocks/>
          </p:cNvSpPr>
          <p:nvPr/>
        </p:nvSpPr>
        <p:spPr bwMode="auto">
          <a:xfrm>
            <a:off x="1339765" y="3205684"/>
            <a:ext cx="568152" cy="870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2571" y="11630"/>
                </a:lnTo>
                <a:lnTo>
                  <a:pt x="4885" y="11630"/>
                </a:lnTo>
                <a:lnTo>
                  <a:pt x="7714" y="13292"/>
                </a:lnTo>
                <a:lnTo>
                  <a:pt x="8485" y="0"/>
                </a:lnTo>
                <a:lnTo>
                  <a:pt x="11314" y="0"/>
                </a:lnTo>
                <a:lnTo>
                  <a:pt x="15171" y="3323"/>
                </a:lnTo>
                <a:lnTo>
                  <a:pt x="16971" y="9969"/>
                </a:lnTo>
                <a:lnTo>
                  <a:pt x="21600" y="1163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3463886A-A0C4-214C-A942-249E7113E2D7}"/>
              </a:ext>
            </a:extLst>
          </p:cNvPr>
          <p:cNvSpPr>
            <a:spLocks/>
          </p:cNvSpPr>
          <p:nvPr/>
        </p:nvSpPr>
        <p:spPr bwMode="auto">
          <a:xfrm>
            <a:off x="1054015" y="3536082"/>
            <a:ext cx="628427" cy="937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3885"/>
                </a:moveTo>
                <a:lnTo>
                  <a:pt x="4180" y="9257"/>
                </a:lnTo>
                <a:lnTo>
                  <a:pt x="8129" y="0"/>
                </a:lnTo>
                <a:lnTo>
                  <a:pt x="10916" y="10800"/>
                </a:lnTo>
                <a:lnTo>
                  <a:pt x="15096" y="21599"/>
                </a:lnTo>
                <a:lnTo>
                  <a:pt x="18116" y="20057"/>
                </a:lnTo>
                <a:lnTo>
                  <a:pt x="21600" y="6171"/>
                </a:lnTo>
              </a:path>
            </a:pathLst>
          </a:custGeom>
          <a:noFill/>
          <a:ln w="25400" cap="flat" cmpd="sng">
            <a:solidFill>
              <a:schemeClr val="accent6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3B36456E-FDC5-DA45-827E-4075E89E3ECC}"/>
              </a:ext>
            </a:extLst>
          </p:cNvPr>
          <p:cNvSpPr>
            <a:spLocks/>
          </p:cNvSpPr>
          <p:nvPr/>
        </p:nvSpPr>
        <p:spPr bwMode="auto">
          <a:xfrm>
            <a:off x="946859" y="3741465"/>
            <a:ext cx="811486" cy="1417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340" y="7200"/>
                </a:lnTo>
                <a:lnTo>
                  <a:pt x="7919" y="10285"/>
                </a:lnTo>
                <a:lnTo>
                  <a:pt x="10979" y="10285"/>
                </a:lnTo>
                <a:lnTo>
                  <a:pt x="13860" y="10285"/>
                </a:lnTo>
                <a:lnTo>
                  <a:pt x="17639" y="21600"/>
                </a:lnTo>
                <a:lnTo>
                  <a:pt x="21600" y="19542"/>
                </a:lnTo>
              </a:path>
            </a:pathLst>
          </a:custGeom>
          <a:noFill/>
          <a:ln w="25400" cap="flat" cmpd="sng">
            <a:solidFill>
              <a:srgbClr val="7030A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D5A91C2F-14F8-2E43-A5D9-68FAAA072AF6}"/>
              </a:ext>
            </a:extLst>
          </p:cNvPr>
          <p:cNvSpPr>
            <a:spLocks/>
          </p:cNvSpPr>
          <p:nvPr/>
        </p:nvSpPr>
        <p:spPr bwMode="auto">
          <a:xfrm>
            <a:off x="964345" y="561939"/>
            <a:ext cx="1652315" cy="7768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mRNA</a:t>
            </a:r>
          </a:p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transcripts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DC6999-614E-144A-90D3-B2E16A8FEDD6}"/>
              </a:ext>
            </a:extLst>
          </p:cNvPr>
          <p:cNvGrpSpPr>
            <a:grpSpLocks/>
          </p:cNvGrpSpPr>
          <p:nvPr/>
        </p:nvGrpSpPr>
        <p:grpSpPr bwMode="auto">
          <a:xfrm>
            <a:off x="551677" y="6288013"/>
            <a:ext cx="1805476" cy="4324262"/>
            <a:chOff x="1875815" y="-114127"/>
            <a:chExt cx="2568360" cy="6149097"/>
          </a:xfrm>
        </p:grpSpPr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EC8C4780-1C87-6142-8DC2-A726A6963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775" y="-114127"/>
              <a:ext cx="1930400" cy="5974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reads</a:t>
              </a:r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D8BFD35A-7ABB-B146-92A6-B911E1298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815" y="869155"/>
              <a:ext cx="2514600" cy="51658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chemeClr val="accent2"/>
                  </a:solidFill>
                  <a:latin typeface="Monaco" charset="0"/>
                  <a:cs typeface="Monaco" charset="0"/>
                  <a:sym typeface="Monaco" charset="0"/>
                </a:rPr>
                <a:t>TTTTTNCAGAGTTTTTTCTTG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rgbClr val="FF0000"/>
                  </a:solidFill>
                  <a:latin typeface="Monaco" charset="0"/>
                  <a:cs typeface="Monaco" charset="0"/>
                  <a:sym typeface="Monaco" charset="0"/>
                </a:rPr>
                <a:t>GAACANTCCAACGCTTGGTGA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rgbClr val="FF0000"/>
                  </a:solidFill>
                  <a:latin typeface="Monaco" charset="0"/>
                  <a:cs typeface="Monaco" charset="0"/>
                  <a:sym typeface="Monaco" charset="0"/>
                </a:rPr>
                <a:t>GGAAANAAGACCCTGTTGAGC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rgbClr val="7030A0"/>
                  </a:solidFill>
                  <a:latin typeface="Monaco" charset="0"/>
                  <a:cs typeface="Monaco" charset="0"/>
                  <a:sym typeface="Monaco" charset="0"/>
                </a:rPr>
                <a:t>CCCGGNGATCCGCTGGGACAA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chemeClr val="accent2"/>
                  </a:solidFill>
                  <a:latin typeface="Monaco" charset="0"/>
                  <a:cs typeface="Monaco" charset="0"/>
                  <a:sym typeface="Monaco" charset="0"/>
                </a:rPr>
                <a:t>GCAGCATATTGATAGATAACT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rgbClr val="FF0000"/>
                  </a:solidFill>
                  <a:latin typeface="Monaco" charset="0"/>
                  <a:cs typeface="Monaco" charset="0"/>
                  <a:sym typeface="Monaco" charset="0"/>
                </a:rPr>
                <a:t>CTAGCTACGCGTACGCGATCG</a:t>
              </a:r>
            </a:p>
            <a:p>
              <a:pPr algn="l"/>
              <a:endParaRPr lang="en-US" sz="1100" dirty="0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rgbClr val="7030A0"/>
                  </a:solidFill>
                  <a:latin typeface="Monaco" charset="0"/>
                  <a:cs typeface="Monaco" charset="0"/>
                  <a:sym typeface="Monaco" charset="0"/>
                </a:rPr>
                <a:t>CATCTAGCATCGCGTTGCGTT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chemeClr val="accent6"/>
                  </a:solidFill>
                  <a:latin typeface="Monaco" charset="0"/>
                  <a:cs typeface="Monaco" charset="0"/>
                  <a:sym typeface="Monaco" charset="0"/>
                </a:rPr>
                <a:t>CCCGCGCGCTTAGGCTACTCG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rgbClr val="0070C0"/>
                  </a:solidFill>
                  <a:latin typeface="Monaco" charset="0"/>
                  <a:cs typeface="Monaco" charset="0"/>
                  <a:sym typeface="Monaco" charset="0"/>
                </a:rPr>
                <a:t>TCACACATCTCTAGCTAGCAT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rgbClr val="FF0000"/>
                  </a:solidFill>
                  <a:latin typeface="Monaco" charset="0"/>
                  <a:cs typeface="Monaco" charset="0"/>
                  <a:sym typeface="Monaco" charset="0"/>
                </a:rPr>
                <a:t>CATGCTAGCTATGCCTATCTA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r>
                <a:rPr lang="en-US" sz="1100" dirty="0">
                  <a:solidFill>
                    <a:schemeClr val="accent6"/>
                  </a:solidFill>
                  <a:latin typeface="Monaco" charset="0"/>
                  <a:cs typeface="Monaco" charset="0"/>
                  <a:sym typeface="Monaco" charset="0"/>
                </a:rPr>
                <a:t>CCTTCNCACTTCGTTTCCCAC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09789868-BC2C-6641-87CA-83517058C490}"/>
              </a:ext>
            </a:extLst>
          </p:cNvPr>
          <p:cNvGrpSpPr>
            <a:grpSpLocks/>
          </p:cNvGrpSpPr>
          <p:nvPr/>
        </p:nvGrpSpPr>
        <p:grpSpPr bwMode="auto">
          <a:xfrm>
            <a:off x="6695503" y="405499"/>
            <a:ext cx="4665953" cy="5163413"/>
            <a:chOff x="-1657765" y="-75939"/>
            <a:chExt cx="6636022" cy="7342773"/>
          </a:xfrm>
        </p:grpSpPr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9E6036BE-3E1E-6846-8456-E6F77C624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811" y="-75939"/>
              <a:ext cx="3496446" cy="110544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DNA fragments</a:t>
              </a:r>
            </a:p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(sequencing library)</a:t>
              </a:r>
            </a:p>
          </p:txBody>
        </p: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9973E669-F7A7-A141-80F0-F64E8A5E3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0900" y="1649334"/>
              <a:ext cx="167488" cy="72262"/>
              <a:chOff x="0" y="0"/>
              <a:chExt cx="167488" cy="72262"/>
            </a:xfrm>
          </p:grpSpPr>
          <p:sp>
            <p:nvSpPr>
              <p:cNvPr id="234" name="AutoShape 26">
                <a:extLst>
                  <a:ext uri="{FF2B5EF4-FFF2-40B4-BE49-F238E27FC236}">
                    <a16:creationId xmlns:a16="http://schemas.microsoft.com/office/drawing/2014/main" id="{EE82F51A-CF72-1B40-9AE1-A48D2D3AA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35" name="AutoShape 27">
                <a:extLst>
                  <a:ext uri="{FF2B5EF4-FFF2-40B4-BE49-F238E27FC236}">
                    <a16:creationId xmlns:a16="http://schemas.microsoft.com/office/drawing/2014/main" id="{D16732C1-9BBF-4041-B08B-9AEDD17F4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23" name="Group 28">
              <a:extLst>
                <a:ext uri="{FF2B5EF4-FFF2-40B4-BE49-F238E27FC236}">
                  <a16:creationId xmlns:a16="http://schemas.microsoft.com/office/drawing/2014/main" id="{25D632F5-977A-884C-AF9C-82D33F318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1476" y="1928489"/>
              <a:ext cx="177594" cy="62880"/>
              <a:chOff x="0" y="0"/>
              <a:chExt cx="177594" cy="62880"/>
            </a:xfrm>
          </p:grpSpPr>
          <p:sp>
            <p:nvSpPr>
              <p:cNvPr id="232" name="AutoShape 29">
                <a:extLst>
                  <a:ext uri="{FF2B5EF4-FFF2-40B4-BE49-F238E27FC236}">
                    <a16:creationId xmlns:a16="http://schemas.microsoft.com/office/drawing/2014/main" id="{41554964-DEB3-EA4A-8B7C-F4AEA3636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33" name="AutoShape 30">
                <a:extLst>
                  <a:ext uri="{FF2B5EF4-FFF2-40B4-BE49-F238E27FC236}">
                    <a16:creationId xmlns:a16="http://schemas.microsoft.com/office/drawing/2014/main" id="{5B25B167-A4DC-8D4E-B378-C37F5EB9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24" name="Group 31">
              <a:extLst>
                <a:ext uri="{FF2B5EF4-FFF2-40B4-BE49-F238E27FC236}">
                  <a16:creationId xmlns:a16="http://schemas.microsoft.com/office/drawing/2014/main" id="{A6D09A7A-44B4-D240-B2A0-7B3CDDB1A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500" y="1437560"/>
              <a:ext cx="214322" cy="106640"/>
              <a:chOff x="0" y="0"/>
              <a:chExt cx="214322" cy="106639"/>
            </a:xfrm>
          </p:grpSpPr>
          <p:sp>
            <p:nvSpPr>
              <p:cNvPr id="230" name="AutoShape 32">
                <a:extLst>
                  <a:ext uri="{FF2B5EF4-FFF2-40B4-BE49-F238E27FC236}">
                    <a16:creationId xmlns:a16="http://schemas.microsoft.com/office/drawing/2014/main" id="{1898957E-93F9-C142-BED0-11ABE7F1B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31" name="AutoShape 33">
                <a:extLst>
                  <a:ext uri="{FF2B5EF4-FFF2-40B4-BE49-F238E27FC236}">
                    <a16:creationId xmlns:a16="http://schemas.microsoft.com/office/drawing/2014/main" id="{78FFC609-2F08-474C-B64E-19834C5B4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25" name="Group 34">
              <a:extLst>
                <a:ext uri="{FF2B5EF4-FFF2-40B4-BE49-F238E27FC236}">
                  <a16:creationId xmlns:a16="http://schemas.microsoft.com/office/drawing/2014/main" id="{FF9BDBE1-6705-1146-B36B-97AB139A0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300" y="1880359"/>
              <a:ext cx="196122" cy="108341"/>
              <a:chOff x="0" y="0"/>
              <a:chExt cx="196122" cy="108340"/>
            </a:xfrm>
          </p:grpSpPr>
          <p:sp>
            <p:nvSpPr>
              <p:cNvPr id="228" name="AutoShape 35">
                <a:extLst>
                  <a:ext uri="{FF2B5EF4-FFF2-40B4-BE49-F238E27FC236}">
                    <a16:creationId xmlns:a16="http://schemas.microsoft.com/office/drawing/2014/main" id="{7DF09DB9-7AC2-DE4E-80D3-E4A0FC44E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0"/>
                <a:ext cx="192522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29" name="AutoShape 36">
                <a:extLst>
                  <a:ext uri="{FF2B5EF4-FFF2-40B4-BE49-F238E27FC236}">
                    <a16:creationId xmlns:a16="http://schemas.microsoft.com/office/drawing/2014/main" id="{D561A667-8FB6-C346-A693-2989A9C32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0583"/>
                <a:ext cx="192521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26" name="Group 37">
              <a:extLst>
                <a:ext uri="{FF2B5EF4-FFF2-40B4-BE49-F238E27FC236}">
                  <a16:creationId xmlns:a16="http://schemas.microsoft.com/office/drawing/2014/main" id="{69C5901D-2A1B-E540-872D-FF5023F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5493" y="2303905"/>
              <a:ext cx="137473" cy="65391"/>
              <a:chOff x="0" y="0"/>
              <a:chExt cx="137472" cy="65390"/>
            </a:xfrm>
          </p:grpSpPr>
          <p:sp>
            <p:nvSpPr>
              <p:cNvPr id="226" name="AutoShape 38">
                <a:extLst>
                  <a:ext uri="{FF2B5EF4-FFF2-40B4-BE49-F238E27FC236}">
                    <a16:creationId xmlns:a16="http://schemas.microsoft.com/office/drawing/2014/main" id="{1FB0F990-8834-B44B-AE60-AAC549154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27" name="AutoShape 39">
                <a:extLst>
                  <a:ext uri="{FF2B5EF4-FFF2-40B4-BE49-F238E27FC236}">
                    <a16:creationId xmlns:a16="http://schemas.microsoft.com/office/drawing/2014/main" id="{3E364DCC-FEA7-BE4A-9784-65354D067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27" name="Group 40">
              <a:extLst>
                <a:ext uri="{FF2B5EF4-FFF2-40B4-BE49-F238E27FC236}">
                  <a16:creationId xmlns:a16="http://schemas.microsoft.com/office/drawing/2014/main" id="{893D40BF-0645-BC47-BDE8-9EFC35A5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261143"/>
              <a:ext cx="225724" cy="92078"/>
              <a:chOff x="0" y="0"/>
              <a:chExt cx="225724" cy="92078"/>
            </a:xfrm>
          </p:grpSpPr>
          <p:sp>
            <p:nvSpPr>
              <p:cNvPr id="224" name="AutoShape 41">
                <a:extLst>
                  <a:ext uri="{FF2B5EF4-FFF2-40B4-BE49-F238E27FC236}">
                    <a16:creationId xmlns:a16="http://schemas.microsoft.com/office/drawing/2014/main" id="{4C647F22-42DF-4B4E-BE21-E5D00F1D3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25" name="AutoShape 42">
                <a:extLst>
                  <a:ext uri="{FF2B5EF4-FFF2-40B4-BE49-F238E27FC236}">
                    <a16:creationId xmlns:a16="http://schemas.microsoft.com/office/drawing/2014/main" id="{2F04BBCD-75AA-944B-A973-2DFFFA0D1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573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28" name="Group 43">
              <a:extLst>
                <a:ext uri="{FF2B5EF4-FFF2-40B4-BE49-F238E27FC236}">
                  <a16:creationId xmlns:a16="http://schemas.microsoft.com/office/drawing/2014/main" id="{4939D391-230C-CD4A-A464-AC3DE1EE5E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7700" y="2616743"/>
              <a:ext cx="167488" cy="72262"/>
              <a:chOff x="0" y="0"/>
              <a:chExt cx="167488" cy="72262"/>
            </a:xfrm>
          </p:grpSpPr>
          <p:sp>
            <p:nvSpPr>
              <p:cNvPr id="222" name="AutoShape 44">
                <a:extLst>
                  <a:ext uri="{FF2B5EF4-FFF2-40B4-BE49-F238E27FC236}">
                    <a16:creationId xmlns:a16="http://schemas.microsoft.com/office/drawing/2014/main" id="{83767A29-32D1-0142-B8B7-E0D38DA72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23" name="AutoShape 45">
                <a:extLst>
                  <a:ext uri="{FF2B5EF4-FFF2-40B4-BE49-F238E27FC236}">
                    <a16:creationId xmlns:a16="http://schemas.microsoft.com/office/drawing/2014/main" id="{DAA24846-1AE2-474A-8973-39AA4A455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29" name="Group 46">
              <a:extLst>
                <a:ext uri="{FF2B5EF4-FFF2-40B4-BE49-F238E27FC236}">
                  <a16:creationId xmlns:a16="http://schemas.microsoft.com/office/drawing/2014/main" id="{9EF233BA-B110-3B49-BC76-2FF479727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896143"/>
              <a:ext cx="177594" cy="62880"/>
              <a:chOff x="0" y="0"/>
              <a:chExt cx="177594" cy="62880"/>
            </a:xfrm>
          </p:grpSpPr>
          <p:sp>
            <p:nvSpPr>
              <p:cNvPr id="220" name="AutoShape 47">
                <a:extLst>
                  <a:ext uri="{FF2B5EF4-FFF2-40B4-BE49-F238E27FC236}">
                    <a16:creationId xmlns:a16="http://schemas.microsoft.com/office/drawing/2014/main" id="{34F67365-73E8-A148-A543-02C50B8A2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21" name="AutoShape 48">
                <a:extLst>
                  <a:ext uri="{FF2B5EF4-FFF2-40B4-BE49-F238E27FC236}">
                    <a16:creationId xmlns:a16="http://schemas.microsoft.com/office/drawing/2014/main" id="{EB70D367-7824-A743-9A9C-FB9761C3B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0" name="Group 49">
              <a:extLst>
                <a:ext uri="{FF2B5EF4-FFF2-40B4-BE49-F238E27FC236}">
                  <a16:creationId xmlns:a16="http://schemas.microsoft.com/office/drawing/2014/main" id="{BE8FF494-C83D-3843-A5F4-3F80339C9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300" y="2400843"/>
              <a:ext cx="214322" cy="106639"/>
              <a:chOff x="0" y="0"/>
              <a:chExt cx="214322" cy="106639"/>
            </a:xfrm>
          </p:grpSpPr>
          <p:sp>
            <p:nvSpPr>
              <p:cNvPr id="218" name="AutoShape 50">
                <a:extLst>
                  <a:ext uri="{FF2B5EF4-FFF2-40B4-BE49-F238E27FC236}">
                    <a16:creationId xmlns:a16="http://schemas.microsoft.com/office/drawing/2014/main" id="{BA10669F-6462-0C4C-91E6-DD292D982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19" name="AutoShape 51">
                <a:extLst>
                  <a:ext uri="{FF2B5EF4-FFF2-40B4-BE49-F238E27FC236}">
                    <a16:creationId xmlns:a16="http://schemas.microsoft.com/office/drawing/2014/main" id="{79897E49-575F-4247-8BE6-2119C1DE0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1" name="Group 52">
              <a:extLst>
                <a:ext uri="{FF2B5EF4-FFF2-40B4-BE49-F238E27FC236}">
                  <a16:creationId xmlns:a16="http://schemas.microsoft.com/office/drawing/2014/main" id="{8FE7B110-10DD-1F46-A98B-655DADFAA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7100" y="2845343"/>
              <a:ext cx="196122" cy="108341"/>
              <a:chOff x="0" y="0"/>
              <a:chExt cx="196122" cy="108340"/>
            </a:xfrm>
          </p:grpSpPr>
          <p:sp>
            <p:nvSpPr>
              <p:cNvPr id="216" name="AutoShape 53">
                <a:extLst>
                  <a:ext uri="{FF2B5EF4-FFF2-40B4-BE49-F238E27FC236}">
                    <a16:creationId xmlns:a16="http://schemas.microsoft.com/office/drawing/2014/main" id="{7A7AF58D-3141-8640-90D2-C9E8C0984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0"/>
                <a:ext cx="192522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17" name="AutoShape 54">
                <a:extLst>
                  <a:ext uri="{FF2B5EF4-FFF2-40B4-BE49-F238E27FC236}">
                    <a16:creationId xmlns:a16="http://schemas.microsoft.com/office/drawing/2014/main" id="{81FDB59A-DC98-5841-AFD9-285C1BABD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0583"/>
                <a:ext cx="192521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2" name="Group 55">
              <a:extLst>
                <a:ext uri="{FF2B5EF4-FFF2-40B4-BE49-F238E27FC236}">
                  <a16:creationId xmlns:a16="http://schemas.microsoft.com/office/drawing/2014/main" id="{F9CFB9FD-E109-F447-B4C6-DE7EB626D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3264443"/>
              <a:ext cx="137472" cy="65391"/>
              <a:chOff x="0" y="0"/>
              <a:chExt cx="137472" cy="65390"/>
            </a:xfrm>
          </p:grpSpPr>
          <p:sp>
            <p:nvSpPr>
              <p:cNvPr id="214" name="AutoShape 56">
                <a:extLst>
                  <a:ext uri="{FF2B5EF4-FFF2-40B4-BE49-F238E27FC236}">
                    <a16:creationId xmlns:a16="http://schemas.microsoft.com/office/drawing/2014/main" id="{F1990127-81D5-FB46-8ED1-C23CED5E7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15" name="AutoShape 57">
                <a:extLst>
                  <a:ext uri="{FF2B5EF4-FFF2-40B4-BE49-F238E27FC236}">
                    <a16:creationId xmlns:a16="http://schemas.microsoft.com/office/drawing/2014/main" id="{3E3A83BF-C1F3-BA49-93BC-F1307562D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3" name="Group 58">
              <a:extLst>
                <a:ext uri="{FF2B5EF4-FFF2-40B4-BE49-F238E27FC236}">
                  <a16:creationId xmlns:a16="http://schemas.microsoft.com/office/drawing/2014/main" id="{EC854879-439E-8A4B-9D48-84A5E8BEE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0500" y="2159543"/>
              <a:ext cx="225724" cy="92078"/>
              <a:chOff x="0" y="0"/>
              <a:chExt cx="225724" cy="92078"/>
            </a:xfrm>
          </p:grpSpPr>
          <p:sp>
            <p:nvSpPr>
              <p:cNvPr id="212" name="AutoShape 59">
                <a:extLst>
                  <a:ext uri="{FF2B5EF4-FFF2-40B4-BE49-F238E27FC236}">
                    <a16:creationId xmlns:a16="http://schemas.microsoft.com/office/drawing/2014/main" id="{87D294A7-C493-8040-956A-15C1222E4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13" name="AutoShape 60">
                <a:extLst>
                  <a:ext uri="{FF2B5EF4-FFF2-40B4-BE49-F238E27FC236}">
                    <a16:creationId xmlns:a16="http://schemas.microsoft.com/office/drawing/2014/main" id="{B33892C3-0D63-0241-A7B7-DD20AC54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573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4" name="Group 61">
              <a:extLst>
                <a:ext uri="{FF2B5EF4-FFF2-40B4-BE49-F238E27FC236}">
                  <a16:creationId xmlns:a16="http://schemas.microsoft.com/office/drawing/2014/main" id="{FC923C9C-60CD-F244-9344-999757445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0" y="3391443"/>
              <a:ext cx="167488" cy="72262"/>
              <a:chOff x="0" y="0"/>
              <a:chExt cx="167488" cy="72262"/>
            </a:xfrm>
          </p:grpSpPr>
          <p:sp>
            <p:nvSpPr>
              <p:cNvPr id="210" name="AutoShape 62">
                <a:extLst>
                  <a:ext uri="{FF2B5EF4-FFF2-40B4-BE49-F238E27FC236}">
                    <a16:creationId xmlns:a16="http://schemas.microsoft.com/office/drawing/2014/main" id="{D9B1103B-047C-C144-AA2B-62DEC75C2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11" name="AutoShape 63">
                <a:extLst>
                  <a:ext uri="{FF2B5EF4-FFF2-40B4-BE49-F238E27FC236}">
                    <a16:creationId xmlns:a16="http://schemas.microsoft.com/office/drawing/2014/main" id="{9C550CCF-F613-704E-82F0-E0038C962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EEE5D957-365B-3143-807F-EEC8CBF515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500" y="3670843"/>
              <a:ext cx="177594" cy="62880"/>
              <a:chOff x="0" y="0"/>
              <a:chExt cx="177594" cy="62880"/>
            </a:xfrm>
          </p:grpSpPr>
          <p:sp>
            <p:nvSpPr>
              <p:cNvPr id="208" name="AutoShape 65">
                <a:extLst>
                  <a:ext uri="{FF2B5EF4-FFF2-40B4-BE49-F238E27FC236}">
                    <a16:creationId xmlns:a16="http://schemas.microsoft.com/office/drawing/2014/main" id="{44CC6D80-2114-5043-BAF2-09151E700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09" name="AutoShape 66">
                <a:extLst>
                  <a:ext uri="{FF2B5EF4-FFF2-40B4-BE49-F238E27FC236}">
                    <a16:creationId xmlns:a16="http://schemas.microsoft.com/office/drawing/2014/main" id="{2CFE0178-D6A5-8C46-90B9-2A77B6B81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6" name="Group 67">
              <a:extLst>
                <a:ext uri="{FF2B5EF4-FFF2-40B4-BE49-F238E27FC236}">
                  <a16:creationId xmlns:a16="http://schemas.microsoft.com/office/drawing/2014/main" id="{3A95C710-0538-6C4F-B9A0-17691D590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6200" y="3175543"/>
              <a:ext cx="214322" cy="106639"/>
              <a:chOff x="0" y="0"/>
              <a:chExt cx="214322" cy="106639"/>
            </a:xfrm>
          </p:grpSpPr>
          <p:sp>
            <p:nvSpPr>
              <p:cNvPr id="206" name="AutoShape 68">
                <a:extLst>
                  <a:ext uri="{FF2B5EF4-FFF2-40B4-BE49-F238E27FC236}">
                    <a16:creationId xmlns:a16="http://schemas.microsoft.com/office/drawing/2014/main" id="{14524812-B414-774A-BCD4-F336E62F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07" name="AutoShape 69">
                <a:extLst>
                  <a:ext uri="{FF2B5EF4-FFF2-40B4-BE49-F238E27FC236}">
                    <a16:creationId xmlns:a16="http://schemas.microsoft.com/office/drawing/2014/main" id="{247071F9-4C72-6840-80AC-6DF9AEE2F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7" name="Group 70">
              <a:extLst>
                <a:ext uri="{FF2B5EF4-FFF2-40B4-BE49-F238E27FC236}">
                  <a16:creationId xmlns:a16="http://schemas.microsoft.com/office/drawing/2014/main" id="{21E9BD64-0DCF-DC45-9257-98EA5F237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3000" y="3620043"/>
              <a:ext cx="196122" cy="108341"/>
              <a:chOff x="0" y="0"/>
              <a:chExt cx="196122" cy="108340"/>
            </a:xfrm>
          </p:grpSpPr>
          <p:sp>
            <p:nvSpPr>
              <p:cNvPr id="204" name="AutoShape 71">
                <a:extLst>
                  <a:ext uri="{FF2B5EF4-FFF2-40B4-BE49-F238E27FC236}">
                    <a16:creationId xmlns:a16="http://schemas.microsoft.com/office/drawing/2014/main" id="{6CF57F8F-3421-2F44-A248-0297831EE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0"/>
                <a:ext cx="192522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05" name="AutoShape 72">
                <a:extLst>
                  <a:ext uri="{FF2B5EF4-FFF2-40B4-BE49-F238E27FC236}">
                    <a16:creationId xmlns:a16="http://schemas.microsoft.com/office/drawing/2014/main" id="{F7A8FCA8-7D2A-A940-94DF-52ADDACCE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0583"/>
                <a:ext cx="192521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8" name="Group 73">
              <a:extLst>
                <a:ext uri="{FF2B5EF4-FFF2-40B4-BE49-F238E27FC236}">
                  <a16:creationId xmlns:a16="http://schemas.microsoft.com/office/drawing/2014/main" id="{269F7535-B739-D945-89BB-7C5A6EAB5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0900" y="4039143"/>
              <a:ext cx="137472" cy="65391"/>
              <a:chOff x="0" y="0"/>
              <a:chExt cx="137472" cy="65390"/>
            </a:xfrm>
          </p:grpSpPr>
          <p:sp>
            <p:nvSpPr>
              <p:cNvPr id="202" name="AutoShape 74">
                <a:extLst>
                  <a:ext uri="{FF2B5EF4-FFF2-40B4-BE49-F238E27FC236}">
                    <a16:creationId xmlns:a16="http://schemas.microsoft.com/office/drawing/2014/main" id="{DC1A58F1-4870-B440-B094-B00C8087F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03" name="AutoShape 75">
                <a:extLst>
                  <a:ext uri="{FF2B5EF4-FFF2-40B4-BE49-F238E27FC236}">
                    <a16:creationId xmlns:a16="http://schemas.microsoft.com/office/drawing/2014/main" id="{4A51A28B-8BD7-B948-8A35-68CBB3CD3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9" name="Group 76">
              <a:extLst>
                <a:ext uri="{FF2B5EF4-FFF2-40B4-BE49-F238E27FC236}">
                  <a16:creationId xmlns:a16="http://schemas.microsoft.com/office/drawing/2014/main" id="{0B14AFE9-521F-5548-AF2C-8EC6C46FF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0700" y="3950243"/>
              <a:ext cx="225724" cy="92078"/>
              <a:chOff x="0" y="0"/>
              <a:chExt cx="225724" cy="92078"/>
            </a:xfrm>
          </p:grpSpPr>
          <p:sp>
            <p:nvSpPr>
              <p:cNvPr id="200" name="AutoShape 77">
                <a:extLst>
                  <a:ext uri="{FF2B5EF4-FFF2-40B4-BE49-F238E27FC236}">
                    <a16:creationId xmlns:a16="http://schemas.microsoft.com/office/drawing/2014/main" id="{3FDCD25E-B93B-F44A-B9E9-0092C39FA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01" name="AutoShape 78">
                <a:extLst>
                  <a:ext uri="{FF2B5EF4-FFF2-40B4-BE49-F238E27FC236}">
                    <a16:creationId xmlns:a16="http://schemas.microsoft.com/office/drawing/2014/main" id="{5DC943AD-7CF8-814F-A533-066099518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573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0" name="Group 79">
              <a:extLst>
                <a:ext uri="{FF2B5EF4-FFF2-40B4-BE49-F238E27FC236}">
                  <a16:creationId xmlns:a16="http://schemas.microsoft.com/office/drawing/2014/main" id="{5737CD11-9DD0-854D-9739-6D9BF4538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5800" y="4305843"/>
              <a:ext cx="167488" cy="72262"/>
              <a:chOff x="0" y="0"/>
              <a:chExt cx="167488" cy="72262"/>
            </a:xfrm>
          </p:grpSpPr>
          <p:sp>
            <p:nvSpPr>
              <p:cNvPr id="198" name="AutoShape 80">
                <a:extLst>
                  <a:ext uri="{FF2B5EF4-FFF2-40B4-BE49-F238E27FC236}">
                    <a16:creationId xmlns:a16="http://schemas.microsoft.com/office/drawing/2014/main" id="{5E657186-C81A-DF40-8007-CD61B7E89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99" name="AutoShape 81">
                <a:extLst>
                  <a:ext uri="{FF2B5EF4-FFF2-40B4-BE49-F238E27FC236}">
                    <a16:creationId xmlns:a16="http://schemas.microsoft.com/office/drawing/2014/main" id="{4BE7BD96-5C8F-F648-83B7-AA25BC85D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1" name="Group 82">
              <a:extLst>
                <a:ext uri="{FF2B5EF4-FFF2-40B4-BE49-F238E27FC236}">
                  <a16:creationId xmlns:a16="http://schemas.microsoft.com/office/drawing/2014/main" id="{F1D16E63-C16E-A346-9C56-18BC4B9B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0700" y="4585243"/>
              <a:ext cx="177594" cy="62880"/>
              <a:chOff x="0" y="0"/>
              <a:chExt cx="177594" cy="62880"/>
            </a:xfrm>
          </p:grpSpPr>
          <p:sp>
            <p:nvSpPr>
              <p:cNvPr id="196" name="AutoShape 83">
                <a:extLst>
                  <a:ext uri="{FF2B5EF4-FFF2-40B4-BE49-F238E27FC236}">
                    <a16:creationId xmlns:a16="http://schemas.microsoft.com/office/drawing/2014/main" id="{25E0CB26-A64D-9E44-AC20-893B3BF81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97" name="AutoShape 84">
                <a:extLst>
                  <a:ext uri="{FF2B5EF4-FFF2-40B4-BE49-F238E27FC236}">
                    <a16:creationId xmlns:a16="http://schemas.microsoft.com/office/drawing/2014/main" id="{583C20E2-3B6D-F741-9060-399B533BF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2" name="Group 85">
              <a:extLst>
                <a:ext uri="{FF2B5EF4-FFF2-40B4-BE49-F238E27FC236}">
                  <a16:creationId xmlns:a16="http://schemas.microsoft.com/office/drawing/2014/main" id="{39990B84-396B-0640-9F7E-042AC2EDDA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0" y="4089943"/>
              <a:ext cx="214322" cy="106639"/>
              <a:chOff x="0" y="0"/>
              <a:chExt cx="214322" cy="106639"/>
            </a:xfrm>
          </p:grpSpPr>
          <p:sp>
            <p:nvSpPr>
              <p:cNvPr id="194" name="AutoShape 86">
                <a:extLst>
                  <a:ext uri="{FF2B5EF4-FFF2-40B4-BE49-F238E27FC236}">
                    <a16:creationId xmlns:a16="http://schemas.microsoft.com/office/drawing/2014/main" id="{7251FA96-7589-0A42-92C6-474A89C9D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95" name="AutoShape 87">
                <a:extLst>
                  <a:ext uri="{FF2B5EF4-FFF2-40B4-BE49-F238E27FC236}">
                    <a16:creationId xmlns:a16="http://schemas.microsoft.com/office/drawing/2014/main" id="{A84C45B8-35A0-F649-A6DD-9ABDA5824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3" name="Group 88">
              <a:extLst>
                <a:ext uri="{FF2B5EF4-FFF2-40B4-BE49-F238E27FC236}">
                  <a16:creationId xmlns:a16="http://schemas.microsoft.com/office/drawing/2014/main" id="{DCA9F278-24F7-ED40-83BD-2DB6D8CFA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5200" y="4534443"/>
              <a:ext cx="196122" cy="108341"/>
              <a:chOff x="0" y="0"/>
              <a:chExt cx="196122" cy="108340"/>
            </a:xfrm>
          </p:grpSpPr>
          <p:sp>
            <p:nvSpPr>
              <p:cNvPr id="192" name="AutoShape 89">
                <a:extLst>
                  <a:ext uri="{FF2B5EF4-FFF2-40B4-BE49-F238E27FC236}">
                    <a16:creationId xmlns:a16="http://schemas.microsoft.com/office/drawing/2014/main" id="{B27644CF-8E09-D44C-BA15-8F9CD0656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0"/>
                <a:ext cx="192522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93" name="AutoShape 90">
                <a:extLst>
                  <a:ext uri="{FF2B5EF4-FFF2-40B4-BE49-F238E27FC236}">
                    <a16:creationId xmlns:a16="http://schemas.microsoft.com/office/drawing/2014/main" id="{ADB4C303-CFA6-454B-8233-BC3B69454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0583"/>
                <a:ext cx="192521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4" name="Group 91">
              <a:extLst>
                <a:ext uri="{FF2B5EF4-FFF2-40B4-BE49-F238E27FC236}">
                  <a16:creationId xmlns:a16="http://schemas.microsoft.com/office/drawing/2014/main" id="{B5C3921C-B3A7-8440-A2B7-328337B24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3100" y="4953543"/>
              <a:ext cx="137472" cy="65391"/>
              <a:chOff x="0" y="0"/>
              <a:chExt cx="137472" cy="65390"/>
            </a:xfrm>
          </p:grpSpPr>
          <p:sp>
            <p:nvSpPr>
              <p:cNvPr id="190" name="AutoShape 92">
                <a:extLst>
                  <a:ext uri="{FF2B5EF4-FFF2-40B4-BE49-F238E27FC236}">
                    <a16:creationId xmlns:a16="http://schemas.microsoft.com/office/drawing/2014/main" id="{A8821615-E8AC-E143-8E44-99F89E438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91" name="AutoShape 93">
                <a:extLst>
                  <a:ext uri="{FF2B5EF4-FFF2-40B4-BE49-F238E27FC236}">
                    <a16:creationId xmlns:a16="http://schemas.microsoft.com/office/drawing/2014/main" id="{28EBB8C5-FA34-754A-9037-9E199A6F4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5" name="Group 94">
              <a:extLst>
                <a:ext uri="{FF2B5EF4-FFF2-40B4-BE49-F238E27FC236}">
                  <a16:creationId xmlns:a16="http://schemas.microsoft.com/office/drawing/2014/main" id="{47E425B7-32C6-9F49-BED1-AD4D4669F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1700" y="4750343"/>
              <a:ext cx="225724" cy="92078"/>
              <a:chOff x="0" y="0"/>
              <a:chExt cx="225724" cy="92078"/>
            </a:xfrm>
          </p:grpSpPr>
          <p:sp>
            <p:nvSpPr>
              <p:cNvPr id="188" name="AutoShape 95">
                <a:extLst>
                  <a:ext uri="{FF2B5EF4-FFF2-40B4-BE49-F238E27FC236}">
                    <a16:creationId xmlns:a16="http://schemas.microsoft.com/office/drawing/2014/main" id="{528E0385-B001-CC4D-ACE4-5A64CAEA9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89" name="AutoShape 96">
                <a:extLst>
                  <a:ext uri="{FF2B5EF4-FFF2-40B4-BE49-F238E27FC236}">
                    <a16:creationId xmlns:a16="http://schemas.microsoft.com/office/drawing/2014/main" id="{6F0EA9E8-77CA-C947-B85D-F7C059B08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573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6" name="Group 97">
              <a:extLst>
                <a:ext uri="{FF2B5EF4-FFF2-40B4-BE49-F238E27FC236}">
                  <a16:creationId xmlns:a16="http://schemas.microsoft.com/office/drawing/2014/main" id="{54BD8C87-1921-794D-B195-616906716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800" y="5105943"/>
              <a:ext cx="167488" cy="72262"/>
              <a:chOff x="0" y="0"/>
              <a:chExt cx="167488" cy="72262"/>
            </a:xfrm>
          </p:grpSpPr>
          <p:sp>
            <p:nvSpPr>
              <p:cNvPr id="186" name="AutoShape 98">
                <a:extLst>
                  <a:ext uri="{FF2B5EF4-FFF2-40B4-BE49-F238E27FC236}">
                    <a16:creationId xmlns:a16="http://schemas.microsoft.com/office/drawing/2014/main" id="{2B8D9AB7-6ACE-DF47-8DF8-AE3C1874D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87" name="AutoShape 99">
                <a:extLst>
                  <a:ext uri="{FF2B5EF4-FFF2-40B4-BE49-F238E27FC236}">
                    <a16:creationId xmlns:a16="http://schemas.microsoft.com/office/drawing/2014/main" id="{8A11131E-8C0D-0C40-B323-B57095070B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7" name="Group 100">
              <a:extLst>
                <a:ext uri="{FF2B5EF4-FFF2-40B4-BE49-F238E27FC236}">
                  <a16:creationId xmlns:a16="http://schemas.microsoft.com/office/drawing/2014/main" id="{0A223EF2-B136-6044-A433-65F8EA4DD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1700" y="5385343"/>
              <a:ext cx="177594" cy="62880"/>
              <a:chOff x="0" y="0"/>
              <a:chExt cx="177594" cy="62880"/>
            </a:xfrm>
          </p:grpSpPr>
          <p:sp>
            <p:nvSpPr>
              <p:cNvPr id="184" name="AutoShape 101">
                <a:extLst>
                  <a:ext uri="{FF2B5EF4-FFF2-40B4-BE49-F238E27FC236}">
                    <a16:creationId xmlns:a16="http://schemas.microsoft.com/office/drawing/2014/main" id="{1CDD8BBC-1B51-FF42-83C3-954FFBE2B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85" name="AutoShape 102">
                <a:extLst>
                  <a:ext uri="{FF2B5EF4-FFF2-40B4-BE49-F238E27FC236}">
                    <a16:creationId xmlns:a16="http://schemas.microsoft.com/office/drawing/2014/main" id="{7132F948-098F-834A-A4D3-45B53F0FE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8" name="Group 103">
              <a:extLst>
                <a:ext uri="{FF2B5EF4-FFF2-40B4-BE49-F238E27FC236}">
                  <a16:creationId xmlns:a16="http://schemas.microsoft.com/office/drawing/2014/main" id="{97CFC5B9-08F4-7D45-9F84-A67E08295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400" y="4890043"/>
              <a:ext cx="214322" cy="106639"/>
              <a:chOff x="0" y="0"/>
              <a:chExt cx="214322" cy="106639"/>
            </a:xfrm>
          </p:grpSpPr>
          <p:sp>
            <p:nvSpPr>
              <p:cNvPr id="182" name="AutoShape 104">
                <a:extLst>
                  <a:ext uri="{FF2B5EF4-FFF2-40B4-BE49-F238E27FC236}">
                    <a16:creationId xmlns:a16="http://schemas.microsoft.com/office/drawing/2014/main" id="{96AF822D-5BF4-0A41-B275-8071FF689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83" name="AutoShape 105">
                <a:extLst>
                  <a:ext uri="{FF2B5EF4-FFF2-40B4-BE49-F238E27FC236}">
                    <a16:creationId xmlns:a16="http://schemas.microsoft.com/office/drawing/2014/main" id="{633FE170-A1EB-9846-8DB6-556FED365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9" name="Group 106">
              <a:extLst>
                <a:ext uri="{FF2B5EF4-FFF2-40B4-BE49-F238E27FC236}">
                  <a16:creationId xmlns:a16="http://schemas.microsoft.com/office/drawing/2014/main" id="{027C5554-8479-BA48-9C49-09927C433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6200" y="5334543"/>
              <a:ext cx="196122" cy="108341"/>
              <a:chOff x="0" y="0"/>
              <a:chExt cx="196122" cy="108340"/>
            </a:xfrm>
          </p:grpSpPr>
          <p:sp>
            <p:nvSpPr>
              <p:cNvPr id="180" name="AutoShape 107">
                <a:extLst>
                  <a:ext uri="{FF2B5EF4-FFF2-40B4-BE49-F238E27FC236}">
                    <a16:creationId xmlns:a16="http://schemas.microsoft.com/office/drawing/2014/main" id="{63673F51-7B1E-0148-8E4B-623338675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0"/>
                <a:ext cx="192522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81" name="AutoShape 108">
                <a:extLst>
                  <a:ext uri="{FF2B5EF4-FFF2-40B4-BE49-F238E27FC236}">
                    <a16:creationId xmlns:a16="http://schemas.microsoft.com/office/drawing/2014/main" id="{F087FD63-5EAE-E24C-9DFF-5E9EBEF0A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0583"/>
                <a:ext cx="192521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0" name="Group 109">
              <a:extLst>
                <a:ext uri="{FF2B5EF4-FFF2-40B4-BE49-F238E27FC236}">
                  <a16:creationId xmlns:a16="http://schemas.microsoft.com/office/drawing/2014/main" id="{90354457-FA30-E448-BDCF-C4C344BB3F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4100" y="5753643"/>
              <a:ext cx="137472" cy="65391"/>
              <a:chOff x="0" y="0"/>
              <a:chExt cx="137472" cy="65390"/>
            </a:xfrm>
          </p:grpSpPr>
          <p:sp>
            <p:nvSpPr>
              <p:cNvPr id="178" name="AutoShape 110">
                <a:extLst>
                  <a:ext uri="{FF2B5EF4-FFF2-40B4-BE49-F238E27FC236}">
                    <a16:creationId xmlns:a16="http://schemas.microsoft.com/office/drawing/2014/main" id="{525CE5D3-087B-1B47-8E23-800CEE2EC7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79" name="AutoShape 111">
                <a:extLst>
                  <a:ext uri="{FF2B5EF4-FFF2-40B4-BE49-F238E27FC236}">
                    <a16:creationId xmlns:a16="http://schemas.microsoft.com/office/drawing/2014/main" id="{AF60A963-449A-8749-8D69-15A18F27B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1" name="Group 112">
              <a:extLst>
                <a:ext uri="{FF2B5EF4-FFF2-40B4-BE49-F238E27FC236}">
                  <a16:creationId xmlns:a16="http://schemas.microsoft.com/office/drawing/2014/main" id="{26108917-2D02-B740-A131-FEC2A8FFD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000" y="5385343"/>
              <a:ext cx="225724" cy="92078"/>
              <a:chOff x="0" y="0"/>
              <a:chExt cx="225724" cy="92078"/>
            </a:xfrm>
          </p:grpSpPr>
          <p:sp>
            <p:nvSpPr>
              <p:cNvPr id="176" name="AutoShape 113">
                <a:extLst>
                  <a:ext uri="{FF2B5EF4-FFF2-40B4-BE49-F238E27FC236}">
                    <a16:creationId xmlns:a16="http://schemas.microsoft.com/office/drawing/2014/main" id="{BC5C3834-01A5-A842-8747-5A2D8C687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77" name="AutoShape 114">
                <a:extLst>
                  <a:ext uri="{FF2B5EF4-FFF2-40B4-BE49-F238E27FC236}">
                    <a16:creationId xmlns:a16="http://schemas.microsoft.com/office/drawing/2014/main" id="{40988158-6F72-AF4E-8B4C-7590CCBFF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573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2" name="Group 115">
              <a:extLst>
                <a:ext uri="{FF2B5EF4-FFF2-40B4-BE49-F238E27FC236}">
                  <a16:creationId xmlns:a16="http://schemas.microsoft.com/office/drawing/2014/main" id="{9833557E-3438-4744-A2B3-9A94C28B80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6100" y="5740943"/>
              <a:ext cx="167488" cy="72262"/>
              <a:chOff x="0" y="0"/>
              <a:chExt cx="167488" cy="72262"/>
            </a:xfrm>
          </p:grpSpPr>
          <p:sp>
            <p:nvSpPr>
              <p:cNvPr id="174" name="AutoShape 116">
                <a:extLst>
                  <a:ext uri="{FF2B5EF4-FFF2-40B4-BE49-F238E27FC236}">
                    <a16:creationId xmlns:a16="http://schemas.microsoft.com/office/drawing/2014/main" id="{E13B2A1D-95B2-5343-B42B-0BA614AF5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75" name="AutoShape 117">
                <a:extLst>
                  <a:ext uri="{FF2B5EF4-FFF2-40B4-BE49-F238E27FC236}">
                    <a16:creationId xmlns:a16="http://schemas.microsoft.com/office/drawing/2014/main" id="{12202385-C1F8-324B-8F9B-562F46313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3" name="Group 118">
              <a:extLst>
                <a:ext uri="{FF2B5EF4-FFF2-40B4-BE49-F238E27FC236}">
                  <a16:creationId xmlns:a16="http://schemas.microsoft.com/office/drawing/2014/main" id="{7E40FC57-8966-2F45-A649-3E9365E94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000" y="6020343"/>
              <a:ext cx="177594" cy="62880"/>
              <a:chOff x="0" y="0"/>
              <a:chExt cx="177594" cy="62880"/>
            </a:xfrm>
          </p:grpSpPr>
          <p:sp>
            <p:nvSpPr>
              <p:cNvPr id="172" name="AutoShape 119">
                <a:extLst>
                  <a:ext uri="{FF2B5EF4-FFF2-40B4-BE49-F238E27FC236}">
                    <a16:creationId xmlns:a16="http://schemas.microsoft.com/office/drawing/2014/main" id="{D9786B64-5FEE-A14D-B22D-330BA1514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73" name="AutoShape 120">
                <a:extLst>
                  <a:ext uri="{FF2B5EF4-FFF2-40B4-BE49-F238E27FC236}">
                    <a16:creationId xmlns:a16="http://schemas.microsoft.com/office/drawing/2014/main" id="{CBDF19BB-A399-D14B-AEC2-3631A69CC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4" name="Group 121">
              <a:extLst>
                <a:ext uri="{FF2B5EF4-FFF2-40B4-BE49-F238E27FC236}">
                  <a16:creationId xmlns:a16="http://schemas.microsoft.com/office/drawing/2014/main" id="{DE824AE6-55F3-CA41-97AD-C31D6C657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500" y="5944143"/>
              <a:ext cx="214322" cy="106639"/>
              <a:chOff x="0" y="0"/>
              <a:chExt cx="214322" cy="106639"/>
            </a:xfrm>
          </p:grpSpPr>
          <p:sp>
            <p:nvSpPr>
              <p:cNvPr id="170" name="AutoShape 122">
                <a:extLst>
                  <a:ext uri="{FF2B5EF4-FFF2-40B4-BE49-F238E27FC236}">
                    <a16:creationId xmlns:a16="http://schemas.microsoft.com/office/drawing/2014/main" id="{93E25F59-88F8-2B4E-ACBC-61566498D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71" name="AutoShape 123">
                <a:extLst>
                  <a:ext uri="{FF2B5EF4-FFF2-40B4-BE49-F238E27FC236}">
                    <a16:creationId xmlns:a16="http://schemas.microsoft.com/office/drawing/2014/main" id="{98E6B77A-EC0A-B449-AC58-C4AE3E570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5" name="Group 124">
              <a:extLst>
                <a:ext uri="{FF2B5EF4-FFF2-40B4-BE49-F238E27FC236}">
                  <a16:creationId xmlns:a16="http://schemas.microsoft.com/office/drawing/2014/main" id="{BAB23960-7B4E-0242-9E96-50B7D6E73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5500" y="5969543"/>
              <a:ext cx="196122" cy="108341"/>
              <a:chOff x="0" y="0"/>
              <a:chExt cx="196122" cy="108340"/>
            </a:xfrm>
          </p:grpSpPr>
          <p:sp>
            <p:nvSpPr>
              <p:cNvPr id="168" name="AutoShape 125">
                <a:extLst>
                  <a:ext uri="{FF2B5EF4-FFF2-40B4-BE49-F238E27FC236}">
                    <a16:creationId xmlns:a16="http://schemas.microsoft.com/office/drawing/2014/main" id="{57E54393-E203-AE43-9500-08673B2D6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0"/>
                <a:ext cx="192522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69" name="AutoShape 126">
                <a:extLst>
                  <a:ext uri="{FF2B5EF4-FFF2-40B4-BE49-F238E27FC236}">
                    <a16:creationId xmlns:a16="http://schemas.microsoft.com/office/drawing/2014/main" id="{9E306858-BD1C-F04B-A81F-329742D65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0583"/>
                <a:ext cx="192521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6" name="Group 127">
              <a:extLst>
                <a:ext uri="{FF2B5EF4-FFF2-40B4-BE49-F238E27FC236}">
                  <a16:creationId xmlns:a16="http://schemas.microsoft.com/office/drawing/2014/main" id="{AF73B840-705C-1D4F-A500-1F1031C35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3400" y="6388643"/>
              <a:ext cx="137472" cy="65391"/>
              <a:chOff x="0" y="0"/>
              <a:chExt cx="137472" cy="65390"/>
            </a:xfrm>
          </p:grpSpPr>
          <p:sp>
            <p:nvSpPr>
              <p:cNvPr id="166" name="AutoShape 128">
                <a:extLst>
                  <a:ext uri="{FF2B5EF4-FFF2-40B4-BE49-F238E27FC236}">
                    <a16:creationId xmlns:a16="http://schemas.microsoft.com/office/drawing/2014/main" id="{2166C6AF-A691-9C48-BCE4-F5544F562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67" name="AutoShape 129">
                <a:extLst>
                  <a:ext uri="{FF2B5EF4-FFF2-40B4-BE49-F238E27FC236}">
                    <a16:creationId xmlns:a16="http://schemas.microsoft.com/office/drawing/2014/main" id="{71AD5715-438E-604F-A0FA-10BAB5A4A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7" name="Group 130">
              <a:extLst>
                <a:ext uri="{FF2B5EF4-FFF2-40B4-BE49-F238E27FC236}">
                  <a16:creationId xmlns:a16="http://schemas.microsoft.com/office/drawing/2014/main" id="{356257C2-7B0E-2E45-9DE4-47E210464A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2800" y="6198143"/>
              <a:ext cx="225724" cy="92078"/>
              <a:chOff x="0" y="0"/>
              <a:chExt cx="225724" cy="92078"/>
            </a:xfrm>
          </p:grpSpPr>
          <p:sp>
            <p:nvSpPr>
              <p:cNvPr id="164" name="AutoShape 131">
                <a:extLst>
                  <a:ext uri="{FF2B5EF4-FFF2-40B4-BE49-F238E27FC236}">
                    <a16:creationId xmlns:a16="http://schemas.microsoft.com/office/drawing/2014/main" id="{D8083D42-3C54-6140-B46E-45130231F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65" name="AutoShape 132">
                <a:extLst>
                  <a:ext uri="{FF2B5EF4-FFF2-40B4-BE49-F238E27FC236}">
                    <a16:creationId xmlns:a16="http://schemas.microsoft.com/office/drawing/2014/main" id="{3F448A6C-38C9-1843-940B-6BEB58298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573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8" name="Group 133">
              <a:extLst>
                <a:ext uri="{FF2B5EF4-FFF2-40B4-BE49-F238E27FC236}">
                  <a16:creationId xmlns:a16="http://schemas.microsoft.com/office/drawing/2014/main" id="{0B777FB3-86FA-8F46-97A7-EC2805367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7900" y="6553743"/>
              <a:ext cx="167488" cy="72262"/>
              <a:chOff x="0" y="0"/>
              <a:chExt cx="167488" cy="72262"/>
            </a:xfrm>
          </p:grpSpPr>
          <p:sp>
            <p:nvSpPr>
              <p:cNvPr id="162" name="AutoShape 134">
                <a:extLst>
                  <a:ext uri="{FF2B5EF4-FFF2-40B4-BE49-F238E27FC236}">
                    <a16:creationId xmlns:a16="http://schemas.microsoft.com/office/drawing/2014/main" id="{6991FAFC-0AC5-9A49-850F-0D9FD40AE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63" name="AutoShape 135">
                <a:extLst>
                  <a:ext uri="{FF2B5EF4-FFF2-40B4-BE49-F238E27FC236}">
                    <a16:creationId xmlns:a16="http://schemas.microsoft.com/office/drawing/2014/main" id="{C91A987B-FC7E-1144-B4AB-24DC508FA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9" name="Group 136">
              <a:extLst>
                <a:ext uri="{FF2B5EF4-FFF2-40B4-BE49-F238E27FC236}">
                  <a16:creationId xmlns:a16="http://schemas.microsoft.com/office/drawing/2014/main" id="{EE6080F2-2C85-F547-B943-24D54DF2F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2800" y="6833143"/>
              <a:ext cx="177594" cy="62880"/>
              <a:chOff x="0" y="0"/>
              <a:chExt cx="177594" cy="62880"/>
            </a:xfrm>
          </p:grpSpPr>
          <p:sp>
            <p:nvSpPr>
              <p:cNvPr id="160" name="AutoShape 137">
                <a:extLst>
                  <a:ext uri="{FF2B5EF4-FFF2-40B4-BE49-F238E27FC236}">
                    <a16:creationId xmlns:a16="http://schemas.microsoft.com/office/drawing/2014/main" id="{2024B365-6D11-BD4B-A8E9-7C6FA7B11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61" name="AutoShape 138">
                <a:extLst>
                  <a:ext uri="{FF2B5EF4-FFF2-40B4-BE49-F238E27FC236}">
                    <a16:creationId xmlns:a16="http://schemas.microsoft.com/office/drawing/2014/main" id="{50F87463-717C-3D43-9C41-53B520B7C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0" name="Group 139">
              <a:extLst>
                <a:ext uri="{FF2B5EF4-FFF2-40B4-BE49-F238E27FC236}">
                  <a16:creationId xmlns:a16="http://schemas.microsoft.com/office/drawing/2014/main" id="{EE48B93A-8D04-F04B-A55D-91C46E36C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0500" y="6337843"/>
              <a:ext cx="214322" cy="106639"/>
              <a:chOff x="0" y="0"/>
              <a:chExt cx="214322" cy="106639"/>
            </a:xfrm>
          </p:grpSpPr>
          <p:sp>
            <p:nvSpPr>
              <p:cNvPr id="158" name="AutoShape 140">
                <a:extLst>
                  <a:ext uri="{FF2B5EF4-FFF2-40B4-BE49-F238E27FC236}">
                    <a16:creationId xmlns:a16="http://schemas.microsoft.com/office/drawing/2014/main" id="{E433B5F0-20DF-3D4F-99C9-DC7A8801A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59" name="AutoShape 141">
                <a:extLst>
                  <a:ext uri="{FF2B5EF4-FFF2-40B4-BE49-F238E27FC236}">
                    <a16:creationId xmlns:a16="http://schemas.microsoft.com/office/drawing/2014/main" id="{7BB03AB1-793C-014D-B054-F20A01929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1" name="Group 142">
              <a:extLst>
                <a:ext uri="{FF2B5EF4-FFF2-40B4-BE49-F238E27FC236}">
                  <a16:creationId xmlns:a16="http://schemas.microsoft.com/office/drawing/2014/main" id="{6CC625E7-9B88-BA49-BC45-984F0502A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7300" y="6782343"/>
              <a:ext cx="196122" cy="108341"/>
              <a:chOff x="0" y="0"/>
              <a:chExt cx="196122" cy="108340"/>
            </a:xfrm>
          </p:grpSpPr>
          <p:sp>
            <p:nvSpPr>
              <p:cNvPr id="156" name="AutoShape 143">
                <a:extLst>
                  <a:ext uri="{FF2B5EF4-FFF2-40B4-BE49-F238E27FC236}">
                    <a16:creationId xmlns:a16="http://schemas.microsoft.com/office/drawing/2014/main" id="{D122545D-1E71-DC4E-ABB5-513518CF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0"/>
                <a:ext cx="192522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57" name="AutoShape 144">
                <a:extLst>
                  <a:ext uri="{FF2B5EF4-FFF2-40B4-BE49-F238E27FC236}">
                    <a16:creationId xmlns:a16="http://schemas.microsoft.com/office/drawing/2014/main" id="{B2085B44-8756-2540-8E81-C83CF50A5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0583"/>
                <a:ext cx="192521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2" name="Group 145">
              <a:extLst>
                <a:ext uri="{FF2B5EF4-FFF2-40B4-BE49-F238E27FC236}">
                  <a16:creationId xmlns:a16="http://schemas.microsoft.com/office/drawing/2014/main" id="{1C1A24C6-8627-B14E-B77D-35B85D71AD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5200" y="7201443"/>
              <a:ext cx="137472" cy="65391"/>
              <a:chOff x="0" y="0"/>
              <a:chExt cx="137472" cy="65390"/>
            </a:xfrm>
          </p:grpSpPr>
          <p:sp>
            <p:nvSpPr>
              <p:cNvPr id="154" name="AutoShape 146">
                <a:extLst>
                  <a:ext uri="{FF2B5EF4-FFF2-40B4-BE49-F238E27FC236}">
                    <a16:creationId xmlns:a16="http://schemas.microsoft.com/office/drawing/2014/main" id="{D35B8AF2-B369-234F-9986-15CDC87BD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55" name="AutoShape 147">
                <a:extLst>
                  <a:ext uri="{FF2B5EF4-FFF2-40B4-BE49-F238E27FC236}">
                    <a16:creationId xmlns:a16="http://schemas.microsoft.com/office/drawing/2014/main" id="{7B009510-301E-5646-866C-46C2FFD4A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3" name="Group 148">
              <a:extLst>
                <a:ext uri="{FF2B5EF4-FFF2-40B4-BE49-F238E27FC236}">
                  <a16:creationId xmlns:a16="http://schemas.microsoft.com/office/drawing/2014/main" id="{C8994859-869D-9044-BA02-60E6BE0F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1600" y="4420143"/>
              <a:ext cx="167488" cy="72262"/>
              <a:chOff x="0" y="0"/>
              <a:chExt cx="167488" cy="72262"/>
            </a:xfrm>
          </p:grpSpPr>
          <p:sp>
            <p:nvSpPr>
              <p:cNvPr id="152" name="AutoShape 149">
                <a:extLst>
                  <a:ext uri="{FF2B5EF4-FFF2-40B4-BE49-F238E27FC236}">
                    <a16:creationId xmlns:a16="http://schemas.microsoft.com/office/drawing/2014/main" id="{57A78A04-B42F-0B49-BBFF-DD520C045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53" name="AutoShape 150">
                <a:extLst>
                  <a:ext uri="{FF2B5EF4-FFF2-40B4-BE49-F238E27FC236}">
                    <a16:creationId xmlns:a16="http://schemas.microsoft.com/office/drawing/2014/main" id="{F83FFD28-8209-9645-9CA4-90696A685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4" name="Group 151">
              <a:extLst>
                <a:ext uri="{FF2B5EF4-FFF2-40B4-BE49-F238E27FC236}">
                  <a16:creationId xmlns:a16="http://schemas.microsoft.com/office/drawing/2014/main" id="{E8C06088-AD62-984A-A773-0D7FD6955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4300" y="2756443"/>
              <a:ext cx="167488" cy="72262"/>
              <a:chOff x="0" y="0"/>
              <a:chExt cx="167488" cy="72262"/>
            </a:xfrm>
          </p:grpSpPr>
          <p:sp>
            <p:nvSpPr>
              <p:cNvPr id="150" name="AutoShape 152">
                <a:extLst>
                  <a:ext uri="{FF2B5EF4-FFF2-40B4-BE49-F238E27FC236}">
                    <a16:creationId xmlns:a16="http://schemas.microsoft.com/office/drawing/2014/main" id="{DF60F599-98B4-C243-AAFB-2EF185774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51" name="AutoShape 153">
                <a:extLst>
                  <a:ext uri="{FF2B5EF4-FFF2-40B4-BE49-F238E27FC236}">
                    <a16:creationId xmlns:a16="http://schemas.microsoft.com/office/drawing/2014/main" id="{7E757894-88B0-5E4C-9B2E-A1119AF26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5" name="Group 154">
              <a:extLst>
                <a:ext uri="{FF2B5EF4-FFF2-40B4-BE49-F238E27FC236}">
                  <a16:creationId xmlns:a16="http://schemas.microsoft.com/office/drawing/2014/main" id="{6C214ABB-D29E-CD41-8929-EDB65EFA0B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2900" y="4026443"/>
              <a:ext cx="214322" cy="106639"/>
              <a:chOff x="0" y="0"/>
              <a:chExt cx="214322" cy="106639"/>
            </a:xfrm>
          </p:grpSpPr>
          <p:sp>
            <p:nvSpPr>
              <p:cNvPr id="148" name="AutoShape 155">
                <a:extLst>
                  <a:ext uri="{FF2B5EF4-FFF2-40B4-BE49-F238E27FC236}">
                    <a16:creationId xmlns:a16="http://schemas.microsoft.com/office/drawing/2014/main" id="{F3B74BB7-343D-AC4D-AAFD-949267F32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49" name="AutoShape 156">
                <a:extLst>
                  <a:ext uri="{FF2B5EF4-FFF2-40B4-BE49-F238E27FC236}">
                    <a16:creationId xmlns:a16="http://schemas.microsoft.com/office/drawing/2014/main" id="{327EF7A2-4819-8845-AC41-B1464F7C4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6" name="Group 157">
              <a:extLst>
                <a:ext uri="{FF2B5EF4-FFF2-40B4-BE49-F238E27FC236}">
                  <a16:creationId xmlns:a16="http://schemas.microsoft.com/office/drawing/2014/main" id="{FE60EEC3-4F4E-E64E-BD0E-7C937B5DF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5100" y="3556543"/>
              <a:ext cx="167488" cy="72262"/>
              <a:chOff x="0" y="0"/>
              <a:chExt cx="167488" cy="72262"/>
            </a:xfrm>
          </p:grpSpPr>
          <p:sp>
            <p:nvSpPr>
              <p:cNvPr id="146" name="AutoShape 158">
                <a:extLst>
                  <a:ext uri="{FF2B5EF4-FFF2-40B4-BE49-F238E27FC236}">
                    <a16:creationId xmlns:a16="http://schemas.microsoft.com/office/drawing/2014/main" id="{60A28126-D9F0-D74C-B5E1-484579F77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47" name="AutoShape 159">
                <a:extLst>
                  <a:ext uri="{FF2B5EF4-FFF2-40B4-BE49-F238E27FC236}">
                    <a16:creationId xmlns:a16="http://schemas.microsoft.com/office/drawing/2014/main" id="{2D8B1145-E122-A54D-95C7-DCA5EF87E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7" name="Group 160">
              <a:extLst>
                <a:ext uri="{FF2B5EF4-FFF2-40B4-BE49-F238E27FC236}">
                  <a16:creationId xmlns:a16="http://schemas.microsoft.com/office/drawing/2014/main" id="{181B32EE-78CE-EB48-ABC0-659EE24F1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000" y="3505743"/>
              <a:ext cx="214322" cy="106639"/>
              <a:chOff x="0" y="0"/>
              <a:chExt cx="214322" cy="106639"/>
            </a:xfrm>
          </p:grpSpPr>
          <p:sp>
            <p:nvSpPr>
              <p:cNvPr id="144" name="AutoShape 161">
                <a:extLst>
                  <a:ext uri="{FF2B5EF4-FFF2-40B4-BE49-F238E27FC236}">
                    <a16:creationId xmlns:a16="http://schemas.microsoft.com/office/drawing/2014/main" id="{3687CA3A-A18E-5043-9718-BF006C76C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45" name="AutoShape 162">
                <a:extLst>
                  <a:ext uri="{FF2B5EF4-FFF2-40B4-BE49-F238E27FC236}">
                    <a16:creationId xmlns:a16="http://schemas.microsoft.com/office/drawing/2014/main" id="{3150D0C0-CA6D-6D4F-8A8A-A0E76334B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8" name="Group 163">
              <a:extLst>
                <a:ext uri="{FF2B5EF4-FFF2-40B4-BE49-F238E27FC236}">
                  <a16:creationId xmlns:a16="http://schemas.microsoft.com/office/drawing/2014/main" id="{AD2F1488-00F6-034A-8877-2D7367BE3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5300" y="1638843"/>
              <a:ext cx="137472" cy="65390"/>
              <a:chOff x="0" y="0"/>
              <a:chExt cx="137472" cy="65390"/>
            </a:xfrm>
          </p:grpSpPr>
          <p:sp>
            <p:nvSpPr>
              <p:cNvPr id="142" name="AutoShape 164">
                <a:extLst>
                  <a:ext uri="{FF2B5EF4-FFF2-40B4-BE49-F238E27FC236}">
                    <a16:creationId xmlns:a16="http://schemas.microsoft.com/office/drawing/2014/main" id="{F58BC87E-56C4-4C4F-9180-A3B65AB42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43" name="AutoShape 165">
                <a:extLst>
                  <a:ext uri="{FF2B5EF4-FFF2-40B4-BE49-F238E27FC236}">
                    <a16:creationId xmlns:a16="http://schemas.microsoft.com/office/drawing/2014/main" id="{D147952E-B923-5145-B191-170911BCE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sp>
          <p:nvSpPr>
            <p:cNvPr id="69" name="AutoShape 167">
              <a:extLst>
                <a:ext uri="{FF2B5EF4-FFF2-40B4-BE49-F238E27FC236}">
                  <a16:creationId xmlns:a16="http://schemas.microsoft.com/office/drawing/2014/main" id="{FA796C39-6395-764A-972A-7F5D5603A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57765" y="1230357"/>
              <a:ext cx="1995831" cy="131343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reverse </a:t>
              </a:r>
            </a:p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transcription + amplification</a:t>
              </a:r>
            </a:p>
          </p:txBody>
        </p:sp>
        <p:grpSp>
          <p:nvGrpSpPr>
            <p:cNvPr id="70" name="Group 168">
              <a:extLst>
                <a:ext uri="{FF2B5EF4-FFF2-40B4-BE49-F238E27FC236}">
                  <a16:creationId xmlns:a16="http://schemas.microsoft.com/office/drawing/2014/main" id="{ABB698C8-FC5E-A34B-9F45-554B86B87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7500" y="4178843"/>
              <a:ext cx="167488" cy="72262"/>
              <a:chOff x="0" y="0"/>
              <a:chExt cx="167488" cy="72262"/>
            </a:xfrm>
          </p:grpSpPr>
          <p:sp>
            <p:nvSpPr>
              <p:cNvPr id="140" name="AutoShape 169">
                <a:extLst>
                  <a:ext uri="{FF2B5EF4-FFF2-40B4-BE49-F238E27FC236}">
                    <a16:creationId xmlns:a16="http://schemas.microsoft.com/office/drawing/2014/main" id="{2FFAE218-BD85-5146-9D44-6777D990C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41" name="AutoShape 170">
                <a:extLst>
                  <a:ext uri="{FF2B5EF4-FFF2-40B4-BE49-F238E27FC236}">
                    <a16:creationId xmlns:a16="http://schemas.microsoft.com/office/drawing/2014/main" id="{53B0C007-63E5-E844-935A-16C4A631F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1" name="Group 171">
              <a:extLst>
                <a:ext uri="{FF2B5EF4-FFF2-40B4-BE49-F238E27FC236}">
                  <a16:creationId xmlns:a16="http://schemas.microsoft.com/office/drawing/2014/main" id="{28F135C1-995A-4346-9A06-BF17E9F28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4458243"/>
              <a:ext cx="177594" cy="62880"/>
              <a:chOff x="0" y="0"/>
              <a:chExt cx="177594" cy="62880"/>
            </a:xfrm>
          </p:grpSpPr>
          <p:sp>
            <p:nvSpPr>
              <p:cNvPr id="138" name="AutoShape 172">
                <a:extLst>
                  <a:ext uri="{FF2B5EF4-FFF2-40B4-BE49-F238E27FC236}">
                    <a16:creationId xmlns:a16="http://schemas.microsoft.com/office/drawing/2014/main" id="{C7AB4B57-CE40-D84B-B648-94F02BB6B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39" name="AutoShape 173">
                <a:extLst>
                  <a:ext uri="{FF2B5EF4-FFF2-40B4-BE49-F238E27FC236}">
                    <a16:creationId xmlns:a16="http://schemas.microsoft.com/office/drawing/2014/main" id="{966E775D-D801-034F-851A-960E14D2D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2" name="Group 174">
              <a:extLst>
                <a:ext uri="{FF2B5EF4-FFF2-40B4-BE49-F238E27FC236}">
                  <a16:creationId xmlns:a16="http://schemas.microsoft.com/office/drawing/2014/main" id="{1A92DBB4-071F-CE4D-83E2-97C8A4B69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4800" y="4826543"/>
              <a:ext cx="137472" cy="65391"/>
              <a:chOff x="0" y="0"/>
              <a:chExt cx="137472" cy="65390"/>
            </a:xfrm>
          </p:grpSpPr>
          <p:sp>
            <p:nvSpPr>
              <p:cNvPr id="136" name="AutoShape 175">
                <a:extLst>
                  <a:ext uri="{FF2B5EF4-FFF2-40B4-BE49-F238E27FC236}">
                    <a16:creationId xmlns:a16="http://schemas.microsoft.com/office/drawing/2014/main" id="{A49B2DF1-21F0-1847-B7A3-793A2CE65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37" name="AutoShape 176">
                <a:extLst>
                  <a:ext uri="{FF2B5EF4-FFF2-40B4-BE49-F238E27FC236}">
                    <a16:creationId xmlns:a16="http://schemas.microsoft.com/office/drawing/2014/main" id="{39B5FEA7-C657-CE48-838F-900D80C39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3" name="Group 177">
              <a:extLst>
                <a:ext uri="{FF2B5EF4-FFF2-40B4-BE49-F238E27FC236}">
                  <a16:creationId xmlns:a16="http://schemas.microsoft.com/office/drawing/2014/main" id="{560EAF0E-43B2-F740-8CB4-8E40F48D0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3400" y="2743743"/>
              <a:ext cx="167488" cy="72262"/>
              <a:chOff x="0" y="0"/>
              <a:chExt cx="167488" cy="72262"/>
            </a:xfrm>
          </p:grpSpPr>
          <p:sp>
            <p:nvSpPr>
              <p:cNvPr id="134" name="AutoShape 178">
                <a:extLst>
                  <a:ext uri="{FF2B5EF4-FFF2-40B4-BE49-F238E27FC236}">
                    <a16:creationId xmlns:a16="http://schemas.microsoft.com/office/drawing/2014/main" id="{23FE48D1-324B-B348-9F0F-FB9704A64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35" name="AutoShape 179">
                <a:extLst>
                  <a:ext uri="{FF2B5EF4-FFF2-40B4-BE49-F238E27FC236}">
                    <a16:creationId xmlns:a16="http://schemas.microsoft.com/office/drawing/2014/main" id="{57B37F85-DEAE-0541-9D56-C6207B953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4" name="Group 180">
              <a:extLst>
                <a:ext uri="{FF2B5EF4-FFF2-40B4-BE49-F238E27FC236}">
                  <a16:creationId xmlns:a16="http://schemas.microsoft.com/office/drawing/2014/main" id="{F53A92F4-1CAA-B34A-BE8D-1ADEF48C4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8300" y="3023143"/>
              <a:ext cx="177594" cy="62880"/>
              <a:chOff x="0" y="0"/>
              <a:chExt cx="177594" cy="62880"/>
            </a:xfrm>
          </p:grpSpPr>
          <p:sp>
            <p:nvSpPr>
              <p:cNvPr id="132" name="AutoShape 181">
                <a:extLst>
                  <a:ext uri="{FF2B5EF4-FFF2-40B4-BE49-F238E27FC236}">
                    <a16:creationId xmlns:a16="http://schemas.microsoft.com/office/drawing/2014/main" id="{FEA55DCD-EE34-AE43-A612-DEC622623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33" name="AutoShape 182">
                <a:extLst>
                  <a:ext uri="{FF2B5EF4-FFF2-40B4-BE49-F238E27FC236}">
                    <a16:creationId xmlns:a16="http://schemas.microsoft.com/office/drawing/2014/main" id="{F27FEB29-7476-C04A-85C8-2A48EB8CA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5" name="Group 183">
              <a:extLst>
                <a:ext uri="{FF2B5EF4-FFF2-40B4-BE49-F238E27FC236}">
                  <a16:creationId xmlns:a16="http://schemas.microsoft.com/office/drawing/2014/main" id="{6FE60F2A-AE58-6E49-B118-E31998134C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700" y="3391443"/>
              <a:ext cx="137472" cy="65391"/>
              <a:chOff x="0" y="0"/>
              <a:chExt cx="137472" cy="65390"/>
            </a:xfrm>
          </p:grpSpPr>
          <p:sp>
            <p:nvSpPr>
              <p:cNvPr id="130" name="AutoShape 184">
                <a:extLst>
                  <a:ext uri="{FF2B5EF4-FFF2-40B4-BE49-F238E27FC236}">
                    <a16:creationId xmlns:a16="http://schemas.microsoft.com/office/drawing/2014/main" id="{2CB490D3-6C61-7644-8727-2B9738B44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31" name="AutoShape 185">
                <a:extLst>
                  <a:ext uri="{FF2B5EF4-FFF2-40B4-BE49-F238E27FC236}">
                    <a16:creationId xmlns:a16="http://schemas.microsoft.com/office/drawing/2014/main" id="{093C781E-93DF-6B43-B4A2-1E4AFD380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6" name="Group 186">
              <a:extLst>
                <a:ext uri="{FF2B5EF4-FFF2-40B4-BE49-F238E27FC236}">
                  <a16:creationId xmlns:a16="http://schemas.microsoft.com/office/drawing/2014/main" id="{2E5F0643-1678-464D-A354-CF374155E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2600" y="1384843"/>
              <a:ext cx="167488" cy="72262"/>
              <a:chOff x="0" y="0"/>
              <a:chExt cx="167488" cy="72262"/>
            </a:xfrm>
          </p:grpSpPr>
          <p:sp>
            <p:nvSpPr>
              <p:cNvPr id="128" name="AutoShape 187">
                <a:extLst>
                  <a:ext uri="{FF2B5EF4-FFF2-40B4-BE49-F238E27FC236}">
                    <a16:creationId xmlns:a16="http://schemas.microsoft.com/office/drawing/2014/main" id="{F0430FD7-2A28-4447-9B8D-E31C548A3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29" name="AutoShape 188">
                <a:extLst>
                  <a:ext uri="{FF2B5EF4-FFF2-40B4-BE49-F238E27FC236}">
                    <a16:creationId xmlns:a16="http://schemas.microsoft.com/office/drawing/2014/main" id="{D770B419-8598-0A41-845C-503B2C250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7" name="Group 189">
              <a:extLst>
                <a:ext uri="{FF2B5EF4-FFF2-40B4-BE49-F238E27FC236}">
                  <a16:creationId xmlns:a16="http://schemas.microsoft.com/office/drawing/2014/main" id="{4118D094-6A81-5246-B161-06FDD831E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500" y="1664243"/>
              <a:ext cx="177594" cy="62880"/>
              <a:chOff x="0" y="0"/>
              <a:chExt cx="177594" cy="62880"/>
            </a:xfrm>
          </p:grpSpPr>
          <p:sp>
            <p:nvSpPr>
              <p:cNvPr id="126" name="AutoShape 190">
                <a:extLst>
                  <a:ext uri="{FF2B5EF4-FFF2-40B4-BE49-F238E27FC236}">
                    <a16:creationId xmlns:a16="http://schemas.microsoft.com/office/drawing/2014/main" id="{0341F17F-3C38-DF4D-8FB0-FF8D488A3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27" name="AutoShape 191">
                <a:extLst>
                  <a:ext uri="{FF2B5EF4-FFF2-40B4-BE49-F238E27FC236}">
                    <a16:creationId xmlns:a16="http://schemas.microsoft.com/office/drawing/2014/main" id="{FE8CB336-8A61-4C4C-9AE6-C6BA1FD0E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8" name="Group 192">
              <a:extLst>
                <a:ext uri="{FF2B5EF4-FFF2-40B4-BE49-F238E27FC236}">
                  <a16:creationId xmlns:a16="http://schemas.microsoft.com/office/drawing/2014/main" id="{4884AB3F-C8D6-E447-A42E-EFB5B94CC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900" y="2032543"/>
              <a:ext cx="137472" cy="65390"/>
              <a:chOff x="0" y="0"/>
              <a:chExt cx="137472" cy="65390"/>
            </a:xfrm>
          </p:grpSpPr>
          <p:sp>
            <p:nvSpPr>
              <p:cNvPr id="124" name="AutoShape 193">
                <a:extLst>
                  <a:ext uri="{FF2B5EF4-FFF2-40B4-BE49-F238E27FC236}">
                    <a16:creationId xmlns:a16="http://schemas.microsoft.com/office/drawing/2014/main" id="{4822E276-1327-284D-A3DE-6DB75C0CC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25" name="AutoShape 194">
                <a:extLst>
                  <a:ext uri="{FF2B5EF4-FFF2-40B4-BE49-F238E27FC236}">
                    <a16:creationId xmlns:a16="http://schemas.microsoft.com/office/drawing/2014/main" id="{58739B9E-028F-F244-9A4C-FB3815DC7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9" name="Group 195">
              <a:extLst>
                <a:ext uri="{FF2B5EF4-FFF2-40B4-BE49-F238E27FC236}">
                  <a16:creationId xmlns:a16="http://schemas.microsoft.com/office/drawing/2014/main" id="{F5601205-BBCF-874A-9D09-CCD56EBE4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8100" y="5296443"/>
              <a:ext cx="167488" cy="72262"/>
              <a:chOff x="0" y="0"/>
              <a:chExt cx="167488" cy="72262"/>
            </a:xfrm>
          </p:grpSpPr>
          <p:sp>
            <p:nvSpPr>
              <p:cNvPr id="122" name="AutoShape 196">
                <a:extLst>
                  <a:ext uri="{FF2B5EF4-FFF2-40B4-BE49-F238E27FC236}">
                    <a16:creationId xmlns:a16="http://schemas.microsoft.com/office/drawing/2014/main" id="{0A33FAB5-685E-B941-94AE-C0F19A8E5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23" name="AutoShape 197">
                <a:extLst>
                  <a:ext uri="{FF2B5EF4-FFF2-40B4-BE49-F238E27FC236}">
                    <a16:creationId xmlns:a16="http://schemas.microsoft.com/office/drawing/2014/main" id="{115EE85E-3F89-0C4A-A915-6F5AB1F17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0" name="Group 198">
              <a:extLst>
                <a:ext uri="{FF2B5EF4-FFF2-40B4-BE49-F238E27FC236}">
                  <a16:creationId xmlns:a16="http://schemas.microsoft.com/office/drawing/2014/main" id="{98C1BC52-76CA-7742-B29E-0B947DEB4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5575843"/>
              <a:ext cx="177594" cy="62880"/>
              <a:chOff x="0" y="0"/>
              <a:chExt cx="177594" cy="62880"/>
            </a:xfrm>
          </p:grpSpPr>
          <p:sp>
            <p:nvSpPr>
              <p:cNvPr id="120" name="AutoShape 199">
                <a:extLst>
                  <a:ext uri="{FF2B5EF4-FFF2-40B4-BE49-F238E27FC236}">
                    <a16:creationId xmlns:a16="http://schemas.microsoft.com/office/drawing/2014/main" id="{5E390743-25B2-DE4B-8E4B-CA582F600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21" name="AutoShape 200">
                <a:extLst>
                  <a:ext uri="{FF2B5EF4-FFF2-40B4-BE49-F238E27FC236}">
                    <a16:creationId xmlns:a16="http://schemas.microsoft.com/office/drawing/2014/main" id="{1E990532-8814-FA41-AA40-76CFCF243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1" name="Group 201">
              <a:extLst>
                <a:ext uri="{FF2B5EF4-FFF2-40B4-BE49-F238E27FC236}">
                  <a16:creationId xmlns:a16="http://schemas.microsoft.com/office/drawing/2014/main" id="{C756A8BB-1A78-844D-BA39-0589D4D6C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5944143"/>
              <a:ext cx="137472" cy="65391"/>
              <a:chOff x="0" y="0"/>
              <a:chExt cx="137472" cy="65390"/>
            </a:xfrm>
          </p:grpSpPr>
          <p:sp>
            <p:nvSpPr>
              <p:cNvPr id="118" name="AutoShape 202">
                <a:extLst>
                  <a:ext uri="{FF2B5EF4-FFF2-40B4-BE49-F238E27FC236}">
                    <a16:creationId xmlns:a16="http://schemas.microsoft.com/office/drawing/2014/main" id="{7676FB0B-3338-7C47-845F-6C1B605FB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19" name="AutoShape 203">
                <a:extLst>
                  <a:ext uri="{FF2B5EF4-FFF2-40B4-BE49-F238E27FC236}">
                    <a16:creationId xmlns:a16="http://schemas.microsoft.com/office/drawing/2014/main" id="{2A407600-0DDB-3048-9E66-1D28F895B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2" name="Group 204">
              <a:extLst>
                <a:ext uri="{FF2B5EF4-FFF2-40B4-BE49-F238E27FC236}">
                  <a16:creationId xmlns:a16="http://schemas.microsoft.com/office/drawing/2014/main" id="{7CC1BD58-7A0F-5944-AF21-CF4CC0EB38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0" y="5283743"/>
              <a:ext cx="167488" cy="72262"/>
              <a:chOff x="0" y="0"/>
              <a:chExt cx="167488" cy="72262"/>
            </a:xfrm>
          </p:grpSpPr>
          <p:sp>
            <p:nvSpPr>
              <p:cNvPr id="116" name="AutoShape 205">
                <a:extLst>
                  <a:ext uri="{FF2B5EF4-FFF2-40B4-BE49-F238E27FC236}">
                    <a16:creationId xmlns:a16="http://schemas.microsoft.com/office/drawing/2014/main" id="{210F9A1A-A7BC-F340-8619-FF7BC5FE7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17" name="AutoShape 206">
                <a:extLst>
                  <a:ext uri="{FF2B5EF4-FFF2-40B4-BE49-F238E27FC236}">
                    <a16:creationId xmlns:a16="http://schemas.microsoft.com/office/drawing/2014/main" id="{830D5EC9-B4C6-564B-9121-62AF2C59D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3" name="Group 207">
              <a:extLst>
                <a:ext uri="{FF2B5EF4-FFF2-40B4-BE49-F238E27FC236}">
                  <a16:creationId xmlns:a16="http://schemas.microsoft.com/office/drawing/2014/main" id="{6820E28A-AB9C-F645-B985-67FD2B2CC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2900" y="5563143"/>
              <a:ext cx="177594" cy="62880"/>
              <a:chOff x="0" y="0"/>
              <a:chExt cx="177594" cy="62880"/>
            </a:xfrm>
          </p:grpSpPr>
          <p:sp>
            <p:nvSpPr>
              <p:cNvPr id="114" name="AutoShape 208">
                <a:extLst>
                  <a:ext uri="{FF2B5EF4-FFF2-40B4-BE49-F238E27FC236}">
                    <a16:creationId xmlns:a16="http://schemas.microsoft.com/office/drawing/2014/main" id="{B48BACDA-0F1D-1742-B376-A182C5136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15" name="AutoShape 209">
                <a:extLst>
                  <a:ext uri="{FF2B5EF4-FFF2-40B4-BE49-F238E27FC236}">
                    <a16:creationId xmlns:a16="http://schemas.microsoft.com/office/drawing/2014/main" id="{3FBFC84B-530D-644F-9CC1-2F02E6C24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4" name="Group 210">
              <a:extLst>
                <a:ext uri="{FF2B5EF4-FFF2-40B4-BE49-F238E27FC236}">
                  <a16:creationId xmlns:a16="http://schemas.microsoft.com/office/drawing/2014/main" id="{7105821A-7022-B14C-9864-B69333AB5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5300" y="5931443"/>
              <a:ext cx="137472" cy="65391"/>
              <a:chOff x="0" y="0"/>
              <a:chExt cx="137472" cy="65390"/>
            </a:xfrm>
          </p:grpSpPr>
          <p:sp>
            <p:nvSpPr>
              <p:cNvPr id="112" name="AutoShape 211">
                <a:extLst>
                  <a:ext uri="{FF2B5EF4-FFF2-40B4-BE49-F238E27FC236}">
                    <a16:creationId xmlns:a16="http://schemas.microsoft.com/office/drawing/2014/main" id="{CFD3A096-D161-3143-8F3D-0FE00ADC9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13" name="AutoShape 212">
                <a:extLst>
                  <a:ext uri="{FF2B5EF4-FFF2-40B4-BE49-F238E27FC236}">
                    <a16:creationId xmlns:a16="http://schemas.microsoft.com/office/drawing/2014/main" id="{B131D30C-14B6-F645-808C-DB2474D08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5" name="Group 213">
              <a:extLst>
                <a:ext uri="{FF2B5EF4-FFF2-40B4-BE49-F238E27FC236}">
                  <a16:creationId xmlns:a16="http://schemas.microsoft.com/office/drawing/2014/main" id="{52E58E17-D820-A34D-992E-E103D4685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000" y="6490243"/>
              <a:ext cx="167488" cy="72262"/>
              <a:chOff x="0" y="0"/>
              <a:chExt cx="167488" cy="72262"/>
            </a:xfrm>
          </p:grpSpPr>
          <p:sp>
            <p:nvSpPr>
              <p:cNvPr id="110" name="AutoShape 214">
                <a:extLst>
                  <a:ext uri="{FF2B5EF4-FFF2-40B4-BE49-F238E27FC236}">
                    <a16:creationId xmlns:a16="http://schemas.microsoft.com/office/drawing/2014/main" id="{F86DE454-BC36-3846-A558-C276C3AB5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11" name="AutoShape 215">
                <a:extLst>
                  <a:ext uri="{FF2B5EF4-FFF2-40B4-BE49-F238E27FC236}">
                    <a16:creationId xmlns:a16="http://schemas.microsoft.com/office/drawing/2014/main" id="{D607C44E-B66A-C74B-AC3C-AB918A2A4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6" name="Group 216">
              <a:extLst>
                <a:ext uri="{FF2B5EF4-FFF2-40B4-BE49-F238E27FC236}">
                  <a16:creationId xmlns:a16="http://schemas.microsoft.com/office/drawing/2014/main" id="{26E22171-1A21-9540-9F4B-855705EBB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5900" y="6769643"/>
              <a:ext cx="177594" cy="62880"/>
              <a:chOff x="0" y="0"/>
              <a:chExt cx="177594" cy="62880"/>
            </a:xfrm>
          </p:grpSpPr>
          <p:sp>
            <p:nvSpPr>
              <p:cNvPr id="108" name="AutoShape 217">
                <a:extLst>
                  <a:ext uri="{FF2B5EF4-FFF2-40B4-BE49-F238E27FC236}">
                    <a16:creationId xmlns:a16="http://schemas.microsoft.com/office/drawing/2014/main" id="{CC935E5C-DC1E-924D-9B3C-C2364A690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09" name="AutoShape 218">
                <a:extLst>
                  <a:ext uri="{FF2B5EF4-FFF2-40B4-BE49-F238E27FC236}">
                    <a16:creationId xmlns:a16="http://schemas.microsoft.com/office/drawing/2014/main" id="{D2C420B2-4B7F-4B44-B569-39B74A636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7" name="Group 219">
              <a:extLst>
                <a:ext uri="{FF2B5EF4-FFF2-40B4-BE49-F238E27FC236}">
                  <a16:creationId xmlns:a16="http://schemas.microsoft.com/office/drawing/2014/main" id="{86904FB1-C907-5A42-975E-8144CC218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8300" y="7137943"/>
              <a:ext cx="137472" cy="65391"/>
              <a:chOff x="0" y="0"/>
              <a:chExt cx="137472" cy="65390"/>
            </a:xfrm>
          </p:grpSpPr>
          <p:sp>
            <p:nvSpPr>
              <p:cNvPr id="106" name="AutoShape 220">
                <a:extLst>
                  <a:ext uri="{FF2B5EF4-FFF2-40B4-BE49-F238E27FC236}">
                    <a16:creationId xmlns:a16="http://schemas.microsoft.com/office/drawing/2014/main" id="{9D33045C-63E7-CE4F-B1EC-DE930287C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07" name="AutoShape 221">
                <a:extLst>
                  <a:ext uri="{FF2B5EF4-FFF2-40B4-BE49-F238E27FC236}">
                    <a16:creationId xmlns:a16="http://schemas.microsoft.com/office/drawing/2014/main" id="{3517B12A-061E-204F-8335-DA739FFC1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8" name="Group 222">
              <a:extLst>
                <a:ext uri="{FF2B5EF4-FFF2-40B4-BE49-F238E27FC236}">
                  <a16:creationId xmlns:a16="http://schemas.microsoft.com/office/drawing/2014/main" id="{CD20320B-7CBD-C34A-99DF-43CE49261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6100" y="6515643"/>
              <a:ext cx="167488" cy="72262"/>
              <a:chOff x="0" y="0"/>
              <a:chExt cx="167488" cy="72262"/>
            </a:xfrm>
          </p:grpSpPr>
          <p:sp>
            <p:nvSpPr>
              <p:cNvPr id="104" name="AutoShape 223">
                <a:extLst>
                  <a:ext uri="{FF2B5EF4-FFF2-40B4-BE49-F238E27FC236}">
                    <a16:creationId xmlns:a16="http://schemas.microsoft.com/office/drawing/2014/main" id="{69B5A23D-C7A4-484A-849C-7E72F810F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05" name="AutoShape 224">
                <a:extLst>
                  <a:ext uri="{FF2B5EF4-FFF2-40B4-BE49-F238E27FC236}">
                    <a16:creationId xmlns:a16="http://schemas.microsoft.com/office/drawing/2014/main" id="{C1C0929A-4BD9-E946-875B-373AFC564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9" name="Group 225">
              <a:extLst>
                <a:ext uri="{FF2B5EF4-FFF2-40B4-BE49-F238E27FC236}">
                  <a16:creationId xmlns:a16="http://schemas.microsoft.com/office/drawing/2014/main" id="{AA7BC390-294E-CC48-AD66-268BC0294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1000" y="6795043"/>
              <a:ext cx="177594" cy="62880"/>
              <a:chOff x="0" y="0"/>
              <a:chExt cx="177594" cy="62880"/>
            </a:xfrm>
          </p:grpSpPr>
          <p:sp>
            <p:nvSpPr>
              <p:cNvPr id="102" name="AutoShape 226">
                <a:extLst>
                  <a:ext uri="{FF2B5EF4-FFF2-40B4-BE49-F238E27FC236}">
                    <a16:creationId xmlns:a16="http://schemas.microsoft.com/office/drawing/2014/main" id="{1412F77A-8A85-1842-A998-A119EEA05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03" name="AutoShape 227">
                <a:extLst>
                  <a:ext uri="{FF2B5EF4-FFF2-40B4-BE49-F238E27FC236}">
                    <a16:creationId xmlns:a16="http://schemas.microsoft.com/office/drawing/2014/main" id="{360A372A-B597-4840-85B2-5C888B28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90" name="Group 228">
              <a:extLst>
                <a:ext uri="{FF2B5EF4-FFF2-40B4-BE49-F238E27FC236}">
                  <a16:creationId xmlns:a16="http://schemas.microsoft.com/office/drawing/2014/main" id="{3650BD80-ED21-6A4A-BC04-2BB087ECB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3400" y="7163343"/>
              <a:ext cx="137472" cy="65391"/>
              <a:chOff x="0" y="0"/>
              <a:chExt cx="137472" cy="65390"/>
            </a:xfrm>
          </p:grpSpPr>
          <p:sp>
            <p:nvSpPr>
              <p:cNvPr id="100" name="AutoShape 229">
                <a:extLst>
                  <a:ext uri="{FF2B5EF4-FFF2-40B4-BE49-F238E27FC236}">
                    <a16:creationId xmlns:a16="http://schemas.microsoft.com/office/drawing/2014/main" id="{6A7811AA-AB10-7C40-B964-07CC22A24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01" name="AutoShape 230">
                <a:extLst>
                  <a:ext uri="{FF2B5EF4-FFF2-40B4-BE49-F238E27FC236}">
                    <a16:creationId xmlns:a16="http://schemas.microsoft.com/office/drawing/2014/main" id="{17A8521A-75FC-344B-A06E-DAB6A225A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91" name="Group 231">
              <a:extLst>
                <a:ext uri="{FF2B5EF4-FFF2-40B4-BE49-F238E27FC236}">
                  <a16:creationId xmlns:a16="http://schemas.microsoft.com/office/drawing/2014/main" id="{2398B43C-CE31-E040-9E7A-CFEDFC982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1300" y="3226343"/>
              <a:ext cx="167488" cy="72262"/>
              <a:chOff x="0" y="0"/>
              <a:chExt cx="167488" cy="72262"/>
            </a:xfrm>
          </p:grpSpPr>
          <p:sp>
            <p:nvSpPr>
              <p:cNvPr id="98" name="AutoShape 232">
                <a:extLst>
                  <a:ext uri="{FF2B5EF4-FFF2-40B4-BE49-F238E27FC236}">
                    <a16:creationId xmlns:a16="http://schemas.microsoft.com/office/drawing/2014/main" id="{2FDF766A-4793-CA43-98F4-BD2C88DD8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99" name="AutoShape 233">
                <a:extLst>
                  <a:ext uri="{FF2B5EF4-FFF2-40B4-BE49-F238E27FC236}">
                    <a16:creationId xmlns:a16="http://schemas.microsoft.com/office/drawing/2014/main" id="{3B5180FE-EBA8-D049-8EFE-E16649D46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92" name="Group 234">
              <a:extLst>
                <a:ext uri="{FF2B5EF4-FFF2-40B4-BE49-F238E27FC236}">
                  <a16:creationId xmlns:a16="http://schemas.microsoft.com/office/drawing/2014/main" id="{FE48F6EC-15FD-C94A-AFC3-8CEA781D12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6200" y="3505743"/>
              <a:ext cx="177594" cy="62880"/>
              <a:chOff x="0" y="0"/>
              <a:chExt cx="177594" cy="62880"/>
            </a:xfrm>
          </p:grpSpPr>
          <p:sp>
            <p:nvSpPr>
              <p:cNvPr id="96" name="AutoShape 235">
                <a:extLst>
                  <a:ext uri="{FF2B5EF4-FFF2-40B4-BE49-F238E27FC236}">
                    <a16:creationId xmlns:a16="http://schemas.microsoft.com/office/drawing/2014/main" id="{28FCD7BF-594E-9E45-B53F-5346D4C05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97" name="AutoShape 236">
                <a:extLst>
                  <a:ext uri="{FF2B5EF4-FFF2-40B4-BE49-F238E27FC236}">
                    <a16:creationId xmlns:a16="http://schemas.microsoft.com/office/drawing/2014/main" id="{63C611F2-FD94-6C47-AD7C-20FDE4CF9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93" name="Group 237">
              <a:extLst>
                <a:ext uri="{FF2B5EF4-FFF2-40B4-BE49-F238E27FC236}">
                  <a16:creationId xmlns:a16="http://schemas.microsoft.com/office/drawing/2014/main" id="{D8008A6F-2AAC-E145-A33C-39B08DEA1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600" y="3874043"/>
              <a:ext cx="137472" cy="65391"/>
              <a:chOff x="0" y="0"/>
              <a:chExt cx="137472" cy="65390"/>
            </a:xfrm>
          </p:grpSpPr>
          <p:sp>
            <p:nvSpPr>
              <p:cNvPr id="94" name="AutoShape 238">
                <a:extLst>
                  <a:ext uri="{FF2B5EF4-FFF2-40B4-BE49-F238E27FC236}">
                    <a16:creationId xmlns:a16="http://schemas.microsoft.com/office/drawing/2014/main" id="{704D29EC-77E0-DA4D-912D-56C640BFA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95" name="AutoShape 239">
                <a:extLst>
                  <a:ext uri="{FF2B5EF4-FFF2-40B4-BE49-F238E27FC236}">
                    <a16:creationId xmlns:a16="http://schemas.microsoft.com/office/drawing/2014/main" id="{D19D6DD8-673E-324F-AD77-D5AC7EA83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</p:grpSp>
      <p:grpSp>
        <p:nvGrpSpPr>
          <p:cNvPr id="236" name="Group 240">
            <a:extLst>
              <a:ext uri="{FF2B5EF4-FFF2-40B4-BE49-F238E27FC236}">
                <a16:creationId xmlns:a16="http://schemas.microsoft.com/office/drawing/2014/main" id="{128BE1A6-7996-A34F-A685-3032A6FAE40A}"/>
              </a:ext>
            </a:extLst>
          </p:cNvPr>
          <p:cNvGrpSpPr>
            <a:grpSpLocks/>
          </p:cNvGrpSpPr>
          <p:nvPr/>
        </p:nvGrpSpPr>
        <p:grpSpPr bwMode="auto">
          <a:xfrm>
            <a:off x="2707638" y="596377"/>
            <a:ext cx="3826650" cy="3541054"/>
            <a:chOff x="-1086410" y="-43472"/>
            <a:chExt cx="5702275" cy="5035265"/>
          </a:xfrm>
        </p:grpSpPr>
        <p:sp>
          <p:nvSpPr>
            <p:cNvPr id="237" name="AutoShape 242">
              <a:extLst>
                <a:ext uri="{FF2B5EF4-FFF2-40B4-BE49-F238E27FC236}">
                  <a16:creationId xmlns:a16="http://schemas.microsoft.com/office/drawing/2014/main" id="{04819301-5E8C-A942-88C4-7766B8F96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82" y="-43472"/>
              <a:ext cx="2613983" cy="110544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RNA fragments</a:t>
              </a:r>
            </a:p>
          </p:txBody>
        </p:sp>
        <p:sp>
          <p:nvSpPr>
            <p:cNvPr id="238" name="AutoShape 243">
              <a:extLst>
                <a:ext uri="{FF2B5EF4-FFF2-40B4-BE49-F238E27FC236}">
                  <a16:creationId xmlns:a16="http://schemas.microsoft.com/office/drawing/2014/main" id="{15D2C62A-DDA8-0C42-A692-95787AF2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86410" y="1873823"/>
              <a:ext cx="1962695" cy="404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fragmentation</a:t>
              </a:r>
            </a:p>
          </p:txBody>
        </p:sp>
        <p:sp>
          <p:nvSpPr>
            <p:cNvPr id="239" name="AutoShape 245">
              <a:extLst>
                <a:ext uri="{FF2B5EF4-FFF2-40B4-BE49-F238E27FC236}">
                  <a16:creationId xmlns:a16="http://schemas.microsoft.com/office/drawing/2014/main" id="{7BF7B8B9-049C-6443-A517-F30E26AD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329" y="1743509"/>
              <a:ext cx="163644" cy="19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2705" y="2160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0" name="AutoShape 246">
              <a:extLst>
                <a:ext uri="{FF2B5EF4-FFF2-40B4-BE49-F238E27FC236}">
                  <a16:creationId xmlns:a16="http://schemas.microsoft.com/office/drawing/2014/main" id="{558150E5-2E33-F845-8B03-9B4FC08D3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385" y="2075918"/>
              <a:ext cx="173270" cy="12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199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1" name="AutoShape 247">
              <a:extLst>
                <a:ext uri="{FF2B5EF4-FFF2-40B4-BE49-F238E27FC236}">
                  <a16:creationId xmlns:a16="http://schemas.microsoft.com/office/drawing/2014/main" id="{4B38E6C7-32C3-3547-9B74-6F79A6BD1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632" y="1531736"/>
              <a:ext cx="211774" cy="57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854" y="21600"/>
                  </a:lnTo>
                  <a:lnTo>
                    <a:pt x="21599" y="180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2" name="AutoShape 248">
              <a:extLst>
                <a:ext uri="{FF2B5EF4-FFF2-40B4-BE49-F238E27FC236}">
                  <a16:creationId xmlns:a16="http://schemas.microsoft.com/office/drawing/2014/main" id="{822270BF-8786-F947-89B7-3B8A00081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485" y="1974535"/>
              <a:ext cx="192522" cy="57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600"/>
                  </a:moveTo>
                  <a:lnTo>
                    <a:pt x="16199" y="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7030A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3" name="AutoShape 249">
              <a:extLst>
                <a:ext uri="{FF2B5EF4-FFF2-40B4-BE49-F238E27FC236}">
                  <a16:creationId xmlns:a16="http://schemas.microsoft.com/office/drawing/2014/main" id="{599ACEFB-3EB0-C243-8E34-BA2DD1FB7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078" y="2398081"/>
              <a:ext cx="134765" cy="19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885" y="0"/>
                  </a:lnTo>
                  <a:lnTo>
                    <a:pt x="21599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4" name="AutoShape 250">
              <a:extLst>
                <a:ext uri="{FF2B5EF4-FFF2-40B4-BE49-F238E27FC236}">
                  <a16:creationId xmlns:a16="http://schemas.microsoft.com/office/drawing/2014/main" id="{C55C02F6-513D-A84D-9E66-C299A25A1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184" y="2355318"/>
              <a:ext cx="221401" cy="3850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13147" y="0"/>
                  </a:lnTo>
                  <a:lnTo>
                    <a:pt x="21600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5" name="AutoShape 251">
              <a:extLst>
                <a:ext uri="{FF2B5EF4-FFF2-40B4-BE49-F238E27FC236}">
                  <a16:creationId xmlns:a16="http://schemas.microsoft.com/office/drawing/2014/main" id="{7744F26B-F2BA-4246-9398-E4A99205D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129" y="2710918"/>
              <a:ext cx="163644" cy="192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2705" y="2160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6" name="AutoShape 252">
              <a:extLst>
                <a:ext uri="{FF2B5EF4-FFF2-40B4-BE49-F238E27FC236}">
                  <a16:creationId xmlns:a16="http://schemas.microsoft.com/office/drawing/2014/main" id="{D0BAD3C1-8E51-214C-B3FE-761284B42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184" y="2990318"/>
              <a:ext cx="173270" cy="12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199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7" name="AutoShape 253">
              <a:extLst>
                <a:ext uri="{FF2B5EF4-FFF2-40B4-BE49-F238E27FC236}">
                  <a16:creationId xmlns:a16="http://schemas.microsoft.com/office/drawing/2014/main" id="{A4D994BE-57C9-7B40-A52B-DF8F7961C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2" y="2495018"/>
              <a:ext cx="211774" cy="57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854" y="21600"/>
                  </a:lnTo>
                  <a:lnTo>
                    <a:pt x="21599" y="180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8" name="AutoShape 254">
              <a:extLst>
                <a:ext uri="{FF2B5EF4-FFF2-40B4-BE49-F238E27FC236}">
                  <a16:creationId xmlns:a16="http://schemas.microsoft.com/office/drawing/2014/main" id="{34DC01B6-80F3-9B47-8298-18CBB9223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285" y="2939518"/>
              <a:ext cx="192522" cy="57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600"/>
                  </a:moveTo>
                  <a:lnTo>
                    <a:pt x="16199" y="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9" name="AutoShape 255">
              <a:extLst>
                <a:ext uri="{FF2B5EF4-FFF2-40B4-BE49-F238E27FC236}">
                  <a16:creationId xmlns:a16="http://schemas.microsoft.com/office/drawing/2014/main" id="{E3327876-7236-BB4D-BE8C-BDEDB5A01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283" y="2257374"/>
              <a:ext cx="221401" cy="3850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13147" y="0"/>
                  </a:lnTo>
                  <a:lnTo>
                    <a:pt x="21600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0" name="AutoShape 256">
              <a:extLst>
                <a:ext uri="{FF2B5EF4-FFF2-40B4-BE49-F238E27FC236}">
                  <a16:creationId xmlns:a16="http://schemas.microsoft.com/office/drawing/2014/main" id="{FEAC0BC3-66BF-5342-B109-23BB2E5CA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729" y="2850618"/>
              <a:ext cx="163644" cy="192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2705" y="2160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1" name="AutoShape 257">
              <a:extLst>
                <a:ext uri="{FF2B5EF4-FFF2-40B4-BE49-F238E27FC236}">
                  <a16:creationId xmlns:a16="http://schemas.microsoft.com/office/drawing/2014/main" id="{ED1A5AAF-EA4B-6F4C-8A22-33CB324E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884" y="1733018"/>
              <a:ext cx="134766" cy="192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885" y="0"/>
                  </a:lnTo>
                  <a:lnTo>
                    <a:pt x="21599" y="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2" name="AutoShape 258">
              <a:extLst>
                <a:ext uri="{FF2B5EF4-FFF2-40B4-BE49-F238E27FC236}">
                  <a16:creationId xmlns:a16="http://schemas.microsoft.com/office/drawing/2014/main" id="{58E42E85-A1CB-1742-8379-A19DFF4E2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829" y="2837918"/>
              <a:ext cx="163644" cy="192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2705" y="2160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7030A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3" name="AutoShape 259">
              <a:extLst>
                <a:ext uri="{FF2B5EF4-FFF2-40B4-BE49-F238E27FC236}">
                  <a16:creationId xmlns:a16="http://schemas.microsoft.com/office/drawing/2014/main" id="{EA465DCC-4214-D645-BA5E-E2E703512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884" y="3117318"/>
              <a:ext cx="173270" cy="12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199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4" name="AutoShape 260">
              <a:extLst>
                <a:ext uri="{FF2B5EF4-FFF2-40B4-BE49-F238E27FC236}">
                  <a16:creationId xmlns:a16="http://schemas.microsoft.com/office/drawing/2014/main" id="{1DE8D875-40FA-2140-9AA5-84AF444C5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029" y="1479018"/>
              <a:ext cx="163644" cy="192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2705" y="2160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5" name="AutoShape 261">
              <a:extLst>
                <a:ext uri="{FF2B5EF4-FFF2-40B4-BE49-F238E27FC236}">
                  <a16:creationId xmlns:a16="http://schemas.microsoft.com/office/drawing/2014/main" id="{15C6716B-6F25-E24F-8A24-515E9373F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084" y="1758418"/>
              <a:ext cx="173270" cy="12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199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6" name="AutoShape 262">
              <a:extLst>
                <a:ext uri="{FF2B5EF4-FFF2-40B4-BE49-F238E27FC236}">
                  <a16:creationId xmlns:a16="http://schemas.microsoft.com/office/drawing/2014/main" id="{0489871A-7036-A847-BD11-24E1EC92D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485" y="2126718"/>
              <a:ext cx="134765" cy="192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885" y="0"/>
                  </a:lnTo>
                  <a:lnTo>
                    <a:pt x="21599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7" name="AutoShape 263">
              <a:extLst>
                <a:ext uri="{FF2B5EF4-FFF2-40B4-BE49-F238E27FC236}">
                  <a16:creationId xmlns:a16="http://schemas.microsoft.com/office/drawing/2014/main" id="{69705022-E55A-2D49-8034-2E5E038F7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31" y="3408783"/>
              <a:ext cx="173269" cy="12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199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8" name="AutoShape 264">
              <a:extLst>
                <a:ext uri="{FF2B5EF4-FFF2-40B4-BE49-F238E27FC236}">
                  <a16:creationId xmlns:a16="http://schemas.microsoft.com/office/drawing/2014/main" id="{980FE333-106F-7744-986C-23B37618E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131" y="3307399"/>
              <a:ext cx="192522" cy="57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600"/>
                  </a:moveTo>
                  <a:lnTo>
                    <a:pt x="16199" y="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7030A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9" name="AutoShape 265">
              <a:extLst>
                <a:ext uri="{FF2B5EF4-FFF2-40B4-BE49-F238E27FC236}">
                  <a16:creationId xmlns:a16="http://schemas.microsoft.com/office/drawing/2014/main" id="{322D1993-94E0-E44F-A41D-6771DEF2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723" y="3730945"/>
              <a:ext cx="134766" cy="19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885" y="0"/>
                  </a:lnTo>
                  <a:lnTo>
                    <a:pt x="21599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0" name="AutoShape 266">
              <a:extLst>
                <a:ext uri="{FF2B5EF4-FFF2-40B4-BE49-F238E27FC236}">
                  <a16:creationId xmlns:a16="http://schemas.microsoft.com/office/drawing/2014/main" id="{C8DF5639-366F-0F4C-90D5-F5822E64D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775" y="4043783"/>
              <a:ext cx="163644" cy="19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2705" y="2160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7030A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1" name="AutoShape 267">
              <a:extLst>
                <a:ext uri="{FF2B5EF4-FFF2-40B4-BE49-F238E27FC236}">
                  <a16:creationId xmlns:a16="http://schemas.microsoft.com/office/drawing/2014/main" id="{350BD42C-7B86-314C-A1FF-9958A8C92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078" y="3827883"/>
              <a:ext cx="211774" cy="57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854" y="21600"/>
                  </a:lnTo>
                  <a:lnTo>
                    <a:pt x="21599" y="18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2" name="AutoShape 268">
              <a:extLst>
                <a:ext uri="{FF2B5EF4-FFF2-40B4-BE49-F238E27FC236}">
                  <a16:creationId xmlns:a16="http://schemas.microsoft.com/office/drawing/2014/main" id="{2EB561F1-6E8A-C142-99C6-48DA89EC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931" y="4272383"/>
              <a:ext cx="192522" cy="57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600"/>
                  </a:moveTo>
                  <a:lnTo>
                    <a:pt x="16199" y="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3" name="AutoShape 269">
              <a:extLst>
                <a:ext uri="{FF2B5EF4-FFF2-40B4-BE49-F238E27FC236}">
                  <a16:creationId xmlns:a16="http://schemas.microsoft.com/office/drawing/2014/main" id="{1DC58CA9-B3AA-A341-B8E7-A00DF083A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929" y="3590238"/>
              <a:ext cx="221400" cy="3850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13147" y="0"/>
                  </a:lnTo>
                  <a:lnTo>
                    <a:pt x="21600" y="0"/>
                  </a:lnTo>
                </a:path>
              </a:pathLst>
            </a:custGeom>
            <a:noFill/>
            <a:ln w="25400" cap="flat" cmpd="sng">
              <a:solidFill>
                <a:srgbClr val="7030A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4" name="AutoShape 270">
              <a:extLst>
                <a:ext uri="{FF2B5EF4-FFF2-40B4-BE49-F238E27FC236}">
                  <a16:creationId xmlns:a16="http://schemas.microsoft.com/office/drawing/2014/main" id="{ECE47FFB-6838-2546-A6F8-8B0A6CAB3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375" y="4183483"/>
              <a:ext cx="163644" cy="19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2705" y="2160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5" name="AutoShape 271">
              <a:extLst>
                <a:ext uri="{FF2B5EF4-FFF2-40B4-BE49-F238E27FC236}">
                  <a16:creationId xmlns:a16="http://schemas.microsoft.com/office/drawing/2014/main" id="{154F9840-6D54-324C-820B-1D6F424A8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475" y="4170783"/>
              <a:ext cx="163644" cy="19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2705" y="2160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7030A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6" name="AutoShape 272">
              <a:extLst>
                <a:ext uri="{FF2B5EF4-FFF2-40B4-BE49-F238E27FC236}">
                  <a16:creationId xmlns:a16="http://schemas.microsoft.com/office/drawing/2014/main" id="{DBE5DA2E-563F-8341-B430-C5317336B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530" y="4450183"/>
              <a:ext cx="173270" cy="12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199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 cmpd="sng">
              <a:solidFill>
                <a:srgbClr val="7030A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7" name="AutoShape 273">
              <a:extLst>
                <a:ext uri="{FF2B5EF4-FFF2-40B4-BE49-F238E27FC236}">
                  <a16:creationId xmlns:a16="http://schemas.microsoft.com/office/drawing/2014/main" id="{7F14686C-BDBE-A84A-9F3D-490D55B39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130" y="3459583"/>
              <a:ext cx="134766" cy="19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885" y="0"/>
                  </a:lnTo>
                  <a:lnTo>
                    <a:pt x="21599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8" name="AutoShape 274">
              <a:extLst>
                <a:ext uri="{FF2B5EF4-FFF2-40B4-BE49-F238E27FC236}">
                  <a16:creationId xmlns:a16="http://schemas.microsoft.com/office/drawing/2014/main" id="{D0C54095-18F4-8D4E-8AA9-665186F63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694" y="4650377"/>
              <a:ext cx="173270" cy="12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199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9" name="AutoShape 275">
              <a:extLst>
                <a:ext uri="{FF2B5EF4-FFF2-40B4-BE49-F238E27FC236}">
                  <a16:creationId xmlns:a16="http://schemas.microsoft.com/office/drawing/2014/main" id="{A3483624-D765-EC4F-A848-E73F2C6C8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0794" y="4548994"/>
              <a:ext cx="192522" cy="57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600"/>
                  </a:moveTo>
                  <a:lnTo>
                    <a:pt x="16199" y="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70" name="AutoShape 276">
              <a:extLst>
                <a:ext uri="{FF2B5EF4-FFF2-40B4-BE49-F238E27FC236}">
                  <a16:creationId xmlns:a16="http://schemas.microsoft.com/office/drawing/2014/main" id="{AFEA7944-5257-2D40-9EC5-234DBD4ED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386" y="4972540"/>
              <a:ext cx="134766" cy="19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885" y="0"/>
                  </a:lnTo>
                  <a:lnTo>
                    <a:pt x="21599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71" name="AutoShape 277">
              <a:extLst>
                <a:ext uri="{FF2B5EF4-FFF2-40B4-BE49-F238E27FC236}">
                  <a16:creationId xmlns:a16="http://schemas.microsoft.com/office/drawing/2014/main" id="{937B7731-0AD8-614B-9AB9-47332746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92" y="4831833"/>
              <a:ext cx="221401" cy="3850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13147" y="0"/>
                  </a:lnTo>
                  <a:lnTo>
                    <a:pt x="21600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72" name="AutoShape 278">
              <a:extLst>
                <a:ext uri="{FF2B5EF4-FFF2-40B4-BE49-F238E27FC236}">
                  <a16:creationId xmlns:a16="http://schemas.microsoft.com/office/drawing/2014/main" id="{B268204A-EC07-284E-99CD-98C960C33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793" y="4701177"/>
              <a:ext cx="134766" cy="192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885" y="0"/>
                  </a:lnTo>
                  <a:lnTo>
                    <a:pt x="21599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</p:grp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80C18A3F-3DF9-6D4E-8B68-1CC2A0B5ED36}"/>
              </a:ext>
            </a:extLst>
          </p:cNvPr>
          <p:cNvSpPr/>
          <p:nvPr/>
        </p:nvSpPr>
        <p:spPr>
          <a:xfrm>
            <a:off x="2640769" y="2289787"/>
            <a:ext cx="1459900" cy="45857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E966C192-0491-0443-8CC5-753C2F374A50}"/>
              </a:ext>
            </a:extLst>
          </p:cNvPr>
          <p:cNvSpPr/>
          <p:nvPr/>
        </p:nvSpPr>
        <p:spPr>
          <a:xfrm>
            <a:off x="6574771" y="2289787"/>
            <a:ext cx="1679866" cy="45857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AutoShape 12">
            <a:extLst>
              <a:ext uri="{FF2B5EF4-FFF2-40B4-BE49-F238E27FC236}">
                <a16:creationId xmlns:a16="http://schemas.microsoft.com/office/drawing/2014/main" id="{CBA1012E-B79E-164F-A121-BDA75C391356}"/>
              </a:ext>
            </a:extLst>
          </p:cNvPr>
          <p:cNvSpPr>
            <a:spLocks/>
          </p:cNvSpPr>
          <p:nvPr/>
        </p:nvSpPr>
        <p:spPr bwMode="auto">
          <a:xfrm>
            <a:off x="1074107" y="4251576"/>
            <a:ext cx="628427" cy="937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3885"/>
                </a:moveTo>
                <a:lnTo>
                  <a:pt x="4180" y="9257"/>
                </a:lnTo>
                <a:lnTo>
                  <a:pt x="8129" y="0"/>
                </a:lnTo>
                <a:lnTo>
                  <a:pt x="10916" y="10800"/>
                </a:lnTo>
                <a:lnTo>
                  <a:pt x="15096" y="21599"/>
                </a:lnTo>
                <a:lnTo>
                  <a:pt x="18116" y="20057"/>
                </a:lnTo>
                <a:lnTo>
                  <a:pt x="21600" y="6171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284" name="Right Arrow 283">
            <a:extLst>
              <a:ext uri="{FF2B5EF4-FFF2-40B4-BE49-F238E27FC236}">
                <a16:creationId xmlns:a16="http://schemas.microsoft.com/office/drawing/2014/main" id="{2F5D72FB-6885-D44E-A9E8-AEAC8FC90DD6}"/>
              </a:ext>
            </a:extLst>
          </p:cNvPr>
          <p:cNvSpPr/>
          <p:nvPr/>
        </p:nvSpPr>
        <p:spPr>
          <a:xfrm rot="10230368">
            <a:off x="2685913" y="5897406"/>
            <a:ext cx="5127308" cy="45857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ight Arrow 285">
            <a:extLst>
              <a:ext uri="{FF2B5EF4-FFF2-40B4-BE49-F238E27FC236}">
                <a16:creationId xmlns:a16="http://schemas.microsoft.com/office/drawing/2014/main" id="{D253EF58-EC41-6D44-8783-D8408A89817E}"/>
              </a:ext>
            </a:extLst>
          </p:cNvPr>
          <p:cNvSpPr/>
          <p:nvPr/>
        </p:nvSpPr>
        <p:spPr>
          <a:xfrm>
            <a:off x="2904627" y="8174256"/>
            <a:ext cx="376285" cy="45857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AutoShape 17">
            <a:extLst>
              <a:ext uri="{FF2B5EF4-FFF2-40B4-BE49-F238E27FC236}">
                <a16:creationId xmlns:a16="http://schemas.microsoft.com/office/drawing/2014/main" id="{5D3C9715-03D6-0243-B505-6D7249E4CE28}"/>
              </a:ext>
            </a:extLst>
          </p:cNvPr>
          <p:cNvSpPr>
            <a:spLocks/>
          </p:cNvSpPr>
          <p:nvPr/>
        </p:nvSpPr>
        <p:spPr bwMode="auto">
          <a:xfrm>
            <a:off x="2736975" y="7536202"/>
            <a:ext cx="1169529" cy="49496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r>
              <a:rPr lang="en-US" sz="1500" dirty="0">
                <a:latin typeface="Calibri" charset="0"/>
                <a:ea typeface="Calibri" charset="0"/>
                <a:cs typeface="Calibri" charset="0"/>
              </a:rPr>
              <a:t>map reads to genome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E747054E-5E24-0544-AD30-A0C09F3F756C}"/>
              </a:ext>
            </a:extLst>
          </p:cNvPr>
          <p:cNvSpPr/>
          <p:nvPr/>
        </p:nvSpPr>
        <p:spPr>
          <a:xfrm flipV="1">
            <a:off x="3488536" y="8890340"/>
            <a:ext cx="5976135" cy="1713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49AF99D0-B68D-4844-A45D-B1CD175A0304}"/>
              </a:ext>
            </a:extLst>
          </p:cNvPr>
          <p:cNvSpPr/>
          <p:nvPr/>
        </p:nvSpPr>
        <p:spPr>
          <a:xfrm flipV="1">
            <a:off x="3977439" y="8890341"/>
            <a:ext cx="935875" cy="15760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F8EE2EC-AC55-7441-89B1-8E3C409C0A55}"/>
              </a:ext>
            </a:extLst>
          </p:cNvPr>
          <p:cNvSpPr/>
          <p:nvPr/>
        </p:nvSpPr>
        <p:spPr>
          <a:xfrm flipV="1">
            <a:off x="5450227" y="8890341"/>
            <a:ext cx="571452" cy="157602"/>
          </a:xfrm>
          <a:prstGeom prst="rect">
            <a:avLst/>
          </a:prstGeom>
          <a:solidFill>
            <a:srgbClr val="125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B57E196C-5009-EE4D-A120-9E9FE5D83680}"/>
              </a:ext>
            </a:extLst>
          </p:cNvPr>
          <p:cNvSpPr/>
          <p:nvPr/>
        </p:nvSpPr>
        <p:spPr>
          <a:xfrm flipV="1">
            <a:off x="6817745" y="8890341"/>
            <a:ext cx="1060442" cy="15760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9F51E64-D86F-8640-959E-FDDD35A31811}"/>
              </a:ext>
            </a:extLst>
          </p:cNvPr>
          <p:cNvSpPr/>
          <p:nvPr/>
        </p:nvSpPr>
        <p:spPr>
          <a:xfrm flipV="1">
            <a:off x="8561278" y="8890341"/>
            <a:ext cx="470564" cy="1576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3DC0941-D8D8-5D4F-BF75-26857AED55F5}"/>
              </a:ext>
            </a:extLst>
          </p:cNvPr>
          <p:cNvSpPr/>
          <p:nvPr/>
        </p:nvSpPr>
        <p:spPr>
          <a:xfrm flipV="1">
            <a:off x="3999302" y="8638816"/>
            <a:ext cx="301980" cy="788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154BE9C-701A-C842-A2AA-F7161BF856EB}"/>
              </a:ext>
            </a:extLst>
          </p:cNvPr>
          <p:cNvSpPr/>
          <p:nvPr/>
        </p:nvSpPr>
        <p:spPr>
          <a:xfrm flipV="1">
            <a:off x="4150292" y="8473653"/>
            <a:ext cx="301980" cy="788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C4529E9-F54C-9449-91EF-4C3700D70992}"/>
              </a:ext>
            </a:extLst>
          </p:cNvPr>
          <p:cNvSpPr/>
          <p:nvPr/>
        </p:nvSpPr>
        <p:spPr>
          <a:xfrm flipV="1">
            <a:off x="4439273" y="8764579"/>
            <a:ext cx="301980" cy="788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00DC5F3-B6B6-0D4E-97C5-CEF9DB98EE99}"/>
              </a:ext>
            </a:extLst>
          </p:cNvPr>
          <p:cNvSpPr/>
          <p:nvPr/>
        </p:nvSpPr>
        <p:spPr>
          <a:xfrm flipV="1">
            <a:off x="4590263" y="8555625"/>
            <a:ext cx="301980" cy="788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9F4CEDCC-6AF3-F04D-9656-F3E6B710F99F}"/>
              </a:ext>
            </a:extLst>
          </p:cNvPr>
          <p:cNvSpPr/>
          <p:nvPr/>
        </p:nvSpPr>
        <p:spPr>
          <a:xfrm flipV="1">
            <a:off x="4439273" y="8293675"/>
            <a:ext cx="301980" cy="788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0964772-1E44-C84E-920C-C0D5B21256F7}"/>
              </a:ext>
            </a:extLst>
          </p:cNvPr>
          <p:cNvSpPr/>
          <p:nvPr/>
        </p:nvSpPr>
        <p:spPr>
          <a:xfrm flipV="1">
            <a:off x="3906504" y="8308490"/>
            <a:ext cx="301980" cy="788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E9DE2D36-39E4-7D44-AE26-B72D22CEA35E}"/>
              </a:ext>
            </a:extLst>
          </p:cNvPr>
          <p:cNvSpPr/>
          <p:nvPr/>
        </p:nvSpPr>
        <p:spPr>
          <a:xfrm flipV="1">
            <a:off x="5584963" y="8615389"/>
            <a:ext cx="301980" cy="78801"/>
          </a:xfrm>
          <a:prstGeom prst="rect">
            <a:avLst/>
          </a:prstGeom>
          <a:solidFill>
            <a:srgbClr val="125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0F2C1D05-6A2E-D84E-87C1-FA9AEDB3DDBA}"/>
              </a:ext>
            </a:extLst>
          </p:cNvPr>
          <p:cNvSpPr/>
          <p:nvPr/>
        </p:nvSpPr>
        <p:spPr>
          <a:xfrm flipV="1">
            <a:off x="5479695" y="8461899"/>
            <a:ext cx="301980" cy="78801"/>
          </a:xfrm>
          <a:prstGeom prst="rect">
            <a:avLst/>
          </a:prstGeom>
          <a:solidFill>
            <a:srgbClr val="125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7A1E746C-FF12-1F48-A274-4C3D8CBEEB4D}"/>
              </a:ext>
            </a:extLst>
          </p:cNvPr>
          <p:cNvSpPr/>
          <p:nvPr/>
        </p:nvSpPr>
        <p:spPr>
          <a:xfrm flipV="1">
            <a:off x="5630685" y="8739015"/>
            <a:ext cx="301980" cy="78801"/>
          </a:xfrm>
          <a:prstGeom prst="rect">
            <a:avLst/>
          </a:prstGeom>
          <a:solidFill>
            <a:srgbClr val="125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AB7BDB92-007D-B84C-B284-C689155D56A7}"/>
              </a:ext>
            </a:extLst>
          </p:cNvPr>
          <p:cNvSpPr/>
          <p:nvPr/>
        </p:nvSpPr>
        <p:spPr>
          <a:xfrm flipV="1">
            <a:off x="6904401" y="8671892"/>
            <a:ext cx="301980" cy="7880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78C181B7-071B-AF42-A9B3-0B3884FE2509}"/>
              </a:ext>
            </a:extLst>
          </p:cNvPr>
          <p:cNvSpPr/>
          <p:nvPr/>
        </p:nvSpPr>
        <p:spPr>
          <a:xfrm flipV="1">
            <a:off x="7513946" y="8548247"/>
            <a:ext cx="301980" cy="7880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C02DBB8-300C-DE45-A100-AFE09D156943}"/>
              </a:ext>
            </a:extLst>
          </p:cNvPr>
          <p:cNvSpPr/>
          <p:nvPr/>
        </p:nvSpPr>
        <p:spPr>
          <a:xfrm flipV="1">
            <a:off x="8561278" y="8727333"/>
            <a:ext cx="301980" cy="788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24849BE-0048-7349-A669-9BC4A5877D66}"/>
              </a:ext>
            </a:extLst>
          </p:cNvPr>
          <p:cNvSpPr/>
          <p:nvPr/>
        </p:nvSpPr>
        <p:spPr>
          <a:xfrm flipV="1">
            <a:off x="8770249" y="8548220"/>
            <a:ext cx="301980" cy="788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4240436-D73D-C84E-A65A-7F49C98CB52D}"/>
              </a:ext>
            </a:extLst>
          </p:cNvPr>
          <p:cNvSpPr/>
          <p:nvPr/>
        </p:nvSpPr>
        <p:spPr>
          <a:xfrm flipV="1">
            <a:off x="8645570" y="8410744"/>
            <a:ext cx="301980" cy="788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208A7D96-2375-174A-9384-87C2F52F1B71}"/>
              </a:ext>
            </a:extLst>
          </p:cNvPr>
          <p:cNvSpPr/>
          <p:nvPr/>
        </p:nvSpPr>
        <p:spPr>
          <a:xfrm flipV="1">
            <a:off x="8851967" y="8256885"/>
            <a:ext cx="301980" cy="788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85A9C215-44E6-6342-88A3-E241416C0A1A}"/>
              </a:ext>
            </a:extLst>
          </p:cNvPr>
          <p:cNvSpPr/>
          <p:nvPr/>
        </p:nvSpPr>
        <p:spPr>
          <a:xfrm flipV="1">
            <a:off x="8770249" y="8077772"/>
            <a:ext cx="301980" cy="788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E3031D2-D77D-024C-A940-508D1B1E7218}"/>
              </a:ext>
            </a:extLst>
          </p:cNvPr>
          <p:cNvSpPr/>
          <p:nvPr/>
        </p:nvSpPr>
        <p:spPr>
          <a:xfrm flipV="1">
            <a:off x="6206541" y="8884792"/>
            <a:ext cx="438025" cy="157602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ED4494A-5A21-1F44-8011-3AF9FB230FAD}"/>
              </a:ext>
            </a:extLst>
          </p:cNvPr>
          <p:cNvSpPr/>
          <p:nvPr/>
        </p:nvSpPr>
        <p:spPr>
          <a:xfrm flipV="1">
            <a:off x="6286594" y="8601363"/>
            <a:ext cx="301980" cy="7880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5571476-A7FA-7741-9145-7104F07A13D9}"/>
              </a:ext>
            </a:extLst>
          </p:cNvPr>
          <p:cNvSpPr/>
          <p:nvPr/>
        </p:nvSpPr>
        <p:spPr>
          <a:xfrm flipV="1">
            <a:off x="6206541" y="8461898"/>
            <a:ext cx="301980" cy="7880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3A300CB1-469D-854C-BC87-94CAD6680EA7}"/>
              </a:ext>
            </a:extLst>
          </p:cNvPr>
          <p:cNvSpPr/>
          <p:nvPr/>
        </p:nvSpPr>
        <p:spPr>
          <a:xfrm flipV="1">
            <a:off x="4150292" y="8128512"/>
            <a:ext cx="301980" cy="788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5F6E7E4-51EE-A940-9384-9FDA2A18A5D6}"/>
              </a:ext>
            </a:extLst>
          </p:cNvPr>
          <p:cNvSpPr/>
          <p:nvPr/>
        </p:nvSpPr>
        <p:spPr>
          <a:xfrm flipV="1">
            <a:off x="4439273" y="7958721"/>
            <a:ext cx="301980" cy="788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ight Arrow 313">
            <a:extLst>
              <a:ext uri="{FF2B5EF4-FFF2-40B4-BE49-F238E27FC236}">
                <a16:creationId xmlns:a16="http://schemas.microsoft.com/office/drawing/2014/main" id="{EE121065-9050-CB4E-A413-6B37D9A6AC30}"/>
              </a:ext>
            </a:extLst>
          </p:cNvPr>
          <p:cNvSpPr/>
          <p:nvPr/>
        </p:nvSpPr>
        <p:spPr>
          <a:xfrm>
            <a:off x="9895794" y="8158005"/>
            <a:ext cx="376285" cy="45857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035706A-F8B9-A849-8C46-219EBF4C0642}"/>
              </a:ext>
            </a:extLst>
          </p:cNvPr>
          <p:cNvSpPr/>
          <p:nvPr/>
        </p:nvSpPr>
        <p:spPr>
          <a:xfrm>
            <a:off x="10734705" y="7060952"/>
            <a:ext cx="652663" cy="6058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B790AEBB-20F4-4A45-AAC2-77964546B55F}"/>
              </a:ext>
            </a:extLst>
          </p:cNvPr>
          <p:cNvSpPr/>
          <p:nvPr/>
        </p:nvSpPr>
        <p:spPr>
          <a:xfrm>
            <a:off x="10734705" y="7666797"/>
            <a:ext cx="652663" cy="60584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CEA940EB-6267-1346-984B-BA55D03F3D5E}"/>
              </a:ext>
            </a:extLst>
          </p:cNvPr>
          <p:cNvSpPr/>
          <p:nvPr/>
        </p:nvSpPr>
        <p:spPr>
          <a:xfrm>
            <a:off x="10734704" y="8272984"/>
            <a:ext cx="652663" cy="60584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A2B12469-7FD4-6841-A6E7-4BE01B089E58}"/>
              </a:ext>
            </a:extLst>
          </p:cNvPr>
          <p:cNvSpPr/>
          <p:nvPr/>
        </p:nvSpPr>
        <p:spPr>
          <a:xfrm>
            <a:off x="10733674" y="8881819"/>
            <a:ext cx="652663" cy="60584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A4100C5-9393-A344-9253-D727FA1C4C85}"/>
              </a:ext>
            </a:extLst>
          </p:cNvPr>
          <p:cNvSpPr/>
          <p:nvPr/>
        </p:nvSpPr>
        <p:spPr>
          <a:xfrm>
            <a:off x="10735734" y="9488006"/>
            <a:ext cx="652663" cy="60584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320" name="AutoShape 18">
            <a:extLst>
              <a:ext uri="{FF2B5EF4-FFF2-40B4-BE49-F238E27FC236}">
                <a16:creationId xmlns:a16="http://schemas.microsoft.com/office/drawing/2014/main" id="{59D7D3E7-AEF9-DE4C-B790-388FAE7D6A3B}"/>
              </a:ext>
            </a:extLst>
          </p:cNvPr>
          <p:cNvSpPr>
            <a:spLocks/>
          </p:cNvSpPr>
          <p:nvPr/>
        </p:nvSpPr>
        <p:spPr bwMode="auto">
          <a:xfrm>
            <a:off x="10404487" y="6464935"/>
            <a:ext cx="1963699" cy="3414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expression profile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E785267F-0D73-9E4E-ACF3-D667FD5B7E3F}"/>
              </a:ext>
            </a:extLst>
          </p:cNvPr>
          <p:cNvSpPr txBox="1"/>
          <p:nvPr/>
        </p:nvSpPr>
        <p:spPr>
          <a:xfrm>
            <a:off x="9418782" y="7670484"/>
            <a:ext cx="12711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quantification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519DB992-163A-7A4E-9884-C32A7A63574D}"/>
              </a:ext>
            </a:extLst>
          </p:cNvPr>
          <p:cNvSpPr txBox="1"/>
          <p:nvPr/>
        </p:nvSpPr>
        <p:spPr>
          <a:xfrm>
            <a:off x="4668785" y="5094701"/>
            <a:ext cx="1072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sequencing</a:t>
            </a:r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797F79B4-10B7-0746-A35E-DEA21AB215CE}"/>
              </a:ext>
            </a:extLst>
          </p:cNvPr>
          <p:cNvSpPr/>
          <p:nvPr/>
        </p:nvSpPr>
        <p:spPr>
          <a:xfrm>
            <a:off x="4428024" y="5430153"/>
            <a:ext cx="1699268" cy="1354143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5" name="Picture 284">
            <a:extLst>
              <a:ext uri="{FF2B5EF4-FFF2-40B4-BE49-F238E27FC236}">
                <a16:creationId xmlns:a16="http://schemas.microsoft.com/office/drawing/2014/main" id="{18DB2D41-8F09-8742-8760-AD6A56BF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644" y="5492502"/>
            <a:ext cx="1699268" cy="12507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1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73" grpId="0" animBg="1"/>
      <p:bldP spid="274" grpId="0" animBg="1"/>
      <p:bldP spid="276" grpId="0" animBg="1"/>
      <p:bldP spid="284" grpId="0" animBg="1"/>
      <p:bldP spid="286" grpId="0" animBg="1"/>
      <p:bldP spid="287" grpId="0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/>
      <p:bldP spid="3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>
            <a:extLst>
              <a:ext uri="{FF2B5EF4-FFF2-40B4-BE49-F238E27FC236}">
                <a16:creationId xmlns:a16="http://schemas.microsoft.com/office/drawing/2014/main" id="{C2A3535A-58DF-964B-AD2A-C136F22BD40A}"/>
              </a:ext>
            </a:extLst>
          </p:cNvPr>
          <p:cNvSpPr>
            <a:spLocks/>
          </p:cNvSpPr>
          <p:nvPr/>
        </p:nvSpPr>
        <p:spPr bwMode="auto">
          <a:xfrm>
            <a:off x="4673262" y="3644802"/>
            <a:ext cx="561454" cy="814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6766" y="18000"/>
                </a:lnTo>
                <a:lnTo>
                  <a:pt x="9628" y="0"/>
                </a:lnTo>
                <a:lnTo>
                  <a:pt x="13792" y="1800"/>
                </a:lnTo>
                <a:lnTo>
                  <a:pt x="18477" y="21600"/>
                </a:lnTo>
                <a:lnTo>
                  <a:pt x="21600" y="19799"/>
                </a:lnTo>
              </a:path>
            </a:pathLst>
          </a:custGeom>
          <a:noFill/>
          <a:ln w="25400" cap="flat" cmpd="sng">
            <a:solidFill>
              <a:schemeClr val="accent6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F36BF744-BE34-9843-B0F5-5800E141F12D}"/>
              </a:ext>
            </a:extLst>
          </p:cNvPr>
          <p:cNvSpPr>
            <a:spLocks/>
          </p:cNvSpPr>
          <p:nvPr/>
        </p:nvSpPr>
        <p:spPr bwMode="auto">
          <a:xfrm>
            <a:off x="4764791" y="1452564"/>
            <a:ext cx="568152" cy="870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2571" y="11630"/>
                </a:lnTo>
                <a:lnTo>
                  <a:pt x="4885" y="11630"/>
                </a:lnTo>
                <a:lnTo>
                  <a:pt x="7714" y="13292"/>
                </a:lnTo>
                <a:lnTo>
                  <a:pt x="8485" y="0"/>
                </a:lnTo>
                <a:lnTo>
                  <a:pt x="11314" y="0"/>
                </a:lnTo>
                <a:lnTo>
                  <a:pt x="15171" y="3323"/>
                </a:lnTo>
                <a:lnTo>
                  <a:pt x="16971" y="9969"/>
                </a:lnTo>
                <a:lnTo>
                  <a:pt x="21600" y="1163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53B5B7E-8E3A-3A4F-BA0F-210197E14813}"/>
              </a:ext>
            </a:extLst>
          </p:cNvPr>
          <p:cNvSpPr>
            <a:spLocks/>
          </p:cNvSpPr>
          <p:nvPr/>
        </p:nvSpPr>
        <p:spPr bwMode="auto">
          <a:xfrm>
            <a:off x="4644240" y="1755056"/>
            <a:ext cx="629543" cy="948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3885"/>
                </a:moveTo>
                <a:lnTo>
                  <a:pt x="4180" y="9257"/>
                </a:lnTo>
                <a:lnTo>
                  <a:pt x="8129" y="0"/>
                </a:lnTo>
                <a:lnTo>
                  <a:pt x="10916" y="10800"/>
                </a:lnTo>
                <a:lnTo>
                  <a:pt x="15096" y="21599"/>
                </a:lnTo>
                <a:lnTo>
                  <a:pt x="18116" y="20057"/>
                </a:lnTo>
                <a:lnTo>
                  <a:pt x="21600" y="6171"/>
                </a:lnTo>
              </a:path>
            </a:pathLst>
          </a:custGeom>
          <a:noFill/>
          <a:ln w="25400" cap="flat" cmpd="sng">
            <a:solidFill>
              <a:srgbClr val="0070C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98CA45A0-69AB-6C45-A713-13E59588B64A}"/>
              </a:ext>
            </a:extLst>
          </p:cNvPr>
          <p:cNvSpPr>
            <a:spLocks/>
          </p:cNvSpPr>
          <p:nvPr/>
        </p:nvSpPr>
        <p:spPr bwMode="auto">
          <a:xfrm>
            <a:off x="4643124" y="2027412"/>
            <a:ext cx="812602" cy="1417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340" y="7200"/>
                </a:lnTo>
                <a:lnTo>
                  <a:pt x="7919" y="10285"/>
                </a:lnTo>
                <a:lnTo>
                  <a:pt x="10979" y="10285"/>
                </a:lnTo>
                <a:lnTo>
                  <a:pt x="13860" y="10285"/>
                </a:lnTo>
                <a:lnTo>
                  <a:pt x="17639" y="21600"/>
                </a:lnTo>
                <a:lnTo>
                  <a:pt x="21600" y="19542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95EB3EEE-F767-8841-9DCD-2B65291E7062}"/>
              </a:ext>
            </a:extLst>
          </p:cNvPr>
          <p:cNvSpPr>
            <a:spLocks/>
          </p:cNvSpPr>
          <p:nvPr/>
        </p:nvSpPr>
        <p:spPr bwMode="auto">
          <a:xfrm>
            <a:off x="4923293" y="2293070"/>
            <a:ext cx="526852" cy="803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4430" y="0"/>
                </a:lnTo>
                <a:lnTo>
                  <a:pt x="8861" y="8999"/>
                </a:lnTo>
                <a:lnTo>
                  <a:pt x="13846" y="12600"/>
                </a:lnTo>
                <a:lnTo>
                  <a:pt x="18276" y="3600"/>
                </a:lnTo>
                <a:lnTo>
                  <a:pt x="21600" y="108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F16744DF-1544-B84F-B194-9BF184238AF6}"/>
              </a:ext>
            </a:extLst>
          </p:cNvPr>
          <p:cNvSpPr>
            <a:spLocks/>
          </p:cNvSpPr>
          <p:nvPr/>
        </p:nvSpPr>
        <p:spPr bwMode="auto">
          <a:xfrm>
            <a:off x="4673262" y="2560960"/>
            <a:ext cx="561454" cy="803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6766" y="18000"/>
                </a:lnTo>
                <a:lnTo>
                  <a:pt x="9628" y="0"/>
                </a:lnTo>
                <a:lnTo>
                  <a:pt x="13792" y="1800"/>
                </a:lnTo>
                <a:lnTo>
                  <a:pt x="18477" y="21600"/>
                </a:lnTo>
                <a:lnTo>
                  <a:pt x="21600" y="19799"/>
                </a:lnTo>
              </a:path>
            </a:pathLst>
          </a:custGeom>
          <a:noFill/>
          <a:ln w="25400" cap="flat" cmpd="sng">
            <a:solidFill>
              <a:srgbClr val="7030A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574F41A9-A4CE-B748-87FF-744A4D7ACE84}"/>
              </a:ext>
            </a:extLst>
          </p:cNvPr>
          <p:cNvSpPr>
            <a:spLocks/>
          </p:cNvSpPr>
          <p:nvPr/>
        </p:nvSpPr>
        <p:spPr bwMode="auto">
          <a:xfrm>
            <a:off x="5030449" y="2757414"/>
            <a:ext cx="568152" cy="870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2571" y="11630"/>
                </a:lnTo>
                <a:lnTo>
                  <a:pt x="4885" y="11630"/>
                </a:lnTo>
                <a:lnTo>
                  <a:pt x="7714" y="13292"/>
                </a:lnTo>
                <a:lnTo>
                  <a:pt x="8485" y="0"/>
                </a:lnTo>
                <a:lnTo>
                  <a:pt x="11314" y="0"/>
                </a:lnTo>
                <a:lnTo>
                  <a:pt x="15171" y="3323"/>
                </a:lnTo>
                <a:lnTo>
                  <a:pt x="16971" y="9969"/>
                </a:lnTo>
                <a:lnTo>
                  <a:pt x="21600" y="1163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3463886A-A0C4-214C-A942-249E7113E2D7}"/>
              </a:ext>
            </a:extLst>
          </p:cNvPr>
          <p:cNvSpPr>
            <a:spLocks/>
          </p:cNvSpPr>
          <p:nvPr/>
        </p:nvSpPr>
        <p:spPr bwMode="auto">
          <a:xfrm>
            <a:off x="4744699" y="3087812"/>
            <a:ext cx="628427" cy="937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3885"/>
                </a:moveTo>
                <a:lnTo>
                  <a:pt x="4180" y="9257"/>
                </a:lnTo>
                <a:lnTo>
                  <a:pt x="8129" y="0"/>
                </a:lnTo>
                <a:lnTo>
                  <a:pt x="10916" y="10800"/>
                </a:lnTo>
                <a:lnTo>
                  <a:pt x="15096" y="21599"/>
                </a:lnTo>
                <a:lnTo>
                  <a:pt x="18116" y="20057"/>
                </a:lnTo>
                <a:lnTo>
                  <a:pt x="21600" y="6171"/>
                </a:lnTo>
              </a:path>
            </a:pathLst>
          </a:custGeom>
          <a:noFill/>
          <a:ln w="25400" cap="flat" cmpd="sng">
            <a:solidFill>
              <a:schemeClr val="accent6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3B36456E-FDC5-DA45-827E-4075E89E3ECC}"/>
              </a:ext>
            </a:extLst>
          </p:cNvPr>
          <p:cNvSpPr>
            <a:spLocks/>
          </p:cNvSpPr>
          <p:nvPr/>
        </p:nvSpPr>
        <p:spPr bwMode="auto">
          <a:xfrm>
            <a:off x="4637543" y="3293195"/>
            <a:ext cx="811486" cy="1417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340" y="7200"/>
                </a:lnTo>
                <a:lnTo>
                  <a:pt x="7919" y="10285"/>
                </a:lnTo>
                <a:lnTo>
                  <a:pt x="10979" y="10285"/>
                </a:lnTo>
                <a:lnTo>
                  <a:pt x="13860" y="10285"/>
                </a:lnTo>
                <a:lnTo>
                  <a:pt x="17639" y="21600"/>
                </a:lnTo>
                <a:lnTo>
                  <a:pt x="21600" y="19542"/>
                </a:lnTo>
              </a:path>
            </a:pathLst>
          </a:custGeom>
          <a:noFill/>
          <a:ln w="25400" cap="flat" cmpd="sng">
            <a:solidFill>
              <a:srgbClr val="7030A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D5A91C2F-14F8-2E43-A5D9-68FAAA072AF6}"/>
              </a:ext>
            </a:extLst>
          </p:cNvPr>
          <p:cNvSpPr>
            <a:spLocks/>
          </p:cNvSpPr>
          <p:nvPr/>
        </p:nvSpPr>
        <p:spPr bwMode="auto">
          <a:xfrm>
            <a:off x="4525170" y="113761"/>
            <a:ext cx="1652315" cy="7768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mRNA</a:t>
            </a:r>
          </a:p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transcripts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DC6999-614E-144A-90D3-B2E16A8FEDD6}"/>
              </a:ext>
            </a:extLst>
          </p:cNvPr>
          <p:cNvGrpSpPr>
            <a:grpSpLocks/>
          </p:cNvGrpSpPr>
          <p:nvPr/>
        </p:nvGrpSpPr>
        <p:grpSpPr bwMode="auto">
          <a:xfrm>
            <a:off x="505379" y="5908207"/>
            <a:ext cx="1805476" cy="4324262"/>
            <a:chOff x="1875815" y="-114127"/>
            <a:chExt cx="2568360" cy="6149097"/>
          </a:xfrm>
        </p:grpSpPr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EC8C4780-1C87-6142-8DC2-A726A6963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775" y="-114127"/>
              <a:ext cx="1930400" cy="5974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reads</a:t>
              </a:r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D8BFD35A-7ABB-B146-92A6-B911E1298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815" y="869155"/>
              <a:ext cx="2514600" cy="51658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chemeClr val="accent2"/>
                  </a:solidFill>
                  <a:latin typeface="Monaco" charset="0"/>
                  <a:cs typeface="Monaco" charset="0"/>
                  <a:sym typeface="Monaco" charset="0"/>
                </a:rPr>
                <a:t>TTTTTNCAGAGTTTTTTCTTG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rgbClr val="FF0000"/>
                  </a:solidFill>
                  <a:latin typeface="Monaco" charset="0"/>
                  <a:cs typeface="Monaco" charset="0"/>
                  <a:sym typeface="Monaco" charset="0"/>
                </a:rPr>
                <a:t>GAACANTCCAACGCTTGGTGA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rgbClr val="FF0000"/>
                  </a:solidFill>
                  <a:latin typeface="Monaco" charset="0"/>
                  <a:cs typeface="Monaco" charset="0"/>
                  <a:sym typeface="Monaco" charset="0"/>
                </a:rPr>
                <a:t>GGAAANAAGACCCTGTTGAGC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rgbClr val="7030A0"/>
                  </a:solidFill>
                  <a:latin typeface="Monaco" charset="0"/>
                  <a:cs typeface="Monaco" charset="0"/>
                  <a:sym typeface="Monaco" charset="0"/>
                </a:rPr>
                <a:t>CCCGGNGATCCGCTGGGACAA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chemeClr val="accent2"/>
                  </a:solidFill>
                  <a:latin typeface="Monaco" charset="0"/>
                  <a:cs typeface="Monaco" charset="0"/>
                  <a:sym typeface="Monaco" charset="0"/>
                </a:rPr>
                <a:t>GCAGCATATTGATAGATAACT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rgbClr val="FF0000"/>
                  </a:solidFill>
                  <a:latin typeface="Monaco" charset="0"/>
                  <a:cs typeface="Monaco" charset="0"/>
                  <a:sym typeface="Monaco" charset="0"/>
                </a:rPr>
                <a:t>CTAGCTACGCGTACGCGATCG</a:t>
              </a:r>
            </a:p>
            <a:p>
              <a:pPr algn="l"/>
              <a:endParaRPr lang="en-US" sz="1100" dirty="0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rgbClr val="7030A0"/>
                  </a:solidFill>
                  <a:latin typeface="Monaco" charset="0"/>
                  <a:cs typeface="Monaco" charset="0"/>
                  <a:sym typeface="Monaco" charset="0"/>
                </a:rPr>
                <a:t>CATCTAGCATCGCGTTGCGTT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chemeClr val="accent6"/>
                  </a:solidFill>
                  <a:latin typeface="Monaco" charset="0"/>
                  <a:cs typeface="Monaco" charset="0"/>
                  <a:sym typeface="Monaco" charset="0"/>
                </a:rPr>
                <a:t>CCCGCGCGCTTAGGCTACTCG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rgbClr val="0070C0"/>
                  </a:solidFill>
                  <a:latin typeface="Monaco" charset="0"/>
                  <a:cs typeface="Monaco" charset="0"/>
                  <a:sym typeface="Monaco" charset="0"/>
                </a:rPr>
                <a:t>TCACACATCTCTAGCTAGCAT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pPr algn="l"/>
              <a:r>
                <a:rPr lang="en-US" sz="1100" dirty="0">
                  <a:solidFill>
                    <a:srgbClr val="FF0000"/>
                  </a:solidFill>
                  <a:latin typeface="Monaco" charset="0"/>
                  <a:cs typeface="Monaco" charset="0"/>
                  <a:sym typeface="Monaco" charset="0"/>
                </a:rPr>
                <a:t>CATGCTAGCTATGCCTATCTA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  <a:p>
              <a:r>
                <a:rPr lang="en-US" sz="1100" dirty="0">
                  <a:solidFill>
                    <a:schemeClr val="accent6"/>
                  </a:solidFill>
                  <a:latin typeface="Monaco" charset="0"/>
                  <a:cs typeface="Monaco" charset="0"/>
                  <a:sym typeface="Monaco" charset="0"/>
                </a:rPr>
                <a:t>CCTTCNCACTTCGTTTCCCAC</a:t>
              </a:r>
            </a:p>
            <a:p>
              <a:pPr algn="l"/>
              <a:endParaRPr lang="en-US" sz="1100" dirty="0">
                <a:latin typeface="Monaco" charset="0"/>
                <a:cs typeface="Monaco" charset="0"/>
                <a:sym typeface="Monaco" charset="0"/>
              </a:endParaRP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09789868-BC2C-6641-87CA-83517058C490}"/>
              </a:ext>
            </a:extLst>
          </p:cNvPr>
          <p:cNvGrpSpPr>
            <a:grpSpLocks/>
          </p:cNvGrpSpPr>
          <p:nvPr/>
        </p:nvGrpSpPr>
        <p:grpSpPr bwMode="auto">
          <a:xfrm>
            <a:off x="8730972" y="0"/>
            <a:ext cx="3912808" cy="5163413"/>
            <a:chOff x="-586625" y="-75939"/>
            <a:chExt cx="5564882" cy="7342773"/>
          </a:xfrm>
        </p:grpSpPr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9E6036BE-3E1E-6846-8456-E6F77C624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811" y="-75939"/>
              <a:ext cx="3496446" cy="110544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DNA fragments</a:t>
              </a:r>
            </a:p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(sequencing library)</a:t>
              </a:r>
            </a:p>
          </p:txBody>
        </p: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9973E669-F7A7-A141-80F0-F64E8A5E3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0900" y="1649334"/>
              <a:ext cx="167488" cy="72262"/>
              <a:chOff x="0" y="0"/>
              <a:chExt cx="167488" cy="72262"/>
            </a:xfrm>
          </p:grpSpPr>
          <p:sp>
            <p:nvSpPr>
              <p:cNvPr id="234" name="AutoShape 26">
                <a:extLst>
                  <a:ext uri="{FF2B5EF4-FFF2-40B4-BE49-F238E27FC236}">
                    <a16:creationId xmlns:a16="http://schemas.microsoft.com/office/drawing/2014/main" id="{EE82F51A-CF72-1B40-9AE1-A48D2D3AA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35" name="AutoShape 27">
                <a:extLst>
                  <a:ext uri="{FF2B5EF4-FFF2-40B4-BE49-F238E27FC236}">
                    <a16:creationId xmlns:a16="http://schemas.microsoft.com/office/drawing/2014/main" id="{D16732C1-9BBF-4041-B08B-9AEDD17F4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23" name="Group 28">
              <a:extLst>
                <a:ext uri="{FF2B5EF4-FFF2-40B4-BE49-F238E27FC236}">
                  <a16:creationId xmlns:a16="http://schemas.microsoft.com/office/drawing/2014/main" id="{25D632F5-977A-884C-AF9C-82D33F318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1476" y="1928489"/>
              <a:ext cx="177594" cy="62880"/>
              <a:chOff x="0" y="0"/>
              <a:chExt cx="177594" cy="62880"/>
            </a:xfrm>
          </p:grpSpPr>
          <p:sp>
            <p:nvSpPr>
              <p:cNvPr id="232" name="AutoShape 29">
                <a:extLst>
                  <a:ext uri="{FF2B5EF4-FFF2-40B4-BE49-F238E27FC236}">
                    <a16:creationId xmlns:a16="http://schemas.microsoft.com/office/drawing/2014/main" id="{41554964-DEB3-EA4A-8B7C-F4AEA3636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33" name="AutoShape 30">
                <a:extLst>
                  <a:ext uri="{FF2B5EF4-FFF2-40B4-BE49-F238E27FC236}">
                    <a16:creationId xmlns:a16="http://schemas.microsoft.com/office/drawing/2014/main" id="{5B25B167-A4DC-8D4E-B378-C37F5EB9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24" name="Group 31">
              <a:extLst>
                <a:ext uri="{FF2B5EF4-FFF2-40B4-BE49-F238E27FC236}">
                  <a16:creationId xmlns:a16="http://schemas.microsoft.com/office/drawing/2014/main" id="{A6D09A7A-44B4-D240-B2A0-7B3CDDB1A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500" y="1437560"/>
              <a:ext cx="214322" cy="106640"/>
              <a:chOff x="0" y="0"/>
              <a:chExt cx="214322" cy="106639"/>
            </a:xfrm>
          </p:grpSpPr>
          <p:sp>
            <p:nvSpPr>
              <p:cNvPr id="230" name="AutoShape 32">
                <a:extLst>
                  <a:ext uri="{FF2B5EF4-FFF2-40B4-BE49-F238E27FC236}">
                    <a16:creationId xmlns:a16="http://schemas.microsoft.com/office/drawing/2014/main" id="{1898957E-93F9-C142-BED0-11ABE7F1B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31" name="AutoShape 33">
                <a:extLst>
                  <a:ext uri="{FF2B5EF4-FFF2-40B4-BE49-F238E27FC236}">
                    <a16:creationId xmlns:a16="http://schemas.microsoft.com/office/drawing/2014/main" id="{78FFC609-2F08-474C-B64E-19834C5B4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25" name="Group 34">
              <a:extLst>
                <a:ext uri="{FF2B5EF4-FFF2-40B4-BE49-F238E27FC236}">
                  <a16:creationId xmlns:a16="http://schemas.microsoft.com/office/drawing/2014/main" id="{FF9BDBE1-6705-1146-B36B-97AB139A0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300" y="1880359"/>
              <a:ext cx="196122" cy="108341"/>
              <a:chOff x="0" y="0"/>
              <a:chExt cx="196122" cy="108340"/>
            </a:xfrm>
          </p:grpSpPr>
          <p:sp>
            <p:nvSpPr>
              <p:cNvPr id="228" name="AutoShape 35">
                <a:extLst>
                  <a:ext uri="{FF2B5EF4-FFF2-40B4-BE49-F238E27FC236}">
                    <a16:creationId xmlns:a16="http://schemas.microsoft.com/office/drawing/2014/main" id="{7DF09DB9-7AC2-DE4E-80D3-E4A0FC44E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0"/>
                <a:ext cx="192522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29" name="AutoShape 36">
                <a:extLst>
                  <a:ext uri="{FF2B5EF4-FFF2-40B4-BE49-F238E27FC236}">
                    <a16:creationId xmlns:a16="http://schemas.microsoft.com/office/drawing/2014/main" id="{D561A667-8FB6-C346-A693-2989A9C32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0583"/>
                <a:ext cx="192521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26" name="Group 37">
              <a:extLst>
                <a:ext uri="{FF2B5EF4-FFF2-40B4-BE49-F238E27FC236}">
                  <a16:creationId xmlns:a16="http://schemas.microsoft.com/office/drawing/2014/main" id="{69C5901D-2A1B-E540-872D-FF5023F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5493" y="2303905"/>
              <a:ext cx="137473" cy="65391"/>
              <a:chOff x="0" y="0"/>
              <a:chExt cx="137472" cy="65390"/>
            </a:xfrm>
          </p:grpSpPr>
          <p:sp>
            <p:nvSpPr>
              <p:cNvPr id="226" name="AutoShape 38">
                <a:extLst>
                  <a:ext uri="{FF2B5EF4-FFF2-40B4-BE49-F238E27FC236}">
                    <a16:creationId xmlns:a16="http://schemas.microsoft.com/office/drawing/2014/main" id="{1FB0F990-8834-B44B-AE60-AAC549154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27" name="AutoShape 39">
                <a:extLst>
                  <a:ext uri="{FF2B5EF4-FFF2-40B4-BE49-F238E27FC236}">
                    <a16:creationId xmlns:a16="http://schemas.microsoft.com/office/drawing/2014/main" id="{3E364DCC-FEA7-BE4A-9784-65354D067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27" name="Group 40">
              <a:extLst>
                <a:ext uri="{FF2B5EF4-FFF2-40B4-BE49-F238E27FC236}">
                  <a16:creationId xmlns:a16="http://schemas.microsoft.com/office/drawing/2014/main" id="{893D40BF-0645-BC47-BDE8-9EFC35A5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261143"/>
              <a:ext cx="225724" cy="92078"/>
              <a:chOff x="0" y="0"/>
              <a:chExt cx="225724" cy="92078"/>
            </a:xfrm>
          </p:grpSpPr>
          <p:sp>
            <p:nvSpPr>
              <p:cNvPr id="224" name="AutoShape 41">
                <a:extLst>
                  <a:ext uri="{FF2B5EF4-FFF2-40B4-BE49-F238E27FC236}">
                    <a16:creationId xmlns:a16="http://schemas.microsoft.com/office/drawing/2014/main" id="{4C647F22-42DF-4B4E-BE21-E5D00F1D3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25" name="AutoShape 42">
                <a:extLst>
                  <a:ext uri="{FF2B5EF4-FFF2-40B4-BE49-F238E27FC236}">
                    <a16:creationId xmlns:a16="http://schemas.microsoft.com/office/drawing/2014/main" id="{2F04BBCD-75AA-944B-A973-2DFFFA0D1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573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28" name="Group 43">
              <a:extLst>
                <a:ext uri="{FF2B5EF4-FFF2-40B4-BE49-F238E27FC236}">
                  <a16:creationId xmlns:a16="http://schemas.microsoft.com/office/drawing/2014/main" id="{4939D391-230C-CD4A-A464-AC3DE1EE5E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7700" y="2616743"/>
              <a:ext cx="167488" cy="72262"/>
              <a:chOff x="0" y="0"/>
              <a:chExt cx="167488" cy="72262"/>
            </a:xfrm>
          </p:grpSpPr>
          <p:sp>
            <p:nvSpPr>
              <p:cNvPr id="222" name="AutoShape 44">
                <a:extLst>
                  <a:ext uri="{FF2B5EF4-FFF2-40B4-BE49-F238E27FC236}">
                    <a16:creationId xmlns:a16="http://schemas.microsoft.com/office/drawing/2014/main" id="{83767A29-32D1-0142-B8B7-E0D38DA72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23" name="AutoShape 45">
                <a:extLst>
                  <a:ext uri="{FF2B5EF4-FFF2-40B4-BE49-F238E27FC236}">
                    <a16:creationId xmlns:a16="http://schemas.microsoft.com/office/drawing/2014/main" id="{DAA24846-1AE2-474A-8973-39AA4A455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29" name="Group 46">
              <a:extLst>
                <a:ext uri="{FF2B5EF4-FFF2-40B4-BE49-F238E27FC236}">
                  <a16:creationId xmlns:a16="http://schemas.microsoft.com/office/drawing/2014/main" id="{9EF233BA-B110-3B49-BC76-2FF479727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896143"/>
              <a:ext cx="177594" cy="62880"/>
              <a:chOff x="0" y="0"/>
              <a:chExt cx="177594" cy="62880"/>
            </a:xfrm>
          </p:grpSpPr>
          <p:sp>
            <p:nvSpPr>
              <p:cNvPr id="220" name="AutoShape 47">
                <a:extLst>
                  <a:ext uri="{FF2B5EF4-FFF2-40B4-BE49-F238E27FC236}">
                    <a16:creationId xmlns:a16="http://schemas.microsoft.com/office/drawing/2014/main" id="{34F67365-73E8-A148-A543-02C50B8A2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21" name="AutoShape 48">
                <a:extLst>
                  <a:ext uri="{FF2B5EF4-FFF2-40B4-BE49-F238E27FC236}">
                    <a16:creationId xmlns:a16="http://schemas.microsoft.com/office/drawing/2014/main" id="{EB70D367-7824-A743-9A9C-FB9761C3B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0" name="Group 49">
              <a:extLst>
                <a:ext uri="{FF2B5EF4-FFF2-40B4-BE49-F238E27FC236}">
                  <a16:creationId xmlns:a16="http://schemas.microsoft.com/office/drawing/2014/main" id="{BE8FF494-C83D-3843-A5F4-3F80339C9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300" y="2400843"/>
              <a:ext cx="214322" cy="106639"/>
              <a:chOff x="0" y="0"/>
              <a:chExt cx="214322" cy="106639"/>
            </a:xfrm>
          </p:grpSpPr>
          <p:sp>
            <p:nvSpPr>
              <p:cNvPr id="218" name="AutoShape 50">
                <a:extLst>
                  <a:ext uri="{FF2B5EF4-FFF2-40B4-BE49-F238E27FC236}">
                    <a16:creationId xmlns:a16="http://schemas.microsoft.com/office/drawing/2014/main" id="{BA10669F-6462-0C4C-91E6-DD292D982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19" name="AutoShape 51">
                <a:extLst>
                  <a:ext uri="{FF2B5EF4-FFF2-40B4-BE49-F238E27FC236}">
                    <a16:creationId xmlns:a16="http://schemas.microsoft.com/office/drawing/2014/main" id="{79897E49-575F-4247-8BE6-2119C1DE0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1" name="Group 52">
              <a:extLst>
                <a:ext uri="{FF2B5EF4-FFF2-40B4-BE49-F238E27FC236}">
                  <a16:creationId xmlns:a16="http://schemas.microsoft.com/office/drawing/2014/main" id="{8FE7B110-10DD-1F46-A98B-655DADFAA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7100" y="2845343"/>
              <a:ext cx="196122" cy="108341"/>
              <a:chOff x="0" y="0"/>
              <a:chExt cx="196122" cy="108340"/>
            </a:xfrm>
          </p:grpSpPr>
          <p:sp>
            <p:nvSpPr>
              <p:cNvPr id="216" name="AutoShape 53">
                <a:extLst>
                  <a:ext uri="{FF2B5EF4-FFF2-40B4-BE49-F238E27FC236}">
                    <a16:creationId xmlns:a16="http://schemas.microsoft.com/office/drawing/2014/main" id="{7A7AF58D-3141-8640-90D2-C9E8C0984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0"/>
                <a:ext cx="192522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17" name="AutoShape 54">
                <a:extLst>
                  <a:ext uri="{FF2B5EF4-FFF2-40B4-BE49-F238E27FC236}">
                    <a16:creationId xmlns:a16="http://schemas.microsoft.com/office/drawing/2014/main" id="{81FDB59A-DC98-5841-AFD9-285C1BABD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0583"/>
                <a:ext cx="192521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2" name="Group 55">
              <a:extLst>
                <a:ext uri="{FF2B5EF4-FFF2-40B4-BE49-F238E27FC236}">
                  <a16:creationId xmlns:a16="http://schemas.microsoft.com/office/drawing/2014/main" id="{F9CFB9FD-E109-F447-B4C6-DE7EB626D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3264443"/>
              <a:ext cx="137472" cy="65391"/>
              <a:chOff x="0" y="0"/>
              <a:chExt cx="137472" cy="65390"/>
            </a:xfrm>
          </p:grpSpPr>
          <p:sp>
            <p:nvSpPr>
              <p:cNvPr id="214" name="AutoShape 56">
                <a:extLst>
                  <a:ext uri="{FF2B5EF4-FFF2-40B4-BE49-F238E27FC236}">
                    <a16:creationId xmlns:a16="http://schemas.microsoft.com/office/drawing/2014/main" id="{F1990127-81D5-FB46-8ED1-C23CED5E7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15" name="AutoShape 57">
                <a:extLst>
                  <a:ext uri="{FF2B5EF4-FFF2-40B4-BE49-F238E27FC236}">
                    <a16:creationId xmlns:a16="http://schemas.microsoft.com/office/drawing/2014/main" id="{3E3A83BF-C1F3-BA49-93BC-F1307562D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3" name="Group 58">
              <a:extLst>
                <a:ext uri="{FF2B5EF4-FFF2-40B4-BE49-F238E27FC236}">
                  <a16:creationId xmlns:a16="http://schemas.microsoft.com/office/drawing/2014/main" id="{EC854879-439E-8A4B-9D48-84A5E8BEE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0500" y="2159543"/>
              <a:ext cx="225724" cy="92078"/>
              <a:chOff x="0" y="0"/>
              <a:chExt cx="225724" cy="92078"/>
            </a:xfrm>
          </p:grpSpPr>
          <p:sp>
            <p:nvSpPr>
              <p:cNvPr id="212" name="AutoShape 59">
                <a:extLst>
                  <a:ext uri="{FF2B5EF4-FFF2-40B4-BE49-F238E27FC236}">
                    <a16:creationId xmlns:a16="http://schemas.microsoft.com/office/drawing/2014/main" id="{87D294A7-C493-8040-956A-15C1222E4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13" name="AutoShape 60">
                <a:extLst>
                  <a:ext uri="{FF2B5EF4-FFF2-40B4-BE49-F238E27FC236}">
                    <a16:creationId xmlns:a16="http://schemas.microsoft.com/office/drawing/2014/main" id="{B33892C3-0D63-0241-A7B7-DD20AC54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573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4" name="Group 61">
              <a:extLst>
                <a:ext uri="{FF2B5EF4-FFF2-40B4-BE49-F238E27FC236}">
                  <a16:creationId xmlns:a16="http://schemas.microsoft.com/office/drawing/2014/main" id="{FC923C9C-60CD-F244-9344-999757445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0" y="3391443"/>
              <a:ext cx="167488" cy="72262"/>
              <a:chOff x="0" y="0"/>
              <a:chExt cx="167488" cy="72262"/>
            </a:xfrm>
          </p:grpSpPr>
          <p:sp>
            <p:nvSpPr>
              <p:cNvPr id="210" name="AutoShape 62">
                <a:extLst>
                  <a:ext uri="{FF2B5EF4-FFF2-40B4-BE49-F238E27FC236}">
                    <a16:creationId xmlns:a16="http://schemas.microsoft.com/office/drawing/2014/main" id="{D9B1103B-047C-C144-AA2B-62DEC75C2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11" name="AutoShape 63">
                <a:extLst>
                  <a:ext uri="{FF2B5EF4-FFF2-40B4-BE49-F238E27FC236}">
                    <a16:creationId xmlns:a16="http://schemas.microsoft.com/office/drawing/2014/main" id="{9C550CCF-F613-704E-82F0-E0038C962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EEE5D957-365B-3143-807F-EEC8CBF515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500" y="3670843"/>
              <a:ext cx="177594" cy="62880"/>
              <a:chOff x="0" y="0"/>
              <a:chExt cx="177594" cy="62880"/>
            </a:xfrm>
          </p:grpSpPr>
          <p:sp>
            <p:nvSpPr>
              <p:cNvPr id="208" name="AutoShape 65">
                <a:extLst>
                  <a:ext uri="{FF2B5EF4-FFF2-40B4-BE49-F238E27FC236}">
                    <a16:creationId xmlns:a16="http://schemas.microsoft.com/office/drawing/2014/main" id="{44CC6D80-2114-5043-BAF2-09151E700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09" name="AutoShape 66">
                <a:extLst>
                  <a:ext uri="{FF2B5EF4-FFF2-40B4-BE49-F238E27FC236}">
                    <a16:creationId xmlns:a16="http://schemas.microsoft.com/office/drawing/2014/main" id="{2CFE0178-D6A5-8C46-90B9-2A77B6B81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6" name="Group 67">
              <a:extLst>
                <a:ext uri="{FF2B5EF4-FFF2-40B4-BE49-F238E27FC236}">
                  <a16:creationId xmlns:a16="http://schemas.microsoft.com/office/drawing/2014/main" id="{3A95C710-0538-6C4F-B9A0-17691D590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6200" y="3175543"/>
              <a:ext cx="214322" cy="106639"/>
              <a:chOff x="0" y="0"/>
              <a:chExt cx="214322" cy="106639"/>
            </a:xfrm>
          </p:grpSpPr>
          <p:sp>
            <p:nvSpPr>
              <p:cNvPr id="206" name="AutoShape 68">
                <a:extLst>
                  <a:ext uri="{FF2B5EF4-FFF2-40B4-BE49-F238E27FC236}">
                    <a16:creationId xmlns:a16="http://schemas.microsoft.com/office/drawing/2014/main" id="{14524812-B414-774A-BCD4-F336E62F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07" name="AutoShape 69">
                <a:extLst>
                  <a:ext uri="{FF2B5EF4-FFF2-40B4-BE49-F238E27FC236}">
                    <a16:creationId xmlns:a16="http://schemas.microsoft.com/office/drawing/2014/main" id="{247071F9-4C72-6840-80AC-6DF9AEE2F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7" name="Group 70">
              <a:extLst>
                <a:ext uri="{FF2B5EF4-FFF2-40B4-BE49-F238E27FC236}">
                  <a16:creationId xmlns:a16="http://schemas.microsoft.com/office/drawing/2014/main" id="{21E9BD64-0DCF-DC45-9257-98EA5F237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3000" y="3620043"/>
              <a:ext cx="196122" cy="108341"/>
              <a:chOff x="0" y="0"/>
              <a:chExt cx="196122" cy="108340"/>
            </a:xfrm>
          </p:grpSpPr>
          <p:sp>
            <p:nvSpPr>
              <p:cNvPr id="204" name="AutoShape 71">
                <a:extLst>
                  <a:ext uri="{FF2B5EF4-FFF2-40B4-BE49-F238E27FC236}">
                    <a16:creationId xmlns:a16="http://schemas.microsoft.com/office/drawing/2014/main" id="{6CF57F8F-3421-2F44-A248-0297831EE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0"/>
                <a:ext cx="192522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05" name="AutoShape 72">
                <a:extLst>
                  <a:ext uri="{FF2B5EF4-FFF2-40B4-BE49-F238E27FC236}">
                    <a16:creationId xmlns:a16="http://schemas.microsoft.com/office/drawing/2014/main" id="{F7A8FCA8-7D2A-A940-94DF-52ADDACCE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0583"/>
                <a:ext cx="192521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8" name="Group 73">
              <a:extLst>
                <a:ext uri="{FF2B5EF4-FFF2-40B4-BE49-F238E27FC236}">
                  <a16:creationId xmlns:a16="http://schemas.microsoft.com/office/drawing/2014/main" id="{269F7535-B739-D945-89BB-7C5A6EAB5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0900" y="4039143"/>
              <a:ext cx="137472" cy="65391"/>
              <a:chOff x="0" y="0"/>
              <a:chExt cx="137472" cy="65390"/>
            </a:xfrm>
          </p:grpSpPr>
          <p:sp>
            <p:nvSpPr>
              <p:cNvPr id="202" name="AutoShape 74">
                <a:extLst>
                  <a:ext uri="{FF2B5EF4-FFF2-40B4-BE49-F238E27FC236}">
                    <a16:creationId xmlns:a16="http://schemas.microsoft.com/office/drawing/2014/main" id="{DC1A58F1-4870-B440-B094-B00C8087F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03" name="AutoShape 75">
                <a:extLst>
                  <a:ext uri="{FF2B5EF4-FFF2-40B4-BE49-F238E27FC236}">
                    <a16:creationId xmlns:a16="http://schemas.microsoft.com/office/drawing/2014/main" id="{4A51A28B-8BD7-B948-8A35-68CBB3CD3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39" name="Group 76">
              <a:extLst>
                <a:ext uri="{FF2B5EF4-FFF2-40B4-BE49-F238E27FC236}">
                  <a16:creationId xmlns:a16="http://schemas.microsoft.com/office/drawing/2014/main" id="{0B14AFE9-521F-5548-AF2C-8EC6C46FF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0700" y="3950243"/>
              <a:ext cx="225724" cy="92078"/>
              <a:chOff x="0" y="0"/>
              <a:chExt cx="225724" cy="92078"/>
            </a:xfrm>
          </p:grpSpPr>
          <p:sp>
            <p:nvSpPr>
              <p:cNvPr id="200" name="AutoShape 77">
                <a:extLst>
                  <a:ext uri="{FF2B5EF4-FFF2-40B4-BE49-F238E27FC236}">
                    <a16:creationId xmlns:a16="http://schemas.microsoft.com/office/drawing/2014/main" id="{3FDCD25E-B93B-F44A-B9E9-0092C39FA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201" name="AutoShape 78">
                <a:extLst>
                  <a:ext uri="{FF2B5EF4-FFF2-40B4-BE49-F238E27FC236}">
                    <a16:creationId xmlns:a16="http://schemas.microsoft.com/office/drawing/2014/main" id="{5DC943AD-7CF8-814F-A533-066099518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573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0" name="Group 79">
              <a:extLst>
                <a:ext uri="{FF2B5EF4-FFF2-40B4-BE49-F238E27FC236}">
                  <a16:creationId xmlns:a16="http://schemas.microsoft.com/office/drawing/2014/main" id="{5737CD11-9DD0-854D-9739-6D9BF4538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5800" y="4305843"/>
              <a:ext cx="167488" cy="72262"/>
              <a:chOff x="0" y="0"/>
              <a:chExt cx="167488" cy="72262"/>
            </a:xfrm>
          </p:grpSpPr>
          <p:sp>
            <p:nvSpPr>
              <p:cNvPr id="198" name="AutoShape 80">
                <a:extLst>
                  <a:ext uri="{FF2B5EF4-FFF2-40B4-BE49-F238E27FC236}">
                    <a16:creationId xmlns:a16="http://schemas.microsoft.com/office/drawing/2014/main" id="{5E657186-C81A-DF40-8007-CD61B7E89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99" name="AutoShape 81">
                <a:extLst>
                  <a:ext uri="{FF2B5EF4-FFF2-40B4-BE49-F238E27FC236}">
                    <a16:creationId xmlns:a16="http://schemas.microsoft.com/office/drawing/2014/main" id="{4BE7BD96-5C8F-F648-83B7-AA25BC85D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1" name="Group 82">
              <a:extLst>
                <a:ext uri="{FF2B5EF4-FFF2-40B4-BE49-F238E27FC236}">
                  <a16:creationId xmlns:a16="http://schemas.microsoft.com/office/drawing/2014/main" id="{F1D16E63-C16E-A346-9C56-18BC4B9B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0700" y="4585243"/>
              <a:ext cx="177594" cy="62880"/>
              <a:chOff x="0" y="0"/>
              <a:chExt cx="177594" cy="62880"/>
            </a:xfrm>
          </p:grpSpPr>
          <p:sp>
            <p:nvSpPr>
              <p:cNvPr id="196" name="AutoShape 83">
                <a:extLst>
                  <a:ext uri="{FF2B5EF4-FFF2-40B4-BE49-F238E27FC236}">
                    <a16:creationId xmlns:a16="http://schemas.microsoft.com/office/drawing/2014/main" id="{25E0CB26-A64D-9E44-AC20-893B3BF81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97" name="AutoShape 84">
                <a:extLst>
                  <a:ext uri="{FF2B5EF4-FFF2-40B4-BE49-F238E27FC236}">
                    <a16:creationId xmlns:a16="http://schemas.microsoft.com/office/drawing/2014/main" id="{583C20E2-3B6D-F741-9060-399B533BF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2" name="Group 85">
              <a:extLst>
                <a:ext uri="{FF2B5EF4-FFF2-40B4-BE49-F238E27FC236}">
                  <a16:creationId xmlns:a16="http://schemas.microsoft.com/office/drawing/2014/main" id="{39990B84-396B-0640-9F7E-042AC2EDDA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0" y="4089943"/>
              <a:ext cx="214322" cy="106639"/>
              <a:chOff x="0" y="0"/>
              <a:chExt cx="214322" cy="106639"/>
            </a:xfrm>
          </p:grpSpPr>
          <p:sp>
            <p:nvSpPr>
              <p:cNvPr id="194" name="AutoShape 86">
                <a:extLst>
                  <a:ext uri="{FF2B5EF4-FFF2-40B4-BE49-F238E27FC236}">
                    <a16:creationId xmlns:a16="http://schemas.microsoft.com/office/drawing/2014/main" id="{7251FA96-7589-0A42-92C6-474A89C9D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95" name="AutoShape 87">
                <a:extLst>
                  <a:ext uri="{FF2B5EF4-FFF2-40B4-BE49-F238E27FC236}">
                    <a16:creationId xmlns:a16="http://schemas.microsoft.com/office/drawing/2014/main" id="{A84C45B8-35A0-F649-A6DD-9ABDA5824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3" name="Group 88">
              <a:extLst>
                <a:ext uri="{FF2B5EF4-FFF2-40B4-BE49-F238E27FC236}">
                  <a16:creationId xmlns:a16="http://schemas.microsoft.com/office/drawing/2014/main" id="{DCA9F278-24F7-ED40-83BD-2DB6D8CFA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5200" y="4534443"/>
              <a:ext cx="196122" cy="108341"/>
              <a:chOff x="0" y="0"/>
              <a:chExt cx="196122" cy="108340"/>
            </a:xfrm>
          </p:grpSpPr>
          <p:sp>
            <p:nvSpPr>
              <p:cNvPr id="192" name="AutoShape 89">
                <a:extLst>
                  <a:ext uri="{FF2B5EF4-FFF2-40B4-BE49-F238E27FC236}">
                    <a16:creationId xmlns:a16="http://schemas.microsoft.com/office/drawing/2014/main" id="{B27644CF-8E09-D44C-BA15-8F9CD0656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0"/>
                <a:ext cx="192522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93" name="AutoShape 90">
                <a:extLst>
                  <a:ext uri="{FF2B5EF4-FFF2-40B4-BE49-F238E27FC236}">
                    <a16:creationId xmlns:a16="http://schemas.microsoft.com/office/drawing/2014/main" id="{ADB4C303-CFA6-454B-8233-BC3B69454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0583"/>
                <a:ext cx="192521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4" name="Group 91">
              <a:extLst>
                <a:ext uri="{FF2B5EF4-FFF2-40B4-BE49-F238E27FC236}">
                  <a16:creationId xmlns:a16="http://schemas.microsoft.com/office/drawing/2014/main" id="{B5C3921C-B3A7-8440-A2B7-328337B24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3100" y="4953543"/>
              <a:ext cx="137472" cy="65391"/>
              <a:chOff x="0" y="0"/>
              <a:chExt cx="137472" cy="65390"/>
            </a:xfrm>
          </p:grpSpPr>
          <p:sp>
            <p:nvSpPr>
              <p:cNvPr id="190" name="AutoShape 92">
                <a:extLst>
                  <a:ext uri="{FF2B5EF4-FFF2-40B4-BE49-F238E27FC236}">
                    <a16:creationId xmlns:a16="http://schemas.microsoft.com/office/drawing/2014/main" id="{A8821615-E8AC-E143-8E44-99F89E438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91" name="AutoShape 93">
                <a:extLst>
                  <a:ext uri="{FF2B5EF4-FFF2-40B4-BE49-F238E27FC236}">
                    <a16:creationId xmlns:a16="http://schemas.microsoft.com/office/drawing/2014/main" id="{28EBB8C5-FA34-754A-9037-9E199A6F4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5" name="Group 94">
              <a:extLst>
                <a:ext uri="{FF2B5EF4-FFF2-40B4-BE49-F238E27FC236}">
                  <a16:creationId xmlns:a16="http://schemas.microsoft.com/office/drawing/2014/main" id="{47E425B7-32C6-9F49-BED1-AD4D4669F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1700" y="4750343"/>
              <a:ext cx="225724" cy="92078"/>
              <a:chOff x="0" y="0"/>
              <a:chExt cx="225724" cy="92078"/>
            </a:xfrm>
          </p:grpSpPr>
          <p:sp>
            <p:nvSpPr>
              <p:cNvPr id="188" name="AutoShape 95">
                <a:extLst>
                  <a:ext uri="{FF2B5EF4-FFF2-40B4-BE49-F238E27FC236}">
                    <a16:creationId xmlns:a16="http://schemas.microsoft.com/office/drawing/2014/main" id="{528E0385-B001-CC4D-ACE4-5A64CAEA9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89" name="AutoShape 96">
                <a:extLst>
                  <a:ext uri="{FF2B5EF4-FFF2-40B4-BE49-F238E27FC236}">
                    <a16:creationId xmlns:a16="http://schemas.microsoft.com/office/drawing/2014/main" id="{6F0EA9E8-77CA-C947-B85D-F7C059B08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573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6" name="Group 97">
              <a:extLst>
                <a:ext uri="{FF2B5EF4-FFF2-40B4-BE49-F238E27FC236}">
                  <a16:creationId xmlns:a16="http://schemas.microsoft.com/office/drawing/2014/main" id="{54BD8C87-1921-794D-B195-616906716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800" y="5105943"/>
              <a:ext cx="167488" cy="72262"/>
              <a:chOff x="0" y="0"/>
              <a:chExt cx="167488" cy="72262"/>
            </a:xfrm>
          </p:grpSpPr>
          <p:sp>
            <p:nvSpPr>
              <p:cNvPr id="186" name="AutoShape 98">
                <a:extLst>
                  <a:ext uri="{FF2B5EF4-FFF2-40B4-BE49-F238E27FC236}">
                    <a16:creationId xmlns:a16="http://schemas.microsoft.com/office/drawing/2014/main" id="{2B8D9AB7-6ACE-DF47-8DF8-AE3C1874D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87" name="AutoShape 99">
                <a:extLst>
                  <a:ext uri="{FF2B5EF4-FFF2-40B4-BE49-F238E27FC236}">
                    <a16:creationId xmlns:a16="http://schemas.microsoft.com/office/drawing/2014/main" id="{8A11131E-8C0D-0C40-B323-B57095070B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7" name="Group 100">
              <a:extLst>
                <a:ext uri="{FF2B5EF4-FFF2-40B4-BE49-F238E27FC236}">
                  <a16:creationId xmlns:a16="http://schemas.microsoft.com/office/drawing/2014/main" id="{0A223EF2-B136-6044-A433-65F8EA4DD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1700" y="5385343"/>
              <a:ext cx="177594" cy="62880"/>
              <a:chOff x="0" y="0"/>
              <a:chExt cx="177594" cy="62880"/>
            </a:xfrm>
          </p:grpSpPr>
          <p:sp>
            <p:nvSpPr>
              <p:cNvPr id="184" name="AutoShape 101">
                <a:extLst>
                  <a:ext uri="{FF2B5EF4-FFF2-40B4-BE49-F238E27FC236}">
                    <a16:creationId xmlns:a16="http://schemas.microsoft.com/office/drawing/2014/main" id="{1CDD8BBC-1B51-FF42-83C3-954FFBE2B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85" name="AutoShape 102">
                <a:extLst>
                  <a:ext uri="{FF2B5EF4-FFF2-40B4-BE49-F238E27FC236}">
                    <a16:creationId xmlns:a16="http://schemas.microsoft.com/office/drawing/2014/main" id="{7132F948-098F-834A-A4D3-45B53F0FE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8" name="Group 103">
              <a:extLst>
                <a:ext uri="{FF2B5EF4-FFF2-40B4-BE49-F238E27FC236}">
                  <a16:creationId xmlns:a16="http://schemas.microsoft.com/office/drawing/2014/main" id="{97CFC5B9-08F4-7D45-9F84-A67E08295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400" y="4890043"/>
              <a:ext cx="214322" cy="106639"/>
              <a:chOff x="0" y="0"/>
              <a:chExt cx="214322" cy="106639"/>
            </a:xfrm>
          </p:grpSpPr>
          <p:sp>
            <p:nvSpPr>
              <p:cNvPr id="182" name="AutoShape 104">
                <a:extLst>
                  <a:ext uri="{FF2B5EF4-FFF2-40B4-BE49-F238E27FC236}">
                    <a16:creationId xmlns:a16="http://schemas.microsoft.com/office/drawing/2014/main" id="{96AF822D-5BF4-0A41-B275-8071FF689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83" name="AutoShape 105">
                <a:extLst>
                  <a:ext uri="{FF2B5EF4-FFF2-40B4-BE49-F238E27FC236}">
                    <a16:creationId xmlns:a16="http://schemas.microsoft.com/office/drawing/2014/main" id="{633FE170-A1EB-9846-8DB6-556FED365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49" name="Group 106">
              <a:extLst>
                <a:ext uri="{FF2B5EF4-FFF2-40B4-BE49-F238E27FC236}">
                  <a16:creationId xmlns:a16="http://schemas.microsoft.com/office/drawing/2014/main" id="{027C5554-8479-BA48-9C49-09927C433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6200" y="5334543"/>
              <a:ext cx="196122" cy="108341"/>
              <a:chOff x="0" y="0"/>
              <a:chExt cx="196122" cy="108340"/>
            </a:xfrm>
          </p:grpSpPr>
          <p:sp>
            <p:nvSpPr>
              <p:cNvPr id="180" name="AutoShape 107">
                <a:extLst>
                  <a:ext uri="{FF2B5EF4-FFF2-40B4-BE49-F238E27FC236}">
                    <a16:creationId xmlns:a16="http://schemas.microsoft.com/office/drawing/2014/main" id="{63673F51-7B1E-0148-8E4B-623338675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0"/>
                <a:ext cx="192522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81" name="AutoShape 108">
                <a:extLst>
                  <a:ext uri="{FF2B5EF4-FFF2-40B4-BE49-F238E27FC236}">
                    <a16:creationId xmlns:a16="http://schemas.microsoft.com/office/drawing/2014/main" id="{F087FD63-5EAE-E24C-9DFF-5E9EBEF0A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0583"/>
                <a:ext cx="192521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0" name="Group 109">
              <a:extLst>
                <a:ext uri="{FF2B5EF4-FFF2-40B4-BE49-F238E27FC236}">
                  <a16:creationId xmlns:a16="http://schemas.microsoft.com/office/drawing/2014/main" id="{90354457-FA30-E448-BDCF-C4C344BB3F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4100" y="5753643"/>
              <a:ext cx="137472" cy="65391"/>
              <a:chOff x="0" y="0"/>
              <a:chExt cx="137472" cy="65390"/>
            </a:xfrm>
          </p:grpSpPr>
          <p:sp>
            <p:nvSpPr>
              <p:cNvPr id="178" name="AutoShape 110">
                <a:extLst>
                  <a:ext uri="{FF2B5EF4-FFF2-40B4-BE49-F238E27FC236}">
                    <a16:creationId xmlns:a16="http://schemas.microsoft.com/office/drawing/2014/main" id="{525CE5D3-087B-1B47-8E23-800CEE2EC7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79" name="AutoShape 111">
                <a:extLst>
                  <a:ext uri="{FF2B5EF4-FFF2-40B4-BE49-F238E27FC236}">
                    <a16:creationId xmlns:a16="http://schemas.microsoft.com/office/drawing/2014/main" id="{AF60A963-449A-8749-8D69-15A18F27B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1" name="Group 112">
              <a:extLst>
                <a:ext uri="{FF2B5EF4-FFF2-40B4-BE49-F238E27FC236}">
                  <a16:creationId xmlns:a16="http://schemas.microsoft.com/office/drawing/2014/main" id="{26108917-2D02-B740-A131-FEC2A8FFD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000" y="5385343"/>
              <a:ext cx="225724" cy="92078"/>
              <a:chOff x="0" y="0"/>
              <a:chExt cx="225724" cy="92078"/>
            </a:xfrm>
          </p:grpSpPr>
          <p:sp>
            <p:nvSpPr>
              <p:cNvPr id="176" name="AutoShape 113">
                <a:extLst>
                  <a:ext uri="{FF2B5EF4-FFF2-40B4-BE49-F238E27FC236}">
                    <a16:creationId xmlns:a16="http://schemas.microsoft.com/office/drawing/2014/main" id="{BC5C3834-01A5-A842-8747-5A2D8C687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77" name="AutoShape 114">
                <a:extLst>
                  <a:ext uri="{FF2B5EF4-FFF2-40B4-BE49-F238E27FC236}">
                    <a16:creationId xmlns:a16="http://schemas.microsoft.com/office/drawing/2014/main" id="{40988158-6F72-AF4E-8B4C-7590CCBFF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573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2" name="Group 115">
              <a:extLst>
                <a:ext uri="{FF2B5EF4-FFF2-40B4-BE49-F238E27FC236}">
                  <a16:creationId xmlns:a16="http://schemas.microsoft.com/office/drawing/2014/main" id="{9833557E-3438-4744-A2B3-9A94C28B80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6100" y="5740943"/>
              <a:ext cx="167488" cy="72262"/>
              <a:chOff x="0" y="0"/>
              <a:chExt cx="167488" cy="72262"/>
            </a:xfrm>
          </p:grpSpPr>
          <p:sp>
            <p:nvSpPr>
              <p:cNvPr id="174" name="AutoShape 116">
                <a:extLst>
                  <a:ext uri="{FF2B5EF4-FFF2-40B4-BE49-F238E27FC236}">
                    <a16:creationId xmlns:a16="http://schemas.microsoft.com/office/drawing/2014/main" id="{E13B2A1D-95B2-5343-B42B-0BA614AF5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75" name="AutoShape 117">
                <a:extLst>
                  <a:ext uri="{FF2B5EF4-FFF2-40B4-BE49-F238E27FC236}">
                    <a16:creationId xmlns:a16="http://schemas.microsoft.com/office/drawing/2014/main" id="{12202385-C1F8-324B-8F9B-562F46313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3" name="Group 118">
              <a:extLst>
                <a:ext uri="{FF2B5EF4-FFF2-40B4-BE49-F238E27FC236}">
                  <a16:creationId xmlns:a16="http://schemas.microsoft.com/office/drawing/2014/main" id="{7E40FC57-8966-2F45-A649-3E9365E94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000" y="6020343"/>
              <a:ext cx="177594" cy="62880"/>
              <a:chOff x="0" y="0"/>
              <a:chExt cx="177594" cy="62880"/>
            </a:xfrm>
          </p:grpSpPr>
          <p:sp>
            <p:nvSpPr>
              <p:cNvPr id="172" name="AutoShape 119">
                <a:extLst>
                  <a:ext uri="{FF2B5EF4-FFF2-40B4-BE49-F238E27FC236}">
                    <a16:creationId xmlns:a16="http://schemas.microsoft.com/office/drawing/2014/main" id="{D9786B64-5FEE-A14D-B22D-330BA1514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73" name="AutoShape 120">
                <a:extLst>
                  <a:ext uri="{FF2B5EF4-FFF2-40B4-BE49-F238E27FC236}">
                    <a16:creationId xmlns:a16="http://schemas.microsoft.com/office/drawing/2014/main" id="{CBDF19BB-A399-D14B-AEC2-3631A69CC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4" name="Group 121">
              <a:extLst>
                <a:ext uri="{FF2B5EF4-FFF2-40B4-BE49-F238E27FC236}">
                  <a16:creationId xmlns:a16="http://schemas.microsoft.com/office/drawing/2014/main" id="{DE824AE6-55F3-CA41-97AD-C31D6C657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500" y="5944143"/>
              <a:ext cx="214322" cy="106639"/>
              <a:chOff x="0" y="0"/>
              <a:chExt cx="214322" cy="106639"/>
            </a:xfrm>
          </p:grpSpPr>
          <p:sp>
            <p:nvSpPr>
              <p:cNvPr id="170" name="AutoShape 122">
                <a:extLst>
                  <a:ext uri="{FF2B5EF4-FFF2-40B4-BE49-F238E27FC236}">
                    <a16:creationId xmlns:a16="http://schemas.microsoft.com/office/drawing/2014/main" id="{93E25F59-88F8-2B4E-ACBC-61566498D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71" name="AutoShape 123">
                <a:extLst>
                  <a:ext uri="{FF2B5EF4-FFF2-40B4-BE49-F238E27FC236}">
                    <a16:creationId xmlns:a16="http://schemas.microsoft.com/office/drawing/2014/main" id="{98E6B77A-EC0A-B449-AC58-C4AE3E570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5" name="Group 124">
              <a:extLst>
                <a:ext uri="{FF2B5EF4-FFF2-40B4-BE49-F238E27FC236}">
                  <a16:creationId xmlns:a16="http://schemas.microsoft.com/office/drawing/2014/main" id="{BAB23960-7B4E-0242-9E96-50B7D6E73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5500" y="5969543"/>
              <a:ext cx="196122" cy="108341"/>
              <a:chOff x="0" y="0"/>
              <a:chExt cx="196122" cy="108340"/>
            </a:xfrm>
          </p:grpSpPr>
          <p:sp>
            <p:nvSpPr>
              <p:cNvPr id="168" name="AutoShape 125">
                <a:extLst>
                  <a:ext uri="{FF2B5EF4-FFF2-40B4-BE49-F238E27FC236}">
                    <a16:creationId xmlns:a16="http://schemas.microsoft.com/office/drawing/2014/main" id="{57E54393-E203-AE43-9500-08673B2D6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0"/>
                <a:ext cx="192522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69" name="AutoShape 126">
                <a:extLst>
                  <a:ext uri="{FF2B5EF4-FFF2-40B4-BE49-F238E27FC236}">
                    <a16:creationId xmlns:a16="http://schemas.microsoft.com/office/drawing/2014/main" id="{9E306858-BD1C-F04B-A81F-329742D65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0583"/>
                <a:ext cx="192521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6" name="Group 127">
              <a:extLst>
                <a:ext uri="{FF2B5EF4-FFF2-40B4-BE49-F238E27FC236}">
                  <a16:creationId xmlns:a16="http://schemas.microsoft.com/office/drawing/2014/main" id="{AF73B840-705C-1D4F-A500-1F1031C35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3400" y="6388643"/>
              <a:ext cx="137472" cy="65391"/>
              <a:chOff x="0" y="0"/>
              <a:chExt cx="137472" cy="65390"/>
            </a:xfrm>
          </p:grpSpPr>
          <p:sp>
            <p:nvSpPr>
              <p:cNvPr id="166" name="AutoShape 128">
                <a:extLst>
                  <a:ext uri="{FF2B5EF4-FFF2-40B4-BE49-F238E27FC236}">
                    <a16:creationId xmlns:a16="http://schemas.microsoft.com/office/drawing/2014/main" id="{2166C6AF-A691-9C48-BCE4-F5544F562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67" name="AutoShape 129">
                <a:extLst>
                  <a:ext uri="{FF2B5EF4-FFF2-40B4-BE49-F238E27FC236}">
                    <a16:creationId xmlns:a16="http://schemas.microsoft.com/office/drawing/2014/main" id="{71AD5715-438E-604F-A0FA-10BAB5A4A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7" name="Group 130">
              <a:extLst>
                <a:ext uri="{FF2B5EF4-FFF2-40B4-BE49-F238E27FC236}">
                  <a16:creationId xmlns:a16="http://schemas.microsoft.com/office/drawing/2014/main" id="{356257C2-7B0E-2E45-9DE4-47E210464A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2800" y="6198143"/>
              <a:ext cx="225724" cy="92078"/>
              <a:chOff x="0" y="0"/>
              <a:chExt cx="225724" cy="92078"/>
            </a:xfrm>
          </p:grpSpPr>
          <p:sp>
            <p:nvSpPr>
              <p:cNvPr id="164" name="AutoShape 131">
                <a:extLst>
                  <a:ext uri="{FF2B5EF4-FFF2-40B4-BE49-F238E27FC236}">
                    <a16:creationId xmlns:a16="http://schemas.microsoft.com/office/drawing/2014/main" id="{D8083D42-3C54-6140-B46E-45130231F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65" name="AutoShape 132">
                <a:extLst>
                  <a:ext uri="{FF2B5EF4-FFF2-40B4-BE49-F238E27FC236}">
                    <a16:creationId xmlns:a16="http://schemas.microsoft.com/office/drawing/2014/main" id="{3F448A6C-38C9-1843-940B-6BEB58298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573"/>
                <a:ext cx="221400" cy="385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13147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8" name="Group 133">
              <a:extLst>
                <a:ext uri="{FF2B5EF4-FFF2-40B4-BE49-F238E27FC236}">
                  <a16:creationId xmlns:a16="http://schemas.microsoft.com/office/drawing/2014/main" id="{0B777FB3-86FA-8F46-97A7-EC2805367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7900" y="6553743"/>
              <a:ext cx="167488" cy="72262"/>
              <a:chOff x="0" y="0"/>
              <a:chExt cx="167488" cy="72262"/>
            </a:xfrm>
          </p:grpSpPr>
          <p:sp>
            <p:nvSpPr>
              <p:cNvPr id="162" name="AutoShape 134">
                <a:extLst>
                  <a:ext uri="{FF2B5EF4-FFF2-40B4-BE49-F238E27FC236}">
                    <a16:creationId xmlns:a16="http://schemas.microsoft.com/office/drawing/2014/main" id="{6991FAFC-0AC5-9A49-850F-0D9FD40AE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63" name="AutoShape 135">
                <a:extLst>
                  <a:ext uri="{FF2B5EF4-FFF2-40B4-BE49-F238E27FC236}">
                    <a16:creationId xmlns:a16="http://schemas.microsoft.com/office/drawing/2014/main" id="{C91A987B-FC7E-1144-B4AB-24DC508FA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59" name="Group 136">
              <a:extLst>
                <a:ext uri="{FF2B5EF4-FFF2-40B4-BE49-F238E27FC236}">
                  <a16:creationId xmlns:a16="http://schemas.microsoft.com/office/drawing/2014/main" id="{EE6080F2-2C85-F547-B943-24D54DF2F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2800" y="6833143"/>
              <a:ext cx="177594" cy="62880"/>
              <a:chOff x="0" y="0"/>
              <a:chExt cx="177594" cy="62880"/>
            </a:xfrm>
          </p:grpSpPr>
          <p:sp>
            <p:nvSpPr>
              <p:cNvPr id="160" name="AutoShape 137">
                <a:extLst>
                  <a:ext uri="{FF2B5EF4-FFF2-40B4-BE49-F238E27FC236}">
                    <a16:creationId xmlns:a16="http://schemas.microsoft.com/office/drawing/2014/main" id="{2024B365-6D11-BD4B-A8E9-7C6FA7B11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61" name="AutoShape 138">
                <a:extLst>
                  <a:ext uri="{FF2B5EF4-FFF2-40B4-BE49-F238E27FC236}">
                    <a16:creationId xmlns:a16="http://schemas.microsoft.com/office/drawing/2014/main" id="{50F87463-717C-3D43-9C41-53B520B7C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0" name="Group 139">
              <a:extLst>
                <a:ext uri="{FF2B5EF4-FFF2-40B4-BE49-F238E27FC236}">
                  <a16:creationId xmlns:a16="http://schemas.microsoft.com/office/drawing/2014/main" id="{EE48B93A-8D04-F04B-A55D-91C46E36C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0500" y="6337843"/>
              <a:ext cx="214322" cy="106639"/>
              <a:chOff x="0" y="0"/>
              <a:chExt cx="214322" cy="106639"/>
            </a:xfrm>
          </p:grpSpPr>
          <p:sp>
            <p:nvSpPr>
              <p:cNvPr id="158" name="AutoShape 140">
                <a:extLst>
                  <a:ext uri="{FF2B5EF4-FFF2-40B4-BE49-F238E27FC236}">
                    <a16:creationId xmlns:a16="http://schemas.microsoft.com/office/drawing/2014/main" id="{E433B5F0-20DF-3D4F-99C9-DC7A8801A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59" name="AutoShape 141">
                <a:extLst>
                  <a:ext uri="{FF2B5EF4-FFF2-40B4-BE49-F238E27FC236}">
                    <a16:creationId xmlns:a16="http://schemas.microsoft.com/office/drawing/2014/main" id="{7BB03AB1-793C-014D-B054-F20A01929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1" name="Group 142">
              <a:extLst>
                <a:ext uri="{FF2B5EF4-FFF2-40B4-BE49-F238E27FC236}">
                  <a16:creationId xmlns:a16="http://schemas.microsoft.com/office/drawing/2014/main" id="{6CC625E7-9B88-BA49-BC45-984F0502A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7300" y="6782343"/>
              <a:ext cx="196122" cy="108341"/>
              <a:chOff x="0" y="0"/>
              <a:chExt cx="196122" cy="108340"/>
            </a:xfrm>
          </p:grpSpPr>
          <p:sp>
            <p:nvSpPr>
              <p:cNvPr id="156" name="AutoShape 143">
                <a:extLst>
                  <a:ext uri="{FF2B5EF4-FFF2-40B4-BE49-F238E27FC236}">
                    <a16:creationId xmlns:a16="http://schemas.microsoft.com/office/drawing/2014/main" id="{D122545D-1E71-DC4E-ABB5-513518CF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0"/>
                <a:ext cx="192522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57" name="AutoShape 144">
                <a:extLst>
                  <a:ext uri="{FF2B5EF4-FFF2-40B4-BE49-F238E27FC236}">
                    <a16:creationId xmlns:a16="http://schemas.microsoft.com/office/drawing/2014/main" id="{B2085B44-8756-2540-8E81-C83CF50A5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0583"/>
                <a:ext cx="192521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3600"/>
                    </a:moveTo>
                    <a:lnTo>
                      <a:pt x="16199" y="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2" name="Group 145">
              <a:extLst>
                <a:ext uri="{FF2B5EF4-FFF2-40B4-BE49-F238E27FC236}">
                  <a16:creationId xmlns:a16="http://schemas.microsoft.com/office/drawing/2014/main" id="{1C1A24C6-8627-B14E-B77D-35B85D71AD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5200" y="7201443"/>
              <a:ext cx="137472" cy="65391"/>
              <a:chOff x="0" y="0"/>
              <a:chExt cx="137472" cy="65390"/>
            </a:xfrm>
          </p:grpSpPr>
          <p:sp>
            <p:nvSpPr>
              <p:cNvPr id="154" name="AutoShape 146">
                <a:extLst>
                  <a:ext uri="{FF2B5EF4-FFF2-40B4-BE49-F238E27FC236}">
                    <a16:creationId xmlns:a16="http://schemas.microsoft.com/office/drawing/2014/main" id="{D35B8AF2-B369-234F-9986-15CDC87BD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55" name="AutoShape 147">
                <a:extLst>
                  <a:ext uri="{FF2B5EF4-FFF2-40B4-BE49-F238E27FC236}">
                    <a16:creationId xmlns:a16="http://schemas.microsoft.com/office/drawing/2014/main" id="{7B009510-301E-5646-866C-46C2FFD4A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3" name="Group 148">
              <a:extLst>
                <a:ext uri="{FF2B5EF4-FFF2-40B4-BE49-F238E27FC236}">
                  <a16:creationId xmlns:a16="http://schemas.microsoft.com/office/drawing/2014/main" id="{C8994859-869D-9044-BA02-60E6BE0F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1600" y="4420143"/>
              <a:ext cx="167488" cy="72262"/>
              <a:chOff x="0" y="0"/>
              <a:chExt cx="167488" cy="72262"/>
            </a:xfrm>
          </p:grpSpPr>
          <p:sp>
            <p:nvSpPr>
              <p:cNvPr id="152" name="AutoShape 149">
                <a:extLst>
                  <a:ext uri="{FF2B5EF4-FFF2-40B4-BE49-F238E27FC236}">
                    <a16:creationId xmlns:a16="http://schemas.microsoft.com/office/drawing/2014/main" id="{57A78A04-B42F-0B49-BBFF-DD520C045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53" name="AutoShape 150">
                <a:extLst>
                  <a:ext uri="{FF2B5EF4-FFF2-40B4-BE49-F238E27FC236}">
                    <a16:creationId xmlns:a16="http://schemas.microsoft.com/office/drawing/2014/main" id="{F83FFD28-8209-9645-9CA4-90696A685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4" name="Group 151">
              <a:extLst>
                <a:ext uri="{FF2B5EF4-FFF2-40B4-BE49-F238E27FC236}">
                  <a16:creationId xmlns:a16="http://schemas.microsoft.com/office/drawing/2014/main" id="{E8C06088-AD62-984A-A773-0D7FD6955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4300" y="2756443"/>
              <a:ext cx="167488" cy="72262"/>
              <a:chOff x="0" y="0"/>
              <a:chExt cx="167488" cy="72262"/>
            </a:xfrm>
          </p:grpSpPr>
          <p:sp>
            <p:nvSpPr>
              <p:cNvPr id="150" name="AutoShape 152">
                <a:extLst>
                  <a:ext uri="{FF2B5EF4-FFF2-40B4-BE49-F238E27FC236}">
                    <a16:creationId xmlns:a16="http://schemas.microsoft.com/office/drawing/2014/main" id="{DF60F599-98B4-C243-AAFB-2EF185774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51" name="AutoShape 153">
                <a:extLst>
                  <a:ext uri="{FF2B5EF4-FFF2-40B4-BE49-F238E27FC236}">
                    <a16:creationId xmlns:a16="http://schemas.microsoft.com/office/drawing/2014/main" id="{7E757894-88B0-5E4C-9B2E-A1119AF26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5" name="Group 154">
              <a:extLst>
                <a:ext uri="{FF2B5EF4-FFF2-40B4-BE49-F238E27FC236}">
                  <a16:creationId xmlns:a16="http://schemas.microsoft.com/office/drawing/2014/main" id="{6C214ABB-D29E-CD41-8929-EDB65EFA0B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2900" y="4026443"/>
              <a:ext cx="214322" cy="106639"/>
              <a:chOff x="0" y="0"/>
              <a:chExt cx="214322" cy="106639"/>
            </a:xfrm>
          </p:grpSpPr>
          <p:sp>
            <p:nvSpPr>
              <p:cNvPr id="148" name="AutoShape 155">
                <a:extLst>
                  <a:ext uri="{FF2B5EF4-FFF2-40B4-BE49-F238E27FC236}">
                    <a16:creationId xmlns:a16="http://schemas.microsoft.com/office/drawing/2014/main" id="{F3B74BB7-343D-AC4D-AAFD-949267F32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49" name="AutoShape 156">
                <a:extLst>
                  <a:ext uri="{FF2B5EF4-FFF2-40B4-BE49-F238E27FC236}">
                    <a16:creationId xmlns:a16="http://schemas.microsoft.com/office/drawing/2014/main" id="{327EF7A2-4819-8845-AC41-B1464F7C4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6" name="Group 157">
              <a:extLst>
                <a:ext uri="{FF2B5EF4-FFF2-40B4-BE49-F238E27FC236}">
                  <a16:creationId xmlns:a16="http://schemas.microsoft.com/office/drawing/2014/main" id="{FE60EEC3-4F4E-E64E-BD0E-7C937B5DF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5100" y="3556543"/>
              <a:ext cx="167488" cy="72262"/>
              <a:chOff x="0" y="0"/>
              <a:chExt cx="167488" cy="72262"/>
            </a:xfrm>
          </p:grpSpPr>
          <p:sp>
            <p:nvSpPr>
              <p:cNvPr id="146" name="AutoShape 158">
                <a:extLst>
                  <a:ext uri="{FF2B5EF4-FFF2-40B4-BE49-F238E27FC236}">
                    <a16:creationId xmlns:a16="http://schemas.microsoft.com/office/drawing/2014/main" id="{60A28126-D9F0-D74C-B5E1-484579F77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47" name="AutoShape 159">
                <a:extLst>
                  <a:ext uri="{FF2B5EF4-FFF2-40B4-BE49-F238E27FC236}">
                    <a16:creationId xmlns:a16="http://schemas.microsoft.com/office/drawing/2014/main" id="{2D8B1145-E122-A54D-95C7-DCA5EF87E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7" name="Group 160">
              <a:extLst>
                <a:ext uri="{FF2B5EF4-FFF2-40B4-BE49-F238E27FC236}">
                  <a16:creationId xmlns:a16="http://schemas.microsoft.com/office/drawing/2014/main" id="{181B32EE-78CE-EB48-ABC0-659EE24F1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000" y="3505743"/>
              <a:ext cx="214322" cy="106639"/>
              <a:chOff x="0" y="0"/>
              <a:chExt cx="214322" cy="106639"/>
            </a:xfrm>
          </p:grpSpPr>
          <p:sp>
            <p:nvSpPr>
              <p:cNvPr id="144" name="AutoShape 161">
                <a:extLst>
                  <a:ext uri="{FF2B5EF4-FFF2-40B4-BE49-F238E27FC236}">
                    <a16:creationId xmlns:a16="http://schemas.microsoft.com/office/drawing/2014/main" id="{3687CA3A-A18E-5043-9718-BF006C76C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0"/>
                <a:ext cx="211775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45" name="AutoShape 162">
                <a:extLst>
                  <a:ext uri="{FF2B5EF4-FFF2-40B4-BE49-F238E27FC236}">
                    <a16:creationId xmlns:a16="http://schemas.microsoft.com/office/drawing/2014/main" id="{3150D0C0-CA6D-6D4F-8A8A-A0E76334B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8882"/>
                <a:ext cx="211774" cy="577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854" y="21600"/>
                    </a:lnTo>
                    <a:lnTo>
                      <a:pt x="21599" y="180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68" name="Group 163">
              <a:extLst>
                <a:ext uri="{FF2B5EF4-FFF2-40B4-BE49-F238E27FC236}">
                  <a16:creationId xmlns:a16="http://schemas.microsoft.com/office/drawing/2014/main" id="{AD2F1488-00F6-034A-8877-2D7367BE3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5300" y="1638843"/>
              <a:ext cx="137472" cy="65390"/>
              <a:chOff x="0" y="0"/>
              <a:chExt cx="137472" cy="65390"/>
            </a:xfrm>
          </p:grpSpPr>
          <p:sp>
            <p:nvSpPr>
              <p:cNvPr id="142" name="AutoShape 164">
                <a:extLst>
                  <a:ext uri="{FF2B5EF4-FFF2-40B4-BE49-F238E27FC236}">
                    <a16:creationId xmlns:a16="http://schemas.microsoft.com/office/drawing/2014/main" id="{F58BC87E-56C4-4C4F-9180-A3B65AB42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43" name="AutoShape 165">
                <a:extLst>
                  <a:ext uri="{FF2B5EF4-FFF2-40B4-BE49-F238E27FC236}">
                    <a16:creationId xmlns:a16="http://schemas.microsoft.com/office/drawing/2014/main" id="{D147952E-B923-5145-B191-170911BCE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sp>
          <p:nvSpPr>
            <p:cNvPr id="69" name="AutoShape 167">
              <a:extLst>
                <a:ext uri="{FF2B5EF4-FFF2-40B4-BE49-F238E27FC236}">
                  <a16:creationId xmlns:a16="http://schemas.microsoft.com/office/drawing/2014/main" id="{FA796C39-6395-764A-972A-7F5D5603A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6625" y="1114117"/>
              <a:ext cx="1995831" cy="131343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reverse </a:t>
              </a:r>
            </a:p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transcription + amplification</a:t>
              </a:r>
            </a:p>
          </p:txBody>
        </p:sp>
        <p:grpSp>
          <p:nvGrpSpPr>
            <p:cNvPr id="70" name="Group 168">
              <a:extLst>
                <a:ext uri="{FF2B5EF4-FFF2-40B4-BE49-F238E27FC236}">
                  <a16:creationId xmlns:a16="http://schemas.microsoft.com/office/drawing/2014/main" id="{ABB698C8-FC5E-A34B-9F45-554B86B87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7500" y="4178843"/>
              <a:ext cx="167488" cy="72262"/>
              <a:chOff x="0" y="0"/>
              <a:chExt cx="167488" cy="72262"/>
            </a:xfrm>
          </p:grpSpPr>
          <p:sp>
            <p:nvSpPr>
              <p:cNvPr id="140" name="AutoShape 169">
                <a:extLst>
                  <a:ext uri="{FF2B5EF4-FFF2-40B4-BE49-F238E27FC236}">
                    <a16:creationId xmlns:a16="http://schemas.microsoft.com/office/drawing/2014/main" id="{2FFAE218-BD85-5146-9D44-6777D990C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41" name="AutoShape 170">
                <a:extLst>
                  <a:ext uri="{FF2B5EF4-FFF2-40B4-BE49-F238E27FC236}">
                    <a16:creationId xmlns:a16="http://schemas.microsoft.com/office/drawing/2014/main" id="{53B0C007-63E5-E844-935A-16C4A631F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1" name="Group 171">
              <a:extLst>
                <a:ext uri="{FF2B5EF4-FFF2-40B4-BE49-F238E27FC236}">
                  <a16:creationId xmlns:a16="http://schemas.microsoft.com/office/drawing/2014/main" id="{28F135C1-995A-4346-9A06-BF17E9F28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4458243"/>
              <a:ext cx="177594" cy="62880"/>
              <a:chOff x="0" y="0"/>
              <a:chExt cx="177594" cy="62880"/>
            </a:xfrm>
          </p:grpSpPr>
          <p:sp>
            <p:nvSpPr>
              <p:cNvPr id="138" name="AutoShape 172">
                <a:extLst>
                  <a:ext uri="{FF2B5EF4-FFF2-40B4-BE49-F238E27FC236}">
                    <a16:creationId xmlns:a16="http://schemas.microsoft.com/office/drawing/2014/main" id="{C7AB4B57-CE40-D84B-B648-94F02BB6B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39" name="AutoShape 173">
                <a:extLst>
                  <a:ext uri="{FF2B5EF4-FFF2-40B4-BE49-F238E27FC236}">
                    <a16:creationId xmlns:a16="http://schemas.microsoft.com/office/drawing/2014/main" id="{966E775D-D801-034F-851A-960E14D2D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2" name="Group 174">
              <a:extLst>
                <a:ext uri="{FF2B5EF4-FFF2-40B4-BE49-F238E27FC236}">
                  <a16:creationId xmlns:a16="http://schemas.microsoft.com/office/drawing/2014/main" id="{1A92DBB4-071F-CE4D-83E2-97C8A4B69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4800" y="4826543"/>
              <a:ext cx="137472" cy="65391"/>
              <a:chOff x="0" y="0"/>
              <a:chExt cx="137472" cy="65390"/>
            </a:xfrm>
          </p:grpSpPr>
          <p:sp>
            <p:nvSpPr>
              <p:cNvPr id="136" name="AutoShape 175">
                <a:extLst>
                  <a:ext uri="{FF2B5EF4-FFF2-40B4-BE49-F238E27FC236}">
                    <a16:creationId xmlns:a16="http://schemas.microsoft.com/office/drawing/2014/main" id="{A49B2DF1-21F0-1847-B7A3-793A2CE65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37" name="AutoShape 176">
                <a:extLst>
                  <a:ext uri="{FF2B5EF4-FFF2-40B4-BE49-F238E27FC236}">
                    <a16:creationId xmlns:a16="http://schemas.microsoft.com/office/drawing/2014/main" id="{39B5FEA7-C657-CE48-838F-900D80C39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3" name="Group 177">
              <a:extLst>
                <a:ext uri="{FF2B5EF4-FFF2-40B4-BE49-F238E27FC236}">
                  <a16:creationId xmlns:a16="http://schemas.microsoft.com/office/drawing/2014/main" id="{560EAF0E-43B2-F740-8CB4-8E40F48D0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3400" y="2743743"/>
              <a:ext cx="167488" cy="72262"/>
              <a:chOff x="0" y="0"/>
              <a:chExt cx="167488" cy="72262"/>
            </a:xfrm>
          </p:grpSpPr>
          <p:sp>
            <p:nvSpPr>
              <p:cNvPr id="134" name="AutoShape 178">
                <a:extLst>
                  <a:ext uri="{FF2B5EF4-FFF2-40B4-BE49-F238E27FC236}">
                    <a16:creationId xmlns:a16="http://schemas.microsoft.com/office/drawing/2014/main" id="{23FE48D1-324B-B348-9F0F-FB9704A64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35" name="AutoShape 179">
                <a:extLst>
                  <a:ext uri="{FF2B5EF4-FFF2-40B4-BE49-F238E27FC236}">
                    <a16:creationId xmlns:a16="http://schemas.microsoft.com/office/drawing/2014/main" id="{57B37F85-DEAE-0541-9D56-C6207B953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4" name="Group 180">
              <a:extLst>
                <a:ext uri="{FF2B5EF4-FFF2-40B4-BE49-F238E27FC236}">
                  <a16:creationId xmlns:a16="http://schemas.microsoft.com/office/drawing/2014/main" id="{F53A92F4-1CAA-B34A-BE8D-1ADEF48C4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8300" y="3023143"/>
              <a:ext cx="177594" cy="62880"/>
              <a:chOff x="0" y="0"/>
              <a:chExt cx="177594" cy="62880"/>
            </a:xfrm>
          </p:grpSpPr>
          <p:sp>
            <p:nvSpPr>
              <p:cNvPr id="132" name="AutoShape 181">
                <a:extLst>
                  <a:ext uri="{FF2B5EF4-FFF2-40B4-BE49-F238E27FC236}">
                    <a16:creationId xmlns:a16="http://schemas.microsoft.com/office/drawing/2014/main" id="{FEA55DCD-EE34-AE43-A612-DEC622623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33" name="AutoShape 182">
                <a:extLst>
                  <a:ext uri="{FF2B5EF4-FFF2-40B4-BE49-F238E27FC236}">
                    <a16:creationId xmlns:a16="http://schemas.microsoft.com/office/drawing/2014/main" id="{F27FEB29-7476-C04A-85C8-2A48EB8CA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5" name="Group 183">
              <a:extLst>
                <a:ext uri="{FF2B5EF4-FFF2-40B4-BE49-F238E27FC236}">
                  <a16:creationId xmlns:a16="http://schemas.microsoft.com/office/drawing/2014/main" id="{6FE60F2A-AE58-6E49-B118-E31998134C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700" y="3391443"/>
              <a:ext cx="137472" cy="65391"/>
              <a:chOff x="0" y="0"/>
              <a:chExt cx="137472" cy="65390"/>
            </a:xfrm>
          </p:grpSpPr>
          <p:sp>
            <p:nvSpPr>
              <p:cNvPr id="130" name="AutoShape 184">
                <a:extLst>
                  <a:ext uri="{FF2B5EF4-FFF2-40B4-BE49-F238E27FC236}">
                    <a16:creationId xmlns:a16="http://schemas.microsoft.com/office/drawing/2014/main" id="{2CB490D3-6C61-7644-8727-2B9738B44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31" name="AutoShape 185">
                <a:extLst>
                  <a:ext uri="{FF2B5EF4-FFF2-40B4-BE49-F238E27FC236}">
                    <a16:creationId xmlns:a16="http://schemas.microsoft.com/office/drawing/2014/main" id="{093C781E-93DF-6B43-B4A2-1E4AFD380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6" name="Group 186">
              <a:extLst>
                <a:ext uri="{FF2B5EF4-FFF2-40B4-BE49-F238E27FC236}">
                  <a16:creationId xmlns:a16="http://schemas.microsoft.com/office/drawing/2014/main" id="{2E5F0643-1678-464D-A354-CF374155E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2600" y="1384843"/>
              <a:ext cx="167488" cy="72262"/>
              <a:chOff x="0" y="0"/>
              <a:chExt cx="167488" cy="72262"/>
            </a:xfrm>
          </p:grpSpPr>
          <p:sp>
            <p:nvSpPr>
              <p:cNvPr id="128" name="AutoShape 187">
                <a:extLst>
                  <a:ext uri="{FF2B5EF4-FFF2-40B4-BE49-F238E27FC236}">
                    <a16:creationId xmlns:a16="http://schemas.microsoft.com/office/drawing/2014/main" id="{F0430FD7-2A28-4447-9B8D-E31C548A3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29" name="AutoShape 188">
                <a:extLst>
                  <a:ext uri="{FF2B5EF4-FFF2-40B4-BE49-F238E27FC236}">
                    <a16:creationId xmlns:a16="http://schemas.microsoft.com/office/drawing/2014/main" id="{D770B419-8598-0A41-845C-503B2C250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1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7" name="Group 189">
              <a:extLst>
                <a:ext uri="{FF2B5EF4-FFF2-40B4-BE49-F238E27FC236}">
                  <a16:creationId xmlns:a16="http://schemas.microsoft.com/office/drawing/2014/main" id="{4118D094-6A81-5246-B161-06FDD831E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500" y="1664243"/>
              <a:ext cx="177594" cy="62880"/>
              <a:chOff x="0" y="0"/>
              <a:chExt cx="177594" cy="62880"/>
            </a:xfrm>
          </p:grpSpPr>
          <p:sp>
            <p:nvSpPr>
              <p:cNvPr id="126" name="AutoShape 190">
                <a:extLst>
                  <a:ext uri="{FF2B5EF4-FFF2-40B4-BE49-F238E27FC236}">
                    <a16:creationId xmlns:a16="http://schemas.microsoft.com/office/drawing/2014/main" id="{0341F17F-3C38-DF4D-8FB0-FF8D488A3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27" name="AutoShape 191">
                <a:extLst>
                  <a:ext uri="{FF2B5EF4-FFF2-40B4-BE49-F238E27FC236}">
                    <a16:creationId xmlns:a16="http://schemas.microsoft.com/office/drawing/2014/main" id="{FE8CB336-8A61-4C4C-9AE6-C6BA1FD0E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8" name="Group 192">
              <a:extLst>
                <a:ext uri="{FF2B5EF4-FFF2-40B4-BE49-F238E27FC236}">
                  <a16:creationId xmlns:a16="http://schemas.microsoft.com/office/drawing/2014/main" id="{4884AB3F-C8D6-E447-A42E-EFB5B94CC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900" y="2032543"/>
              <a:ext cx="137472" cy="65390"/>
              <a:chOff x="0" y="0"/>
              <a:chExt cx="137472" cy="65390"/>
            </a:xfrm>
          </p:grpSpPr>
          <p:sp>
            <p:nvSpPr>
              <p:cNvPr id="124" name="AutoShape 193">
                <a:extLst>
                  <a:ext uri="{FF2B5EF4-FFF2-40B4-BE49-F238E27FC236}">
                    <a16:creationId xmlns:a16="http://schemas.microsoft.com/office/drawing/2014/main" id="{4822E276-1327-284D-A3DE-6DB75C0CC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25" name="AutoShape 194">
                <a:extLst>
                  <a:ext uri="{FF2B5EF4-FFF2-40B4-BE49-F238E27FC236}">
                    <a16:creationId xmlns:a16="http://schemas.microsoft.com/office/drawing/2014/main" id="{58739B9E-028F-F244-9A4C-FB3815DC7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79" name="Group 195">
              <a:extLst>
                <a:ext uri="{FF2B5EF4-FFF2-40B4-BE49-F238E27FC236}">
                  <a16:creationId xmlns:a16="http://schemas.microsoft.com/office/drawing/2014/main" id="{F5601205-BBCF-874A-9D09-CCD56EBE4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8100" y="5296443"/>
              <a:ext cx="167488" cy="72262"/>
              <a:chOff x="0" y="0"/>
              <a:chExt cx="167488" cy="72262"/>
            </a:xfrm>
          </p:grpSpPr>
          <p:sp>
            <p:nvSpPr>
              <p:cNvPr id="122" name="AutoShape 196">
                <a:extLst>
                  <a:ext uri="{FF2B5EF4-FFF2-40B4-BE49-F238E27FC236}">
                    <a16:creationId xmlns:a16="http://schemas.microsoft.com/office/drawing/2014/main" id="{0A33FAB5-685E-B941-94AE-C0F19A8E5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23" name="AutoShape 197">
                <a:extLst>
                  <a:ext uri="{FF2B5EF4-FFF2-40B4-BE49-F238E27FC236}">
                    <a16:creationId xmlns:a16="http://schemas.microsoft.com/office/drawing/2014/main" id="{115EE85E-3F89-0C4A-A915-6F5AB1F17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0" name="Group 198">
              <a:extLst>
                <a:ext uri="{FF2B5EF4-FFF2-40B4-BE49-F238E27FC236}">
                  <a16:creationId xmlns:a16="http://schemas.microsoft.com/office/drawing/2014/main" id="{98C1BC52-76CA-7742-B29E-0B947DEB4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5575843"/>
              <a:ext cx="177594" cy="62880"/>
              <a:chOff x="0" y="0"/>
              <a:chExt cx="177594" cy="62880"/>
            </a:xfrm>
          </p:grpSpPr>
          <p:sp>
            <p:nvSpPr>
              <p:cNvPr id="120" name="AutoShape 199">
                <a:extLst>
                  <a:ext uri="{FF2B5EF4-FFF2-40B4-BE49-F238E27FC236}">
                    <a16:creationId xmlns:a16="http://schemas.microsoft.com/office/drawing/2014/main" id="{5E390743-25B2-DE4B-8E4B-CA582F600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21" name="AutoShape 200">
                <a:extLst>
                  <a:ext uri="{FF2B5EF4-FFF2-40B4-BE49-F238E27FC236}">
                    <a16:creationId xmlns:a16="http://schemas.microsoft.com/office/drawing/2014/main" id="{1E990532-8814-FA41-AA40-76CFCF243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1" name="Group 201">
              <a:extLst>
                <a:ext uri="{FF2B5EF4-FFF2-40B4-BE49-F238E27FC236}">
                  <a16:creationId xmlns:a16="http://schemas.microsoft.com/office/drawing/2014/main" id="{C756A8BB-1A78-844D-BA39-0589D4D6C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5944143"/>
              <a:ext cx="137472" cy="65391"/>
              <a:chOff x="0" y="0"/>
              <a:chExt cx="137472" cy="65390"/>
            </a:xfrm>
          </p:grpSpPr>
          <p:sp>
            <p:nvSpPr>
              <p:cNvPr id="118" name="AutoShape 202">
                <a:extLst>
                  <a:ext uri="{FF2B5EF4-FFF2-40B4-BE49-F238E27FC236}">
                    <a16:creationId xmlns:a16="http://schemas.microsoft.com/office/drawing/2014/main" id="{7676FB0B-3338-7C47-845F-6C1B605FB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19" name="AutoShape 203">
                <a:extLst>
                  <a:ext uri="{FF2B5EF4-FFF2-40B4-BE49-F238E27FC236}">
                    <a16:creationId xmlns:a16="http://schemas.microsoft.com/office/drawing/2014/main" id="{2A407600-0DDB-3048-9E66-1D28F895B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2" name="Group 204">
              <a:extLst>
                <a:ext uri="{FF2B5EF4-FFF2-40B4-BE49-F238E27FC236}">
                  <a16:creationId xmlns:a16="http://schemas.microsoft.com/office/drawing/2014/main" id="{7CC1BD58-7A0F-5944-AF21-CF4CC0EB38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0" y="5283743"/>
              <a:ext cx="167488" cy="72262"/>
              <a:chOff x="0" y="0"/>
              <a:chExt cx="167488" cy="72262"/>
            </a:xfrm>
          </p:grpSpPr>
          <p:sp>
            <p:nvSpPr>
              <p:cNvPr id="116" name="AutoShape 205">
                <a:extLst>
                  <a:ext uri="{FF2B5EF4-FFF2-40B4-BE49-F238E27FC236}">
                    <a16:creationId xmlns:a16="http://schemas.microsoft.com/office/drawing/2014/main" id="{210F9A1A-A7BC-F340-8619-FF7BC5FE7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17" name="AutoShape 206">
                <a:extLst>
                  <a:ext uri="{FF2B5EF4-FFF2-40B4-BE49-F238E27FC236}">
                    <a16:creationId xmlns:a16="http://schemas.microsoft.com/office/drawing/2014/main" id="{830D5EC9-B4C6-564B-9121-62AF2C59D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3" name="Group 207">
              <a:extLst>
                <a:ext uri="{FF2B5EF4-FFF2-40B4-BE49-F238E27FC236}">
                  <a16:creationId xmlns:a16="http://schemas.microsoft.com/office/drawing/2014/main" id="{6820E28A-AB9C-F645-B985-67FD2B2CC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2900" y="5563143"/>
              <a:ext cx="177594" cy="62880"/>
              <a:chOff x="0" y="0"/>
              <a:chExt cx="177594" cy="62880"/>
            </a:xfrm>
          </p:grpSpPr>
          <p:sp>
            <p:nvSpPr>
              <p:cNvPr id="114" name="AutoShape 208">
                <a:extLst>
                  <a:ext uri="{FF2B5EF4-FFF2-40B4-BE49-F238E27FC236}">
                    <a16:creationId xmlns:a16="http://schemas.microsoft.com/office/drawing/2014/main" id="{B48BACDA-0F1D-1742-B376-A182C5136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15" name="AutoShape 209">
                <a:extLst>
                  <a:ext uri="{FF2B5EF4-FFF2-40B4-BE49-F238E27FC236}">
                    <a16:creationId xmlns:a16="http://schemas.microsoft.com/office/drawing/2014/main" id="{3FBFC84B-530D-644F-9CC1-2F02E6C24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4" name="Group 210">
              <a:extLst>
                <a:ext uri="{FF2B5EF4-FFF2-40B4-BE49-F238E27FC236}">
                  <a16:creationId xmlns:a16="http://schemas.microsoft.com/office/drawing/2014/main" id="{7105821A-7022-B14C-9864-B69333AB5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5300" y="5931443"/>
              <a:ext cx="137472" cy="65391"/>
              <a:chOff x="0" y="0"/>
              <a:chExt cx="137472" cy="65390"/>
            </a:xfrm>
          </p:grpSpPr>
          <p:sp>
            <p:nvSpPr>
              <p:cNvPr id="112" name="AutoShape 211">
                <a:extLst>
                  <a:ext uri="{FF2B5EF4-FFF2-40B4-BE49-F238E27FC236}">
                    <a16:creationId xmlns:a16="http://schemas.microsoft.com/office/drawing/2014/main" id="{CFD3A096-D161-3143-8F3D-0FE00ADC9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13" name="AutoShape 212">
                <a:extLst>
                  <a:ext uri="{FF2B5EF4-FFF2-40B4-BE49-F238E27FC236}">
                    <a16:creationId xmlns:a16="http://schemas.microsoft.com/office/drawing/2014/main" id="{B131D30C-14B6-F645-808C-DB2474D08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5" name="Group 213">
              <a:extLst>
                <a:ext uri="{FF2B5EF4-FFF2-40B4-BE49-F238E27FC236}">
                  <a16:creationId xmlns:a16="http://schemas.microsoft.com/office/drawing/2014/main" id="{52E58E17-D820-A34D-992E-E103D4685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000" y="6490243"/>
              <a:ext cx="167488" cy="72262"/>
              <a:chOff x="0" y="0"/>
              <a:chExt cx="167488" cy="72262"/>
            </a:xfrm>
          </p:grpSpPr>
          <p:sp>
            <p:nvSpPr>
              <p:cNvPr id="110" name="AutoShape 214">
                <a:extLst>
                  <a:ext uri="{FF2B5EF4-FFF2-40B4-BE49-F238E27FC236}">
                    <a16:creationId xmlns:a16="http://schemas.microsoft.com/office/drawing/2014/main" id="{F86DE454-BC36-3846-A558-C276C3AB5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11" name="AutoShape 215">
                <a:extLst>
                  <a:ext uri="{FF2B5EF4-FFF2-40B4-BE49-F238E27FC236}">
                    <a16:creationId xmlns:a16="http://schemas.microsoft.com/office/drawing/2014/main" id="{D607C44E-B66A-C74B-AC3C-AB918A2A4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6" name="Group 216">
              <a:extLst>
                <a:ext uri="{FF2B5EF4-FFF2-40B4-BE49-F238E27FC236}">
                  <a16:creationId xmlns:a16="http://schemas.microsoft.com/office/drawing/2014/main" id="{26E22171-1A21-9540-9F4B-855705EBB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5900" y="6769643"/>
              <a:ext cx="177594" cy="62880"/>
              <a:chOff x="0" y="0"/>
              <a:chExt cx="177594" cy="62880"/>
            </a:xfrm>
          </p:grpSpPr>
          <p:sp>
            <p:nvSpPr>
              <p:cNvPr id="108" name="AutoShape 217">
                <a:extLst>
                  <a:ext uri="{FF2B5EF4-FFF2-40B4-BE49-F238E27FC236}">
                    <a16:creationId xmlns:a16="http://schemas.microsoft.com/office/drawing/2014/main" id="{CC935E5C-DC1E-924D-9B3C-C2364A690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09" name="AutoShape 218">
                <a:extLst>
                  <a:ext uri="{FF2B5EF4-FFF2-40B4-BE49-F238E27FC236}">
                    <a16:creationId xmlns:a16="http://schemas.microsoft.com/office/drawing/2014/main" id="{D2C420B2-4B7F-4B44-B569-39B74A636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7" name="Group 219">
              <a:extLst>
                <a:ext uri="{FF2B5EF4-FFF2-40B4-BE49-F238E27FC236}">
                  <a16:creationId xmlns:a16="http://schemas.microsoft.com/office/drawing/2014/main" id="{86904FB1-C907-5A42-975E-8144CC218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8300" y="7137943"/>
              <a:ext cx="137472" cy="65391"/>
              <a:chOff x="0" y="0"/>
              <a:chExt cx="137472" cy="65390"/>
            </a:xfrm>
          </p:grpSpPr>
          <p:sp>
            <p:nvSpPr>
              <p:cNvPr id="106" name="AutoShape 220">
                <a:extLst>
                  <a:ext uri="{FF2B5EF4-FFF2-40B4-BE49-F238E27FC236}">
                    <a16:creationId xmlns:a16="http://schemas.microsoft.com/office/drawing/2014/main" id="{9D33045C-63E7-CE4F-B1EC-DE930287C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07" name="AutoShape 221">
                <a:extLst>
                  <a:ext uri="{FF2B5EF4-FFF2-40B4-BE49-F238E27FC236}">
                    <a16:creationId xmlns:a16="http://schemas.microsoft.com/office/drawing/2014/main" id="{3517B12A-061E-204F-8335-DA739FFC1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8" name="Group 222">
              <a:extLst>
                <a:ext uri="{FF2B5EF4-FFF2-40B4-BE49-F238E27FC236}">
                  <a16:creationId xmlns:a16="http://schemas.microsoft.com/office/drawing/2014/main" id="{CD20320B-7CBD-C34A-99DF-43CE49261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6100" y="6515643"/>
              <a:ext cx="167488" cy="72262"/>
              <a:chOff x="0" y="0"/>
              <a:chExt cx="167488" cy="72262"/>
            </a:xfrm>
          </p:grpSpPr>
          <p:sp>
            <p:nvSpPr>
              <p:cNvPr id="104" name="AutoShape 223">
                <a:extLst>
                  <a:ext uri="{FF2B5EF4-FFF2-40B4-BE49-F238E27FC236}">
                    <a16:creationId xmlns:a16="http://schemas.microsoft.com/office/drawing/2014/main" id="{69B5A23D-C7A4-484A-849C-7E72F810F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05" name="AutoShape 224">
                <a:extLst>
                  <a:ext uri="{FF2B5EF4-FFF2-40B4-BE49-F238E27FC236}">
                    <a16:creationId xmlns:a16="http://schemas.microsoft.com/office/drawing/2014/main" id="{C1C0929A-4BD9-E946-875B-373AFC564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89" name="Group 225">
              <a:extLst>
                <a:ext uri="{FF2B5EF4-FFF2-40B4-BE49-F238E27FC236}">
                  <a16:creationId xmlns:a16="http://schemas.microsoft.com/office/drawing/2014/main" id="{AA7BC390-294E-CC48-AD66-268BC0294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1000" y="6795043"/>
              <a:ext cx="177594" cy="62880"/>
              <a:chOff x="0" y="0"/>
              <a:chExt cx="177594" cy="62880"/>
            </a:xfrm>
          </p:grpSpPr>
          <p:sp>
            <p:nvSpPr>
              <p:cNvPr id="102" name="AutoShape 226">
                <a:extLst>
                  <a:ext uri="{FF2B5EF4-FFF2-40B4-BE49-F238E27FC236}">
                    <a16:creationId xmlns:a16="http://schemas.microsoft.com/office/drawing/2014/main" id="{1412F77A-8A85-1842-A998-A119EEA05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03" name="AutoShape 227">
                <a:extLst>
                  <a:ext uri="{FF2B5EF4-FFF2-40B4-BE49-F238E27FC236}">
                    <a16:creationId xmlns:a16="http://schemas.microsoft.com/office/drawing/2014/main" id="{360A372A-B597-4840-85B2-5C888B28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90" name="Group 228">
              <a:extLst>
                <a:ext uri="{FF2B5EF4-FFF2-40B4-BE49-F238E27FC236}">
                  <a16:creationId xmlns:a16="http://schemas.microsoft.com/office/drawing/2014/main" id="{3650BD80-ED21-6A4A-BC04-2BB087ECB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3400" y="7163343"/>
              <a:ext cx="137472" cy="65391"/>
              <a:chOff x="0" y="0"/>
              <a:chExt cx="137472" cy="65390"/>
            </a:xfrm>
          </p:grpSpPr>
          <p:sp>
            <p:nvSpPr>
              <p:cNvPr id="100" name="AutoShape 229">
                <a:extLst>
                  <a:ext uri="{FF2B5EF4-FFF2-40B4-BE49-F238E27FC236}">
                    <a16:creationId xmlns:a16="http://schemas.microsoft.com/office/drawing/2014/main" id="{6A7811AA-AB10-7C40-B964-07CC22A24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101" name="AutoShape 230">
                <a:extLst>
                  <a:ext uri="{FF2B5EF4-FFF2-40B4-BE49-F238E27FC236}">
                    <a16:creationId xmlns:a16="http://schemas.microsoft.com/office/drawing/2014/main" id="{17A8521A-75FC-344B-A06E-DAB6A225A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91" name="Group 231">
              <a:extLst>
                <a:ext uri="{FF2B5EF4-FFF2-40B4-BE49-F238E27FC236}">
                  <a16:creationId xmlns:a16="http://schemas.microsoft.com/office/drawing/2014/main" id="{2398B43C-CE31-E040-9E7A-CFEDFC982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1300" y="3226343"/>
              <a:ext cx="167488" cy="72262"/>
              <a:chOff x="0" y="0"/>
              <a:chExt cx="167488" cy="72262"/>
            </a:xfrm>
          </p:grpSpPr>
          <p:sp>
            <p:nvSpPr>
              <p:cNvPr id="98" name="AutoShape 232">
                <a:extLst>
                  <a:ext uri="{FF2B5EF4-FFF2-40B4-BE49-F238E27FC236}">
                    <a16:creationId xmlns:a16="http://schemas.microsoft.com/office/drawing/2014/main" id="{2FDF766A-4793-CA43-98F4-BD2C88DD8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0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99" name="AutoShape 233">
                <a:extLst>
                  <a:ext uri="{FF2B5EF4-FFF2-40B4-BE49-F238E27FC236}">
                    <a16:creationId xmlns:a16="http://schemas.microsoft.com/office/drawing/2014/main" id="{3B5180FE-EBA8-D049-8EFE-E16649D46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009"/>
                <a:ext cx="163644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2705" y="21600"/>
                    </a:lnTo>
                    <a:lnTo>
                      <a:pt x="21599" y="21600"/>
                    </a:lnTo>
                  </a:path>
                </a:pathLst>
              </a:custGeom>
              <a:noFill/>
              <a:ln w="25400" cap="flat" cmpd="sng">
                <a:solidFill>
                  <a:schemeClr val="accent6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92" name="Group 234">
              <a:extLst>
                <a:ext uri="{FF2B5EF4-FFF2-40B4-BE49-F238E27FC236}">
                  <a16:creationId xmlns:a16="http://schemas.microsoft.com/office/drawing/2014/main" id="{FE48F6EC-15FD-C94A-AFC3-8CEA781D12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6200" y="3505743"/>
              <a:ext cx="177594" cy="62880"/>
              <a:chOff x="0" y="0"/>
              <a:chExt cx="177594" cy="62880"/>
            </a:xfrm>
          </p:grpSpPr>
          <p:sp>
            <p:nvSpPr>
              <p:cNvPr id="96" name="AutoShape 235">
                <a:extLst>
                  <a:ext uri="{FF2B5EF4-FFF2-40B4-BE49-F238E27FC236}">
                    <a16:creationId xmlns:a16="http://schemas.microsoft.com/office/drawing/2014/main" id="{28FCD7BF-594E-9E45-B53F-5346D4C05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3269" cy="96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97" name="AutoShape 236">
                <a:extLst>
                  <a:ext uri="{FF2B5EF4-FFF2-40B4-BE49-F238E27FC236}">
                    <a16:creationId xmlns:a16="http://schemas.microsoft.com/office/drawing/2014/main" id="{63C611F2-FD94-6C47-AD7C-20FDE4CF9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53253"/>
                <a:ext cx="173270" cy="96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199" y="21599"/>
                    </a:lnTo>
                    <a:lnTo>
                      <a:pt x="21600" y="21599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  <p:grpSp>
          <p:nvGrpSpPr>
            <p:cNvPr id="93" name="Group 237">
              <a:extLst>
                <a:ext uri="{FF2B5EF4-FFF2-40B4-BE49-F238E27FC236}">
                  <a16:creationId xmlns:a16="http://schemas.microsoft.com/office/drawing/2014/main" id="{D8008A6F-2AAC-E145-A33C-39B08DEA1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600" y="3874043"/>
              <a:ext cx="137472" cy="65391"/>
              <a:chOff x="0" y="0"/>
              <a:chExt cx="137472" cy="65390"/>
            </a:xfrm>
          </p:grpSpPr>
          <p:sp>
            <p:nvSpPr>
              <p:cNvPr id="94" name="AutoShape 238">
                <a:extLst>
                  <a:ext uri="{FF2B5EF4-FFF2-40B4-BE49-F238E27FC236}">
                    <a16:creationId xmlns:a16="http://schemas.microsoft.com/office/drawing/2014/main" id="{704D29EC-77E0-DA4D-912D-56C640BFA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  <p:sp>
            <p:nvSpPr>
              <p:cNvPr id="95" name="AutoShape 239">
                <a:extLst>
                  <a:ext uri="{FF2B5EF4-FFF2-40B4-BE49-F238E27FC236}">
                    <a16:creationId xmlns:a16="http://schemas.microsoft.com/office/drawing/2014/main" id="{D19D6DD8-673E-324F-AD77-D5AC7EA83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46137"/>
                <a:ext cx="134765" cy="19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3885" y="0"/>
                    </a:lnTo>
                    <a:lnTo>
                      <a:pt x="21599" y="0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endParaRPr lang="en-US"/>
              </a:p>
            </p:txBody>
          </p:sp>
        </p:grpSp>
      </p:grpSp>
      <p:grpSp>
        <p:nvGrpSpPr>
          <p:cNvPr id="236" name="Group 240">
            <a:extLst>
              <a:ext uri="{FF2B5EF4-FFF2-40B4-BE49-F238E27FC236}">
                <a16:creationId xmlns:a16="http://schemas.microsoft.com/office/drawing/2014/main" id="{128BE1A6-7996-A34F-A685-3032A6FAE40A}"/>
              </a:ext>
            </a:extLst>
          </p:cNvPr>
          <p:cNvGrpSpPr>
            <a:grpSpLocks/>
          </p:cNvGrpSpPr>
          <p:nvPr/>
        </p:nvGrpSpPr>
        <p:grpSpPr bwMode="auto">
          <a:xfrm>
            <a:off x="5883604" y="113761"/>
            <a:ext cx="3131874" cy="3541054"/>
            <a:chOff x="-51091" y="-43472"/>
            <a:chExt cx="4666956" cy="5035265"/>
          </a:xfrm>
        </p:grpSpPr>
        <p:sp>
          <p:nvSpPr>
            <p:cNvPr id="237" name="AutoShape 242">
              <a:extLst>
                <a:ext uri="{FF2B5EF4-FFF2-40B4-BE49-F238E27FC236}">
                  <a16:creationId xmlns:a16="http://schemas.microsoft.com/office/drawing/2014/main" id="{04819301-5E8C-A942-88C4-7766B8F96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82" y="-43472"/>
              <a:ext cx="2613983" cy="110544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RNA fragments</a:t>
              </a:r>
            </a:p>
          </p:txBody>
        </p:sp>
        <p:sp>
          <p:nvSpPr>
            <p:cNvPr id="238" name="AutoShape 243">
              <a:extLst>
                <a:ext uri="{FF2B5EF4-FFF2-40B4-BE49-F238E27FC236}">
                  <a16:creationId xmlns:a16="http://schemas.microsoft.com/office/drawing/2014/main" id="{15D2C62A-DDA8-0C42-A692-95787AF2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091" y="1912031"/>
              <a:ext cx="1962695" cy="404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r>
                <a:rPr lang="en-US" sz="1500" dirty="0">
                  <a:latin typeface="Calibri" charset="0"/>
                  <a:ea typeface="Calibri" charset="0"/>
                  <a:cs typeface="Calibri" charset="0"/>
                </a:rPr>
                <a:t>fragmentation</a:t>
              </a:r>
            </a:p>
          </p:txBody>
        </p:sp>
        <p:sp>
          <p:nvSpPr>
            <p:cNvPr id="239" name="AutoShape 245">
              <a:extLst>
                <a:ext uri="{FF2B5EF4-FFF2-40B4-BE49-F238E27FC236}">
                  <a16:creationId xmlns:a16="http://schemas.microsoft.com/office/drawing/2014/main" id="{7BF7B8B9-049C-6443-A517-F30E26AD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329" y="1743509"/>
              <a:ext cx="163644" cy="19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2705" y="2160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0" name="AutoShape 246">
              <a:extLst>
                <a:ext uri="{FF2B5EF4-FFF2-40B4-BE49-F238E27FC236}">
                  <a16:creationId xmlns:a16="http://schemas.microsoft.com/office/drawing/2014/main" id="{558150E5-2E33-F845-8B03-9B4FC08D3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385" y="2075918"/>
              <a:ext cx="173270" cy="12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199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1" name="AutoShape 247">
              <a:extLst>
                <a:ext uri="{FF2B5EF4-FFF2-40B4-BE49-F238E27FC236}">
                  <a16:creationId xmlns:a16="http://schemas.microsoft.com/office/drawing/2014/main" id="{4B38E6C7-32C3-3547-9B74-6F79A6BD1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632" y="1531736"/>
              <a:ext cx="211774" cy="57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854" y="21600"/>
                  </a:lnTo>
                  <a:lnTo>
                    <a:pt x="21599" y="180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2" name="AutoShape 248">
              <a:extLst>
                <a:ext uri="{FF2B5EF4-FFF2-40B4-BE49-F238E27FC236}">
                  <a16:creationId xmlns:a16="http://schemas.microsoft.com/office/drawing/2014/main" id="{822270BF-8786-F947-89B7-3B8A00081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485" y="1974535"/>
              <a:ext cx="192522" cy="57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600"/>
                  </a:moveTo>
                  <a:lnTo>
                    <a:pt x="16199" y="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7030A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3" name="AutoShape 249">
              <a:extLst>
                <a:ext uri="{FF2B5EF4-FFF2-40B4-BE49-F238E27FC236}">
                  <a16:creationId xmlns:a16="http://schemas.microsoft.com/office/drawing/2014/main" id="{599ACEFB-3EB0-C243-8E34-BA2DD1FB7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078" y="2398081"/>
              <a:ext cx="134765" cy="19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885" y="0"/>
                  </a:lnTo>
                  <a:lnTo>
                    <a:pt x="21599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4" name="AutoShape 250">
              <a:extLst>
                <a:ext uri="{FF2B5EF4-FFF2-40B4-BE49-F238E27FC236}">
                  <a16:creationId xmlns:a16="http://schemas.microsoft.com/office/drawing/2014/main" id="{C55C02F6-513D-A84D-9E66-C299A25A1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184" y="2355318"/>
              <a:ext cx="221401" cy="3850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13147" y="0"/>
                  </a:lnTo>
                  <a:lnTo>
                    <a:pt x="21600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5" name="AutoShape 251">
              <a:extLst>
                <a:ext uri="{FF2B5EF4-FFF2-40B4-BE49-F238E27FC236}">
                  <a16:creationId xmlns:a16="http://schemas.microsoft.com/office/drawing/2014/main" id="{7744F26B-F2BA-4246-9398-E4A99205D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129" y="2710918"/>
              <a:ext cx="163644" cy="192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2705" y="2160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6" name="AutoShape 252">
              <a:extLst>
                <a:ext uri="{FF2B5EF4-FFF2-40B4-BE49-F238E27FC236}">
                  <a16:creationId xmlns:a16="http://schemas.microsoft.com/office/drawing/2014/main" id="{D0BAD3C1-8E51-214C-B3FE-761284B42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184" y="2990318"/>
              <a:ext cx="173270" cy="12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199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7" name="AutoShape 253">
              <a:extLst>
                <a:ext uri="{FF2B5EF4-FFF2-40B4-BE49-F238E27FC236}">
                  <a16:creationId xmlns:a16="http://schemas.microsoft.com/office/drawing/2014/main" id="{A4D994BE-57C9-7B40-A52B-DF8F7961C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2" y="2495018"/>
              <a:ext cx="211774" cy="57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854" y="21600"/>
                  </a:lnTo>
                  <a:lnTo>
                    <a:pt x="21599" y="180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8" name="AutoShape 254">
              <a:extLst>
                <a:ext uri="{FF2B5EF4-FFF2-40B4-BE49-F238E27FC236}">
                  <a16:creationId xmlns:a16="http://schemas.microsoft.com/office/drawing/2014/main" id="{34DC01B6-80F3-9B47-8298-18CBB9223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285" y="2939518"/>
              <a:ext cx="192522" cy="57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600"/>
                  </a:moveTo>
                  <a:lnTo>
                    <a:pt x="16199" y="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49" name="AutoShape 255">
              <a:extLst>
                <a:ext uri="{FF2B5EF4-FFF2-40B4-BE49-F238E27FC236}">
                  <a16:creationId xmlns:a16="http://schemas.microsoft.com/office/drawing/2014/main" id="{E3327876-7236-BB4D-BE8C-BDEDB5A01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283" y="2257374"/>
              <a:ext cx="221401" cy="3850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13147" y="0"/>
                  </a:lnTo>
                  <a:lnTo>
                    <a:pt x="21600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0" name="AutoShape 256">
              <a:extLst>
                <a:ext uri="{FF2B5EF4-FFF2-40B4-BE49-F238E27FC236}">
                  <a16:creationId xmlns:a16="http://schemas.microsoft.com/office/drawing/2014/main" id="{FEAC0BC3-66BF-5342-B109-23BB2E5CA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729" y="2850618"/>
              <a:ext cx="163644" cy="192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2705" y="2160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1" name="AutoShape 257">
              <a:extLst>
                <a:ext uri="{FF2B5EF4-FFF2-40B4-BE49-F238E27FC236}">
                  <a16:creationId xmlns:a16="http://schemas.microsoft.com/office/drawing/2014/main" id="{ED1A5AAF-EA4B-6F4C-8A22-33CB324E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884" y="1733018"/>
              <a:ext cx="134766" cy="192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885" y="0"/>
                  </a:lnTo>
                  <a:lnTo>
                    <a:pt x="21599" y="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2" name="AutoShape 258">
              <a:extLst>
                <a:ext uri="{FF2B5EF4-FFF2-40B4-BE49-F238E27FC236}">
                  <a16:creationId xmlns:a16="http://schemas.microsoft.com/office/drawing/2014/main" id="{58E42E85-A1CB-1742-8379-A19DFF4E2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829" y="2837918"/>
              <a:ext cx="163644" cy="192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2705" y="2160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7030A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3" name="AutoShape 259">
              <a:extLst>
                <a:ext uri="{FF2B5EF4-FFF2-40B4-BE49-F238E27FC236}">
                  <a16:creationId xmlns:a16="http://schemas.microsoft.com/office/drawing/2014/main" id="{EA465DCC-4214-D645-BA5E-E2E703512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884" y="3117318"/>
              <a:ext cx="173270" cy="12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199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4" name="AutoShape 260">
              <a:extLst>
                <a:ext uri="{FF2B5EF4-FFF2-40B4-BE49-F238E27FC236}">
                  <a16:creationId xmlns:a16="http://schemas.microsoft.com/office/drawing/2014/main" id="{1DE8D875-40FA-2140-9AA5-84AF444C5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029" y="1479018"/>
              <a:ext cx="163644" cy="192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2705" y="2160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5" name="AutoShape 261">
              <a:extLst>
                <a:ext uri="{FF2B5EF4-FFF2-40B4-BE49-F238E27FC236}">
                  <a16:creationId xmlns:a16="http://schemas.microsoft.com/office/drawing/2014/main" id="{15C6716B-6F25-E24F-8A24-515E9373F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084" y="1758418"/>
              <a:ext cx="173270" cy="12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199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6" name="AutoShape 262">
              <a:extLst>
                <a:ext uri="{FF2B5EF4-FFF2-40B4-BE49-F238E27FC236}">
                  <a16:creationId xmlns:a16="http://schemas.microsoft.com/office/drawing/2014/main" id="{0489871A-7036-A847-BD11-24E1EC92D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485" y="2126718"/>
              <a:ext cx="134765" cy="192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885" y="0"/>
                  </a:lnTo>
                  <a:lnTo>
                    <a:pt x="21599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7" name="AutoShape 263">
              <a:extLst>
                <a:ext uri="{FF2B5EF4-FFF2-40B4-BE49-F238E27FC236}">
                  <a16:creationId xmlns:a16="http://schemas.microsoft.com/office/drawing/2014/main" id="{69705022-E55A-2D49-8034-2E5E038F7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31" y="3408783"/>
              <a:ext cx="173269" cy="12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199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8" name="AutoShape 264">
              <a:extLst>
                <a:ext uri="{FF2B5EF4-FFF2-40B4-BE49-F238E27FC236}">
                  <a16:creationId xmlns:a16="http://schemas.microsoft.com/office/drawing/2014/main" id="{980FE333-106F-7744-986C-23B37618E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131" y="3307399"/>
              <a:ext cx="192522" cy="57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600"/>
                  </a:moveTo>
                  <a:lnTo>
                    <a:pt x="16199" y="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7030A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59" name="AutoShape 265">
              <a:extLst>
                <a:ext uri="{FF2B5EF4-FFF2-40B4-BE49-F238E27FC236}">
                  <a16:creationId xmlns:a16="http://schemas.microsoft.com/office/drawing/2014/main" id="{322D1993-94E0-E44F-A41D-6771DEF2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723" y="3730945"/>
              <a:ext cx="134766" cy="19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885" y="0"/>
                  </a:lnTo>
                  <a:lnTo>
                    <a:pt x="21599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0" name="AutoShape 266">
              <a:extLst>
                <a:ext uri="{FF2B5EF4-FFF2-40B4-BE49-F238E27FC236}">
                  <a16:creationId xmlns:a16="http://schemas.microsoft.com/office/drawing/2014/main" id="{C8DF5639-366F-0F4C-90D5-F5822E64D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775" y="4043783"/>
              <a:ext cx="163644" cy="19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2705" y="2160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7030A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1" name="AutoShape 267">
              <a:extLst>
                <a:ext uri="{FF2B5EF4-FFF2-40B4-BE49-F238E27FC236}">
                  <a16:creationId xmlns:a16="http://schemas.microsoft.com/office/drawing/2014/main" id="{350BD42C-7B86-314C-A1FF-9958A8C92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078" y="3827883"/>
              <a:ext cx="211774" cy="57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854" y="21600"/>
                  </a:lnTo>
                  <a:lnTo>
                    <a:pt x="21599" y="18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2" name="AutoShape 268">
              <a:extLst>
                <a:ext uri="{FF2B5EF4-FFF2-40B4-BE49-F238E27FC236}">
                  <a16:creationId xmlns:a16="http://schemas.microsoft.com/office/drawing/2014/main" id="{2EB561F1-6E8A-C142-99C6-48DA89EC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931" y="4272383"/>
              <a:ext cx="192522" cy="57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600"/>
                  </a:moveTo>
                  <a:lnTo>
                    <a:pt x="16199" y="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3" name="AutoShape 269">
              <a:extLst>
                <a:ext uri="{FF2B5EF4-FFF2-40B4-BE49-F238E27FC236}">
                  <a16:creationId xmlns:a16="http://schemas.microsoft.com/office/drawing/2014/main" id="{1DC58CA9-B3AA-A341-B8E7-A00DF083A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929" y="3590238"/>
              <a:ext cx="221400" cy="3850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13147" y="0"/>
                  </a:lnTo>
                  <a:lnTo>
                    <a:pt x="21600" y="0"/>
                  </a:lnTo>
                </a:path>
              </a:pathLst>
            </a:custGeom>
            <a:noFill/>
            <a:ln w="25400" cap="flat" cmpd="sng">
              <a:solidFill>
                <a:srgbClr val="7030A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4" name="AutoShape 270">
              <a:extLst>
                <a:ext uri="{FF2B5EF4-FFF2-40B4-BE49-F238E27FC236}">
                  <a16:creationId xmlns:a16="http://schemas.microsoft.com/office/drawing/2014/main" id="{ECE47FFB-6838-2546-A6F8-8B0A6CAB3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375" y="4183483"/>
              <a:ext cx="163644" cy="19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2705" y="2160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5" name="AutoShape 271">
              <a:extLst>
                <a:ext uri="{FF2B5EF4-FFF2-40B4-BE49-F238E27FC236}">
                  <a16:creationId xmlns:a16="http://schemas.microsoft.com/office/drawing/2014/main" id="{154F9840-6D54-324C-820B-1D6F424A8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475" y="4170783"/>
              <a:ext cx="163644" cy="19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2705" y="2160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rgbClr val="7030A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6" name="AutoShape 272">
              <a:extLst>
                <a:ext uri="{FF2B5EF4-FFF2-40B4-BE49-F238E27FC236}">
                  <a16:creationId xmlns:a16="http://schemas.microsoft.com/office/drawing/2014/main" id="{DBE5DA2E-563F-8341-B430-C5317336B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530" y="4450183"/>
              <a:ext cx="173270" cy="12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199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 cmpd="sng">
              <a:solidFill>
                <a:srgbClr val="7030A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7" name="AutoShape 273">
              <a:extLst>
                <a:ext uri="{FF2B5EF4-FFF2-40B4-BE49-F238E27FC236}">
                  <a16:creationId xmlns:a16="http://schemas.microsoft.com/office/drawing/2014/main" id="{7F14686C-BDBE-A84A-9F3D-490D55B39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130" y="3459583"/>
              <a:ext cx="134766" cy="19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885" y="0"/>
                  </a:lnTo>
                  <a:lnTo>
                    <a:pt x="21599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8" name="AutoShape 274">
              <a:extLst>
                <a:ext uri="{FF2B5EF4-FFF2-40B4-BE49-F238E27FC236}">
                  <a16:creationId xmlns:a16="http://schemas.microsoft.com/office/drawing/2014/main" id="{D0C54095-18F4-8D4E-8AA9-665186F63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694" y="4650377"/>
              <a:ext cx="173270" cy="12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199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69" name="AutoShape 275">
              <a:extLst>
                <a:ext uri="{FF2B5EF4-FFF2-40B4-BE49-F238E27FC236}">
                  <a16:creationId xmlns:a16="http://schemas.microsoft.com/office/drawing/2014/main" id="{A3483624-D765-EC4F-A848-E73F2C6C8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0794" y="4548994"/>
              <a:ext cx="192522" cy="57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600"/>
                  </a:moveTo>
                  <a:lnTo>
                    <a:pt x="16199" y="0"/>
                  </a:lnTo>
                  <a:lnTo>
                    <a:pt x="21599" y="216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70" name="AutoShape 276">
              <a:extLst>
                <a:ext uri="{FF2B5EF4-FFF2-40B4-BE49-F238E27FC236}">
                  <a16:creationId xmlns:a16="http://schemas.microsoft.com/office/drawing/2014/main" id="{AFEA7944-5257-2D40-9EC5-234DBD4ED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386" y="4972540"/>
              <a:ext cx="134766" cy="19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885" y="0"/>
                  </a:lnTo>
                  <a:lnTo>
                    <a:pt x="21599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71" name="AutoShape 277">
              <a:extLst>
                <a:ext uri="{FF2B5EF4-FFF2-40B4-BE49-F238E27FC236}">
                  <a16:creationId xmlns:a16="http://schemas.microsoft.com/office/drawing/2014/main" id="{937B7731-0AD8-614B-9AB9-47332746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92" y="4831833"/>
              <a:ext cx="221401" cy="3850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13147" y="0"/>
                  </a:lnTo>
                  <a:lnTo>
                    <a:pt x="21600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72" name="AutoShape 278">
              <a:extLst>
                <a:ext uri="{FF2B5EF4-FFF2-40B4-BE49-F238E27FC236}">
                  <a16:creationId xmlns:a16="http://schemas.microsoft.com/office/drawing/2014/main" id="{B268204A-EC07-284E-99CD-98C960C33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793" y="4701177"/>
              <a:ext cx="134766" cy="192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885" y="0"/>
                  </a:lnTo>
                  <a:lnTo>
                    <a:pt x="21599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</p:grp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80C18A3F-3DF9-6D4E-8B68-1CC2A0B5ED36}"/>
              </a:ext>
            </a:extLst>
          </p:cNvPr>
          <p:cNvSpPr/>
          <p:nvPr/>
        </p:nvSpPr>
        <p:spPr>
          <a:xfrm>
            <a:off x="6104357" y="1873352"/>
            <a:ext cx="654069" cy="45857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E966C192-0491-0443-8CC5-753C2F374A50}"/>
              </a:ext>
            </a:extLst>
          </p:cNvPr>
          <p:cNvSpPr/>
          <p:nvPr/>
        </p:nvSpPr>
        <p:spPr>
          <a:xfrm>
            <a:off x="8920253" y="1884288"/>
            <a:ext cx="616707" cy="45857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AutoShape 12">
            <a:extLst>
              <a:ext uri="{FF2B5EF4-FFF2-40B4-BE49-F238E27FC236}">
                <a16:creationId xmlns:a16="http://schemas.microsoft.com/office/drawing/2014/main" id="{CBA1012E-B79E-164F-A121-BDA75C391356}"/>
              </a:ext>
            </a:extLst>
          </p:cNvPr>
          <p:cNvSpPr>
            <a:spLocks/>
          </p:cNvSpPr>
          <p:nvPr/>
        </p:nvSpPr>
        <p:spPr bwMode="auto">
          <a:xfrm>
            <a:off x="4764791" y="3803306"/>
            <a:ext cx="628427" cy="937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3885"/>
                </a:moveTo>
                <a:lnTo>
                  <a:pt x="4180" y="9257"/>
                </a:lnTo>
                <a:lnTo>
                  <a:pt x="8129" y="0"/>
                </a:lnTo>
                <a:lnTo>
                  <a:pt x="10916" y="10800"/>
                </a:lnTo>
                <a:lnTo>
                  <a:pt x="15096" y="21599"/>
                </a:lnTo>
                <a:lnTo>
                  <a:pt x="18116" y="20057"/>
                </a:lnTo>
                <a:lnTo>
                  <a:pt x="21600" y="6171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284" name="Right Arrow 283">
            <a:extLst>
              <a:ext uri="{FF2B5EF4-FFF2-40B4-BE49-F238E27FC236}">
                <a16:creationId xmlns:a16="http://schemas.microsoft.com/office/drawing/2014/main" id="{2F5D72FB-6885-D44E-A9E8-AEAC8FC90DD6}"/>
              </a:ext>
            </a:extLst>
          </p:cNvPr>
          <p:cNvSpPr/>
          <p:nvPr/>
        </p:nvSpPr>
        <p:spPr>
          <a:xfrm rot="10230368">
            <a:off x="2625576" y="5348539"/>
            <a:ext cx="7177254" cy="45857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ight Arrow 285">
            <a:extLst>
              <a:ext uri="{FF2B5EF4-FFF2-40B4-BE49-F238E27FC236}">
                <a16:creationId xmlns:a16="http://schemas.microsoft.com/office/drawing/2014/main" id="{D253EF58-EC41-6D44-8783-D8408A89817E}"/>
              </a:ext>
            </a:extLst>
          </p:cNvPr>
          <p:cNvSpPr/>
          <p:nvPr/>
        </p:nvSpPr>
        <p:spPr>
          <a:xfrm>
            <a:off x="2858329" y="7794450"/>
            <a:ext cx="376285" cy="45857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AutoShape 17">
            <a:extLst>
              <a:ext uri="{FF2B5EF4-FFF2-40B4-BE49-F238E27FC236}">
                <a16:creationId xmlns:a16="http://schemas.microsoft.com/office/drawing/2014/main" id="{5D3C9715-03D6-0243-B505-6D7249E4CE28}"/>
              </a:ext>
            </a:extLst>
          </p:cNvPr>
          <p:cNvSpPr>
            <a:spLocks/>
          </p:cNvSpPr>
          <p:nvPr/>
        </p:nvSpPr>
        <p:spPr bwMode="auto">
          <a:xfrm>
            <a:off x="2690677" y="7156396"/>
            <a:ext cx="1169529" cy="49496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r>
              <a:rPr lang="en-US" sz="1500" dirty="0">
                <a:latin typeface="Calibri" charset="0"/>
                <a:ea typeface="Calibri" charset="0"/>
                <a:cs typeface="Calibri" charset="0"/>
              </a:rPr>
              <a:t>map reads to genome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E747054E-5E24-0544-AD30-A0C09F3F756C}"/>
              </a:ext>
            </a:extLst>
          </p:cNvPr>
          <p:cNvSpPr/>
          <p:nvPr/>
        </p:nvSpPr>
        <p:spPr>
          <a:xfrm flipV="1">
            <a:off x="3442238" y="8510534"/>
            <a:ext cx="5976135" cy="1713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49AF99D0-B68D-4844-A45D-B1CD175A0304}"/>
              </a:ext>
            </a:extLst>
          </p:cNvPr>
          <p:cNvSpPr/>
          <p:nvPr/>
        </p:nvSpPr>
        <p:spPr>
          <a:xfrm flipV="1">
            <a:off x="3931141" y="8510535"/>
            <a:ext cx="935875" cy="15760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F8EE2EC-AC55-7441-89B1-8E3C409C0A55}"/>
              </a:ext>
            </a:extLst>
          </p:cNvPr>
          <p:cNvSpPr/>
          <p:nvPr/>
        </p:nvSpPr>
        <p:spPr>
          <a:xfrm flipV="1">
            <a:off x="5403929" y="8510535"/>
            <a:ext cx="571452" cy="157602"/>
          </a:xfrm>
          <a:prstGeom prst="rect">
            <a:avLst/>
          </a:prstGeom>
          <a:solidFill>
            <a:srgbClr val="125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B57E196C-5009-EE4D-A120-9E9FE5D83680}"/>
              </a:ext>
            </a:extLst>
          </p:cNvPr>
          <p:cNvSpPr/>
          <p:nvPr/>
        </p:nvSpPr>
        <p:spPr>
          <a:xfrm flipV="1">
            <a:off x="6771447" y="8510535"/>
            <a:ext cx="1060442" cy="15760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9F51E64-D86F-8640-959E-FDDD35A31811}"/>
              </a:ext>
            </a:extLst>
          </p:cNvPr>
          <p:cNvSpPr/>
          <p:nvPr/>
        </p:nvSpPr>
        <p:spPr>
          <a:xfrm flipV="1">
            <a:off x="8514980" y="8510535"/>
            <a:ext cx="470564" cy="1576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3DC0941-D8D8-5D4F-BF75-26857AED55F5}"/>
              </a:ext>
            </a:extLst>
          </p:cNvPr>
          <p:cNvSpPr/>
          <p:nvPr/>
        </p:nvSpPr>
        <p:spPr>
          <a:xfrm flipV="1">
            <a:off x="3953004" y="8259010"/>
            <a:ext cx="301980" cy="788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154BE9C-701A-C842-A2AA-F7161BF856EB}"/>
              </a:ext>
            </a:extLst>
          </p:cNvPr>
          <p:cNvSpPr/>
          <p:nvPr/>
        </p:nvSpPr>
        <p:spPr>
          <a:xfrm flipV="1">
            <a:off x="4103994" y="8093847"/>
            <a:ext cx="301980" cy="788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C4529E9-F54C-9449-91EF-4C3700D70992}"/>
              </a:ext>
            </a:extLst>
          </p:cNvPr>
          <p:cNvSpPr/>
          <p:nvPr/>
        </p:nvSpPr>
        <p:spPr>
          <a:xfrm flipV="1">
            <a:off x="4392975" y="8384773"/>
            <a:ext cx="301980" cy="788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00DC5F3-B6B6-0D4E-97C5-CEF9DB98EE99}"/>
              </a:ext>
            </a:extLst>
          </p:cNvPr>
          <p:cNvSpPr/>
          <p:nvPr/>
        </p:nvSpPr>
        <p:spPr>
          <a:xfrm flipV="1">
            <a:off x="4543965" y="8175819"/>
            <a:ext cx="301980" cy="788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9F4CEDCC-6AF3-F04D-9656-F3E6B710F99F}"/>
              </a:ext>
            </a:extLst>
          </p:cNvPr>
          <p:cNvSpPr/>
          <p:nvPr/>
        </p:nvSpPr>
        <p:spPr>
          <a:xfrm flipV="1">
            <a:off x="4392975" y="7913869"/>
            <a:ext cx="301980" cy="788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0964772-1E44-C84E-920C-C0D5B21256F7}"/>
              </a:ext>
            </a:extLst>
          </p:cNvPr>
          <p:cNvSpPr/>
          <p:nvPr/>
        </p:nvSpPr>
        <p:spPr>
          <a:xfrm flipV="1">
            <a:off x="3860206" y="7928684"/>
            <a:ext cx="301980" cy="788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E9DE2D36-39E4-7D44-AE26-B72D22CEA35E}"/>
              </a:ext>
            </a:extLst>
          </p:cNvPr>
          <p:cNvSpPr/>
          <p:nvPr/>
        </p:nvSpPr>
        <p:spPr>
          <a:xfrm flipV="1">
            <a:off x="5538665" y="8235583"/>
            <a:ext cx="301980" cy="78801"/>
          </a:xfrm>
          <a:prstGeom prst="rect">
            <a:avLst/>
          </a:prstGeom>
          <a:solidFill>
            <a:srgbClr val="125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0F2C1D05-6A2E-D84E-87C1-FA9AEDB3DDBA}"/>
              </a:ext>
            </a:extLst>
          </p:cNvPr>
          <p:cNvSpPr/>
          <p:nvPr/>
        </p:nvSpPr>
        <p:spPr>
          <a:xfrm flipV="1">
            <a:off x="5433397" y="8082093"/>
            <a:ext cx="301980" cy="78801"/>
          </a:xfrm>
          <a:prstGeom prst="rect">
            <a:avLst/>
          </a:prstGeom>
          <a:solidFill>
            <a:srgbClr val="125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7A1E746C-FF12-1F48-A274-4C3D8CBEEB4D}"/>
              </a:ext>
            </a:extLst>
          </p:cNvPr>
          <p:cNvSpPr/>
          <p:nvPr/>
        </p:nvSpPr>
        <p:spPr>
          <a:xfrm flipV="1">
            <a:off x="5584387" y="8359209"/>
            <a:ext cx="301980" cy="78801"/>
          </a:xfrm>
          <a:prstGeom prst="rect">
            <a:avLst/>
          </a:prstGeom>
          <a:solidFill>
            <a:srgbClr val="125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AB7BDB92-007D-B84C-B284-C689155D56A7}"/>
              </a:ext>
            </a:extLst>
          </p:cNvPr>
          <p:cNvSpPr/>
          <p:nvPr/>
        </p:nvSpPr>
        <p:spPr>
          <a:xfrm flipV="1">
            <a:off x="6858103" y="8292086"/>
            <a:ext cx="301980" cy="7880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78C181B7-071B-AF42-A9B3-0B3884FE2509}"/>
              </a:ext>
            </a:extLst>
          </p:cNvPr>
          <p:cNvSpPr/>
          <p:nvPr/>
        </p:nvSpPr>
        <p:spPr>
          <a:xfrm flipV="1">
            <a:off x="7467648" y="8168441"/>
            <a:ext cx="301980" cy="7880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C02DBB8-300C-DE45-A100-AFE09D156943}"/>
              </a:ext>
            </a:extLst>
          </p:cNvPr>
          <p:cNvSpPr/>
          <p:nvPr/>
        </p:nvSpPr>
        <p:spPr>
          <a:xfrm flipV="1">
            <a:off x="8514980" y="8347527"/>
            <a:ext cx="301980" cy="788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24849BE-0048-7349-A669-9BC4A5877D66}"/>
              </a:ext>
            </a:extLst>
          </p:cNvPr>
          <p:cNvSpPr/>
          <p:nvPr/>
        </p:nvSpPr>
        <p:spPr>
          <a:xfrm flipV="1">
            <a:off x="8723951" y="8168414"/>
            <a:ext cx="301980" cy="788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4240436-D73D-C84E-A65A-7F49C98CB52D}"/>
              </a:ext>
            </a:extLst>
          </p:cNvPr>
          <p:cNvSpPr/>
          <p:nvPr/>
        </p:nvSpPr>
        <p:spPr>
          <a:xfrm flipV="1">
            <a:off x="8599272" y="8030938"/>
            <a:ext cx="301980" cy="788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208A7D96-2375-174A-9384-87C2F52F1B71}"/>
              </a:ext>
            </a:extLst>
          </p:cNvPr>
          <p:cNvSpPr/>
          <p:nvPr/>
        </p:nvSpPr>
        <p:spPr>
          <a:xfrm flipV="1">
            <a:off x="8805669" y="7877079"/>
            <a:ext cx="301980" cy="788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85A9C215-44E6-6342-88A3-E241416C0A1A}"/>
              </a:ext>
            </a:extLst>
          </p:cNvPr>
          <p:cNvSpPr/>
          <p:nvPr/>
        </p:nvSpPr>
        <p:spPr>
          <a:xfrm flipV="1">
            <a:off x="8723951" y="7697966"/>
            <a:ext cx="301980" cy="788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E3031D2-D77D-024C-A940-508D1B1E7218}"/>
              </a:ext>
            </a:extLst>
          </p:cNvPr>
          <p:cNvSpPr/>
          <p:nvPr/>
        </p:nvSpPr>
        <p:spPr>
          <a:xfrm flipV="1">
            <a:off x="6160243" y="8504986"/>
            <a:ext cx="438025" cy="157602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ED4494A-5A21-1F44-8011-3AF9FB230FAD}"/>
              </a:ext>
            </a:extLst>
          </p:cNvPr>
          <p:cNvSpPr/>
          <p:nvPr/>
        </p:nvSpPr>
        <p:spPr>
          <a:xfrm flipV="1">
            <a:off x="6240296" y="8221557"/>
            <a:ext cx="301980" cy="7880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5571476-A7FA-7741-9145-7104F07A13D9}"/>
              </a:ext>
            </a:extLst>
          </p:cNvPr>
          <p:cNvSpPr/>
          <p:nvPr/>
        </p:nvSpPr>
        <p:spPr>
          <a:xfrm flipV="1">
            <a:off x="6160243" y="8082092"/>
            <a:ext cx="301980" cy="7880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3A300CB1-469D-854C-BC87-94CAD6680EA7}"/>
              </a:ext>
            </a:extLst>
          </p:cNvPr>
          <p:cNvSpPr/>
          <p:nvPr/>
        </p:nvSpPr>
        <p:spPr>
          <a:xfrm flipV="1">
            <a:off x="4103994" y="7748706"/>
            <a:ext cx="301980" cy="788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5F6E7E4-51EE-A940-9384-9FDA2A18A5D6}"/>
              </a:ext>
            </a:extLst>
          </p:cNvPr>
          <p:cNvSpPr/>
          <p:nvPr/>
        </p:nvSpPr>
        <p:spPr>
          <a:xfrm flipV="1">
            <a:off x="4392975" y="7578915"/>
            <a:ext cx="301980" cy="788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ight Arrow 313">
            <a:extLst>
              <a:ext uri="{FF2B5EF4-FFF2-40B4-BE49-F238E27FC236}">
                <a16:creationId xmlns:a16="http://schemas.microsoft.com/office/drawing/2014/main" id="{EE121065-9050-CB4E-A413-6B37D9A6AC30}"/>
              </a:ext>
            </a:extLst>
          </p:cNvPr>
          <p:cNvSpPr/>
          <p:nvPr/>
        </p:nvSpPr>
        <p:spPr>
          <a:xfrm>
            <a:off x="9849496" y="7778199"/>
            <a:ext cx="376285" cy="45857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035706A-F8B9-A849-8C46-219EBF4C0642}"/>
              </a:ext>
            </a:extLst>
          </p:cNvPr>
          <p:cNvSpPr/>
          <p:nvPr/>
        </p:nvSpPr>
        <p:spPr>
          <a:xfrm>
            <a:off x="10688407" y="6681146"/>
            <a:ext cx="652663" cy="6058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B790AEBB-20F4-4A45-AAC2-77964546B55F}"/>
              </a:ext>
            </a:extLst>
          </p:cNvPr>
          <p:cNvSpPr/>
          <p:nvPr/>
        </p:nvSpPr>
        <p:spPr>
          <a:xfrm>
            <a:off x="10687375" y="8494607"/>
            <a:ext cx="652663" cy="60584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CEA940EB-6267-1346-984B-BA55D03F3D5E}"/>
              </a:ext>
            </a:extLst>
          </p:cNvPr>
          <p:cNvSpPr/>
          <p:nvPr/>
        </p:nvSpPr>
        <p:spPr>
          <a:xfrm>
            <a:off x="10687376" y="7275992"/>
            <a:ext cx="652663" cy="60584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A2B12469-7FD4-6841-A6E7-4BE01B089E58}"/>
              </a:ext>
            </a:extLst>
          </p:cNvPr>
          <p:cNvSpPr/>
          <p:nvPr/>
        </p:nvSpPr>
        <p:spPr>
          <a:xfrm>
            <a:off x="10687375" y="7889173"/>
            <a:ext cx="652663" cy="60584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A4100C5-9393-A344-9253-D727FA1C4C85}"/>
              </a:ext>
            </a:extLst>
          </p:cNvPr>
          <p:cNvSpPr/>
          <p:nvPr/>
        </p:nvSpPr>
        <p:spPr>
          <a:xfrm>
            <a:off x="10687375" y="9100041"/>
            <a:ext cx="652663" cy="60584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0" name="AutoShape 18">
            <a:extLst>
              <a:ext uri="{FF2B5EF4-FFF2-40B4-BE49-F238E27FC236}">
                <a16:creationId xmlns:a16="http://schemas.microsoft.com/office/drawing/2014/main" id="{59D7D3E7-AEF9-DE4C-B790-388FAE7D6A3B}"/>
              </a:ext>
            </a:extLst>
          </p:cNvPr>
          <p:cNvSpPr>
            <a:spLocks/>
          </p:cNvSpPr>
          <p:nvPr/>
        </p:nvSpPr>
        <p:spPr bwMode="auto">
          <a:xfrm>
            <a:off x="10358189" y="6085129"/>
            <a:ext cx="1963699" cy="3414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expression profile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E785267F-0D73-9E4E-ACF3-D667FD5B7E3F}"/>
              </a:ext>
            </a:extLst>
          </p:cNvPr>
          <p:cNvSpPr txBox="1"/>
          <p:nvPr/>
        </p:nvSpPr>
        <p:spPr>
          <a:xfrm>
            <a:off x="9372484" y="7290678"/>
            <a:ext cx="12711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quantification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519DB992-163A-7A4E-9884-C32A7A63574D}"/>
              </a:ext>
            </a:extLst>
          </p:cNvPr>
          <p:cNvSpPr txBox="1"/>
          <p:nvPr/>
        </p:nvSpPr>
        <p:spPr>
          <a:xfrm>
            <a:off x="5893940" y="4415519"/>
            <a:ext cx="1072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sequencing</a:t>
            </a:r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797F79B4-10B7-0746-A35E-DEA21AB215CE}"/>
              </a:ext>
            </a:extLst>
          </p:cNvPr>
          <p:cNvSpPr/>
          <p:nvPr/>
        </p:nvSpPr>
        <p:spPr>
          <a:xfrm>
            <a:off x="5455726" y="4757999"/>
            <a:ext cx="1970170" cy="1583913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5" name="Picture 284">
            <a:extLst>
              <a:ext uri="{FF2B5EF4-FFF2-40B4-BE49-F238E27FC236}">
                <a16:creationId xmlns:a16="http://schemas.microsoft.com/office/drawing/2014/main" id="{18DB2D41-8F09-8742-8760-AD6A56BF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942" y="4835045"/>
            <a:ext cx="1968837" cy="1449144"/>
          </a:xfrm>
          <a:prstGeom prst="rect">
            <a:avLst/>
          </a:prstGeom>
          <a:ln>
            <a:noFill/>
          </a:ln>
        </p:spPr>
      </p:pic>
      <p:sp>
        <p:nvSpPr>
          <p:cNvPr id="329" name="Right Arrow 328">
            <a:extLst>
              <a:ext uri="{FF2B5EF4-FFF2-40B4-BE49-F238E27FC236}">
                <a16:creationId xmlns:a16="http://schemas.microsoft.com/office/drawing/2014/main" id="{52B87291-D9B6-9E42-8C20-6B90C209511C}"/>
              </a:ext>
            </a:extLst>
          </p:cNvPr>
          <p:cNvSpPr/>
          <p:nvPr/>
        </p:nvSpPr>
        <p:spPr>
          <a:xfrm>
            <a:off x="3940599" y="1835042"/>
            <a:ext cx="376285" cy="45857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31A1BF6-ADAD-DC41-8C39-0F5FE4903B84}"/>
              </a:ext>
            </a:extLst>
          </p:cNvPr>
          <p:cNvSpPr txBox="1"/>
          <p:nvPr/>
        </p:nvSpPr>
        <p:spPr>
          <a:xfrm>
            <a:off x="3704621" y="1485136"/>
            <a:ext cx="8513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isolation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51568549-2DC2-A64A-B36F-8C581C059BD4}"/>
              </a:ext>
            </a:extLst>
          </p:cNvPr>
          <p:cNvSpPr/>
          <p:nvPr/>
        </p:nvSpPr>
        <p:spPr>
          <a:xfrm>
            <a:off x="-232297" y="1170359"/>
            <a:ext cx="3902199" cy="1779932"/>
          </a:xfrm>
          <a:prstGeom prst="ellipse">
            <a:avLst/>
          </a:prstGeom>
          <a:noFill/>
          <a:ln w="222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AutoShape 5">
            <a:extLst>
              <a:ext uri="{FF2B5EF4-FFF2-40B4-BE49-F238E27FC236}">
                <a16:creationId xmlns:a16="http://schemas.microsoft.com/office/drawing/2014/main" id="{2F777CAF-198A-4545-BA0D-31D5861C6AAD}"/>
              </a:ext>
            </a:extLst>
          </p:cNvPr>
          <p:cNvSpPr>
            <a:spLocks/>
          </p:cNvSpPr>
          <p:nvPr/>
        </p:nvSpPr>
        <p:spPr bwMode="auto">
          <a:xfrm>
            <a:off x="603043" y="1982731"/>
            <a:ext cx="561454" cy="814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6766" y="18000"/>
                </a:lnTo>
                <a:lnTo>
                  <a:pt x="9628" y="0"/>
                </a:lnTo>
                <a:lnTo>
                  <a:pt x="13792" y="1800"/>
                </a:lnTo>
                <a:lnTo>
                  <a:pt x="18477" y="21600"/>
                </a:lnTo>
                <a:lnTo>
                  <a:pt x="21600" y="19799"/>
                </a:lnTo>
              </a:path>
            </a:pathLst>
          </a:custGeom>
          <a:noFill/>
          <a:ln w="25400" cap="flat" cmpd="sng">
            <a:solidFill>
              <a:schemeClr val="accent6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336" name="AutoShape 6">
            <a:extLst>
              <a:ext uri="{FF2B5EF4-FFF2-40B4-BE49-F238E27FC236}">
                <a16:creationId xmlns:a16="http://schemas.microsoft.com/office/drawing/2014/main" id="{6A975521-E936-C64E-AD4A-0772A9F7DCD5}"/>
              </a:ext>
            </a:extLst>
          </p:cNvPr>
          <p:cNvSpPr>
            <a:spLocks/>
          </p:cNvSpPr>
          <p:nvPr/>
        </p:nvSpPr>
        <p:spPr bwMode="auto">
          <a:xfrm>
            <a:off x="2703934" y="1828656"/>
            <a:ext cx="568152" cy="870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2571" y="11630"/>
                </a:lnTo>
                <a:lnTo>
                  <a:pt x="4885" y="11630"/>
                </a:lnTo>
                <a:lnTo>
                  <a:pt x="7714" y="13292"/>
                </a:lnTo>
                <a:lnTo>
                  <a:pt x="8485" y="0"/>
                </a:lnTo>
                <a:lnTo>
                  <a:pt x="11314" y="0"/>
                </a:lnTo>
                <a:lnTo>
                  <a:pt x="15171" y="3323"/>
                </a:lnTo>
                <a:lnTo>
                  <a:pt x="16971" y="9969"/>
                </a:lnTo>
                <a:lnTo>
                  <a:pt x="21600" y="1163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337" name="AutoShape 7">
            <a:extLst>
              <a:ext uri="{FF2B5EF4-FFF2-40B4-BE49-F238E27FC236}">
                <a16:creationId xmlns:a16="http://schemas.microsoft.com/office/drawing/2014/main" id="{E5AE4A67-B040-044E-91E1-6AB45807FB5C}"/>
              </a:ext>
            </a:extLst>
          </p:cNvPr>
          <p:cNvSpPr>
            <a:spLocks/>
          </p:cNvSpPr>
          <p:nvPr/>
        </p:nvSpPr>
        <p:spPr bwMode="auto">
          <a:xfrm>
            <a:off x="2669857" y="2344664"/>
            <a:ext cx="629543" cy="457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3885"/>
                </a:moveTo>
                <a:lnTo>
                  <a:pt x="4180" y="9257"/>
                </a:lnTo>
                <a:lnTo>
                  <a:pt x="8129" y="0"/>
                </a:lnTo>
                <a:lnTo>
                  <a:pt x="10916" y="10800"/>
                </a:lnTo>
                <a:lnTo>
                  <a:pt x="15096" y="21599"/>
                </a:lnTo>
                <a:lnTo>
                  <a:pt x="18116" y="20057"/>
                </a:lnTo>
                <a:lnTo>
                  <a:pt x="21600" y="6171"/>
                </a:lnTo>
              </a:path>
            </a:pathLst>
          </a:custGeom>
          <a:noFill/>
          <a:ln w="25400" cap="flat" cmpd="sng">
            <a:solidFill>
              <a:srgbClr val="0070C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338" name="AutoShape 8">
            <a:extLst>
              <a:ext uri="{FF2B5EF4-FFF2-40B4-BE49-F238E27FC236}">
                <a16:creationId xmlns:a16="http://schemas.microsoft.com/office/drawing/2014/main" id="{63501B97-3E75-DD48-BC59-146E022C6366}"/>
              </a:ext>
            </a:extLst>
          </p:cNvPr>
          <p:cNvSpPr>
            <a:spLocks/>
          </p:cNvSpPr>
          <p:nvPr/>
        </p:nvSpPr>
        <p:spPr bwMode="auto">
          <a:xfrm>
            <a:off x="2036670" y="2101665"/>
            <a:ext cx="812602" cy="1417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340" y="7200"/>
                </a:lnTo>
                <a:lnTo>
                  <a:pt x="7919" y="10285"/>
                </a:lnTo>
                <a:lnTo>
                  <a:pt x="10979" y="10285"/>
                </a:lnTo>
                <a:lnTo>
                  <a:pt x="13860" y="10285"/>
                </a:lnTo>
                <a:lnTo>
                  <a:pt x="17639" y="21600"/>
                </a:lnTo>
                <a:lnTo>
                  <a:pt x="21600" y="19542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339" name="AutoShape 9">
            <a:extLst>
              <a:ext uri="{FF2B5EF4-FFF2-40B4-BE49-F238E27FC236}">
                <a16:creationId xmlns:a16="http://schemas.microsoft.com/office/drawing/2014/main" id="{4CC3B1C7-0BCA-7747-8523-78E0B48B2916}"/>
              </a:ext>
            </a:extLst>
          </p:cNvPr>
          <p:cNvSpPr>
            <a:spLocks/>
          </p:cNvSpPr>
          <p:nvPr/>
        </p:nvSpPr>
        <p:spPr bwMode="auto">
          <a:xfrm>
            <a:off x="617581" y="2310086"/>
            <a:ext cx="526852" cy="803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4430" y="0"/>
                </a:lnTo>
                <a:lnTo>
                  <a:pt x="8861" y="8999"/>
                </a:lnTo>
                <a:lnTo>
                  <a:pt x="13846" y="12600"/>
                </a:lnTo>
                <a:lnTo>
                  <a:pt x="18276" y="3600"/>
                </a:lnTo>
                <a:lnTo>
                  <a:pt x="21600" y="108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340" name="AutoShape 10">
            <a:extLst>
              <a:ext uri="{FF2B5EF4-FFF2-40B4-BE49-F238E27FC236}">
                <a16:creationId xmlns:a16="http://schemas.microsoft.com/office/drawing/2014/main" id="{3AB52103-B886-8E4B-90B3-78F7A8BF3D2F}"/>
              </a:ext>
            </a:extLst>
          </p:cNvPr>
          <p:cNvSpPr>
            <a:spLocks/>
          </p:cNvSpPr>
          <p:nvPr/>
        </p:nvSpPr>
        <p:spPr bwMode="auto">
          <a:xfrm rot="4934651">
            <a:off x="-61895" y="2033715"/>
            <a:ext cx="561454" cy="803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6766" y="18000"/>
                </a:lnTo>
                <a:lnTo>
                  <a:pt x="9628" y="0"/>
                </a:lnTo>
                <a:lnTo>
                  <a:pt x="13792" y="1800"/>
                </a:lnTo>
                <a:lnTo>
                  <a:pt x="18477" y="21600"/>
                </a:lnTo>
                <a:lnTo>
                  <a:pt x="21600" y="19799"/>
                </a:lnTo>
              </a:path>
            </a:pathLst>
          </a:custGeom>
          <a:noFill/>
          <a:ln w="25400" cap="flat" cmpd="sng">
            <a:solidFill>
              <a:srgbClr val="7030A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341" name="AutoShape 11">
            <a:extLst>
              <a:ext uri="{FF2B5EF4-FFF2-40B4-BE49-F238E27FC236}">
                <a16:creationId xmlns:a16="http://schemas.microsoft.com/office/drawing/2014/main" id="{811243D8-6E7A-8B4C-8083-12495DEDE9DA}"/>
              </a:ext>
            </a:extLst>
          </p:cNvPr>
          <p:cNvSpPr>
            <a:spLocks/>
          </p:cNvSpPr>
          <p:nvPr/>
        </p:nvSpPr>
        <p:spPr bwMode="auto">
          <a:xfrm rot="19163959">
            <a:off x="2079383" y="1673565"/>
            <a:ext cx="568152" cy="870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2571" y="11630"/>
                </a:lnTo>
                <a:lnTo>
                  <a:pt x="4885" y="11630"/>
                </a:lnTo>
                <a:lnTo>
                  <a:pt x="7714" y="13292"/>
                </a:lnTo>
                <a:lnTo>
                  <a:pt x="8485" y="0"/>
                </a:lnTo>
                <a:lnTo>
                  <a:pt x="11314" y="0"/>
                </a:lnTo>
                <a:lnTo>
                  <a:pt x="15171" y="3323"/>
                </a:lnTo>
                <a:lnTo>
                  <a:pt x="16971" y="9969"/>
                </a:lnTo>
                <a:lnTo>
                  <a:pt x="21600" y="1163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342" name="AutoShape 12">
            <a:extLst>
              <a:ext uri="{FF2B5EF4-FFF2-40B4-BE49-F238E27FC236}">
                <a16:creationId xmlns:a16="http://schemas.microsoft.com/office/drawing/2014/main" id="{5F198DF0-D4C6-584D-926C-77D0A8C26DE2}"/>
              </a:ext>
            </a:extLst>
          </p:cNvPr>
          <p:cNvSpPr>
            <a:spLocks/>
          </p:cNvSpPr>
          <p:nvPr/>
        </p:nvSpPr>
        <p:spPr bwMode="auto">
          <a:xfrm rot="2747458">
            <a:off x="1064574" y="1640223"/>
            <a:ext cx="628427" cy="937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3885"/>
                </a:moveTo>
                <a:lnTo>
                  <a:pt x="4180" y="9257"/>
                </a:lnTo>
                <a:lnTo>
                  <a:pt x="8129" y="0"/>
                </a:lnTo>
                <a:lnTo>
                  <a:pt x="10916" y="10800"/>
                </a:lnTo>
                <a:lnTo>
                  <a:pt x="15096" y="21599"/>
                </a:lnTo>
                <a:lnTo>
                  <a:pt x="18116" y="20057"/>
                </a:lnTo>
                <a:lnTo>
                  <a:pt x="21600" y="6171"/>
                </a:lnTo>
              </a:path>
            </a:pathLst>
          </a:custGeom>
          <a:noFill/>
          <a:ln w="25400" cap="flat" cmpd="sng">
            <a:solidFill>
              <a:schemeClr val="accent6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343" name="AutoShape 13">
            <a:extLst>
              <a:ext uri="{FF2B5EF4-FFF2-40B4-BE49-F238E27FC236}">
                <a16:creationId xmlns:a16="http://schemas.microsoft.com/office/drawing/2014/main" id="{479D5FA0-D9B2-0746-8D3F-8C4DFBD73BBF}"/>
              </a:ext>
            </a:extLst>
          </p:cNvPr>
          <p:cNvSpPr>
            <a:spLocks/>
          </p:cNvSpPr>
          <p:nvPr/>
        </p:nvSpPr>
        <p:spPr bwMode="auto">
          <a:xfrm rot="20385970">
            <a:off x="1712866" y="2525842"/>
            <a:ext cx="811486" cy="1417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340" y="7200"/>
                </a:lnTo>
                <a:lnTo>
                  <a:pt x="7919" y="10285"/>
                </a:lnTo>
                <a:lnTo>
                  <a:pt x="10979" y="10285"/>
                </a:lnTo>
                <a:lnTo>
                  <a:pt x="13860" y="10285"/>
                </a:lnTo>
                <a:lnTo>
                  <a:pt x="17639" y="21600"/>
                </a:lnTo>
                <a:lnTo>
                  <a:pt x="21600" y="19542"/>
                </a:lnTo>
              </a:path>
            </a:pathLst>
          </a:custGeom>
          <a:noFill/>
          <a:ln w="25400" cap="flat" cmpd="sng">
            <a:solidFill>
              <a:srgbClr val="7030A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344" name="AutoShape 12">
            <a:extLst>
              <a:ext uri="{FF2B5EF4-FFF2-40B4-BE49-F238E27FC236}">
                <a16:creationId xmlns:a16="http://schemas.microsoft.com/office/drawing/2014/main" id="{E38C0EEC-D154-8946-9490-754913E15F32}"/>
              </a:ext>
            </a:extLst>
          </p:cNvPr>
          <p:cNvSpPr>
            <a:spLocks/>
          </p:cNvSpPr>
          <p:nvPr/>
        </p:nvSpPr>
        <p:spPr bwMode="auto">
          <a:xfrm rot="5400000">
            <a:off x="981354" y="2490108"/>
            <a:ext cx="628427" cy="937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3885"/>
                </a:moveTo>
                <a:lnTo>
                  <a:pt x="4180" y="9257"/>
                </a:lnTo>
                <a:lnTo>
                  <a:pt x="8129" y="0"/>
                </a:lnTo>
                <a:lnTo>
                  <a:pt x="10916" y="10800"/>
                </a:lnTo>
                <a:lnTo>
                  <a:pt x="15096" y="21599"/>
                </a:lnTo>
                <a:lnTo>
                  <a:pt x="18116" y="20057"/>
                </a:lnTo>
                <a:lnTo>
                  <a:pt x="21600" y="6171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345" name="AutoShape 14">
            <a:extLst>
              <a:ext uri="{FF2B5EF4-FFF2-40B4-BE49-F238E27FC236}">
                <a16:creationId xmlns:a16="http://schemas.microsoft.com/office/drawing/2014/main" id="{4D669EAB-43F0-6649-93E4-1446E0BC7D15}"/>
              </a:ext>
            </a:extLst>
          </p:cNvPr>
          <p:cNvSpPr>
            <a:spLocks/>
          </p:cNvSpPr>
          <p:nvPr/>
        </p:nvSpPr>
        <p:spPr bwMode="auto">
          <a:xfrm>
            <a:off x="566936" y="56727"/>
            <a:ext cx="2229511" cy="7768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biological sample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82C162D-50B5-074C-8B0F-AA3813643E71}"/>
              </a:ext>
            </a:extLst>
          </p:cNvPr>
          <p:cNvSpPr txBox="1"/>
          <p:nvPr/>
        </p:nvSpPr>
        <p:spPr>
          <a:xfrm>
            <a:off x="5968246" y="7242293"/>
            <a:ext cx="613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reads</a:t>
            </a: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B62B162-438C-DB44-980C-BE9C3332B2D3}"/>
              </a:ext>
            </a:extLst>
          </p:cNvPr>
          <p:cNvCxnSpPr>
            <a:cxnSpLocks/>
            <a:endCxn id="347" idx="2"/>
          </p:cNvCxnSpPr>
          <p:nvPr/>
        </p:nvCxnSpPr>
        <p:spPr>
          <a:xfrm flipV="1">
            <a:off x="5735377" y="7565458"/>
            <a:ext cx="539524" cy="362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DF87FD0-DBED-AB4F-B6DB-33BB7DE0602D}"/>
              </a:ext>
            </a:extLst>
          </p:cNvPr>
          <p:cNvCxnSpPr>
            <a:cxnSpLocks/>
            <a:endCxn id="347" idx="2"/>
          </p:cNvCxnSpPr>
          <p:nvPr/>
        </p:nvCxnSpPr>
        <p:spPr>
          <a:xfrm flipH="1" flipV="1">
            <a:off x="6274901" y="7565458"/>
            <a:ext cx="7394" cy="407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A4E30CB6-B283-AC46-9C06-E8F811FBE15C}"/>
              </a:ext>
            </a:extLst>
          </p:cNvPr>
          <p:cNvSpPr txBox="1"/>
          <p:nvPr/>
        </p:nvSpPr>
        <p:spPr>
          <a:xfrm>
            <a:off x="6061734" y="9107858"/>
            <a:ext cx="8210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genome</a:t>
            </a:r>
          </a:p>
        </p:txBody>
      </p:sp>
      <p:sp>
        <p:nvSpPr>
          <p:cNvPr id="282" name="Right Brace 281">
            <a:extLst>
              <a:ext uri="{FF2B5EF4-FFF2-40B4-BE49-F238E27FC236}">
                <a16:creationId xmlns:a16="http://schemas.microsoft.com/office/drawing/2014/main" id="{4625F063-CCE0-8144-AE18-7AA2CF5C7032}"/>
              </a:ext>
            </a:extLst>
          </p:cNvPr>
          <p:cNvSpPr/>
          <p:nvPr/>
        </p:nvSpPr>
        <p:spPr>
          <a:xfrm rot="5400000">
            <a:off x="6314028" y="5999816"/>
            <a:ext cx="245566" cy="59631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80F1AFF0-A017-224B-88DE-B7E68C437724}"/>
              </a:ext>
            </a:extLst>
          </p:cNvPr>
          <p:cNvSpPr txBox="1"/>
          <p:nvPr/>
        </p:nvSpPr>
        <p:spPr>
          <a:xfrm>
            <a:off x="2901521" y="2999359"/>
            <a:ext cx="10134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transcripts</a:t>
            </a:r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FECE61B-08B8-884B-BDA9-0F06CA635560}"/>
              </a:ext>
            </a:extLst>
          </p:cNvPr>
          <p:cNvCxnSpPr>
            <a:cxnSpLocks/>
            <a:endCxn id="350" idx="0"/>
          </p:cNvCxnSpPr>
          <p:nvPr/>
        </p:nvCxnSpPr>
        <p:spPr>
          <a:xfrm>
            <a:off x="2981858" y="2478690"/>
            <a:ext cx="426373" cy="520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3BED6F7A-49F7-8E4F-B285-03A40B2AD166}"/>
              </a:ext>
            </a:extLst>
          </p:cNvPr>
          <p:cNvCxnSpPr>
            <a:cxnSpLocks/>
            <a:endCxn id="350" idx="0"/>
          </p:cNvCxnSpPr>
          <p:nvPr/>
        </p:nvCxnSpPr>
        <p:spPr>
          <a:xfrm>
            <a:off x="2528069" y="2633937"/>
            <a:ext cx="880162" cy="365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ight Brace 355">
            <a:extLst>
              <a:ext uri="{FF2B5EF4-FFF2-40B4-BE49-F238E27FC236}">
                <a16:creationId xmlns:a16="http://schemas.microsoft.com/office/drawing/2014/main" id="{013607DA-EA85-604F-BA0C-62D087B09943}"/>
              </a:ext>
            </a:extLst>
          </p:cNvPr>
          <p:cNvSpPr/>
          <p:nvPr/>
        </p:nvSpPr>
        <p:spPr>
          <a:xfrm>
            <a:off x="12788562" y="-17765"/>
            <a:ext cx="365411" cy="5217184"/>
          </a:xfrm>
          <a:prstGeom prst="rightBrace">
            <a:avLst>
              <a:gd name="adj1" fmla="val 8333"/>
              <a:gd name="adj2" fmla="val 4866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ight Brace 356">
            <a:extLst>
              <a:ext uri="{FF2B5EF4-FFF2-40B4-BE49-F238E27FC236}">
                <a16:creationId xmlns:a16="http://schemas.microsoft.com/office/drawing/2014/main" id="{A5CF4002-E5E3-1348-93BE-5198F1CB0FFD}"/>
              </a:ext>
            </a:extLst>
          </p:cNvPr>
          <p:cNvSpPr/>
          <p:nvPr/>
        </p:nvSpPr>
        <p:spPr>
          <a:xfrm>
            <a:off x="12813359" y="5422346"/>
            <a:ext cx="340175" cy="4520307"/>
          </a:xfrm>
          <a:prstGeom prst="rightBrace">
            <a:avLst>
              <a:gd name="adj1" fmla="val 8333"/>
              <a:gd name="adj2" fmla="val 4866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1EA91922-1EBC-AF42-8A82-70AFC98B5DCB}"/>
              </a:ext>
            </a:extLst>
          </p:cNvPr>
          <p:cNvSpPr txBox="1"/>
          <p:nvPr/>
        </p:nvSpPr>
        <p:spPr>
          <a:xfrm>
            <a:off x="13359441" y="2338914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Physical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19FF009-2492-AB4B-8660-9065667687C1}"/>
              </a:ext>
            </a:extLst>
          </p:cNvPr>
          <p:cNvSpPr txBox="1"/>
          <p:nvPr/>
        </p:nvSpPr>
        <p:spPr>
          <a:xfrm>
            <a:off x="13357049" y="7411851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Digital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BEB58B-3146-434B-AF55-098813D01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21" y="3384227"/>
            <a:ext cx="2004437" cy="1571186"/>
          </a:xfrm>
          <a:prstGeom prst="rect">
            <a:avLst/>
          </a:prstGeom>
        </p:spPr>
      </p:pic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D90ACA86-1935-2E45-B511-92C9F6EDBF6D}"/>
              </a:ext>
            </a:extLst>
          </p:cNvPr>
          <p:cNvCxnSpPr>
            <a:cxnSpLocks/>
          </p:cNvCxnSpPr>
          <p:nvPr/>
        </p:nvCxnSpPr>
        <p:spPr>
          <a:xfrm>
            <a:off x="-115929" y="2389888"/>
            <a:ext cx="1201335" cy="16186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BBA1DA76-4F3B-3847-8CDC-F3F726D62932}"/>
              </a:ext>
            </a:extLst>
          </p:cNvPr>
          <p:cNvCxnSpPr>
            <a:cxnSpLocks/>
          </p:cNvCxnSpPr>
          <p:nvPr/>
        </p:nvCxnSpPr>
        <p:spPr>
          <a:xfrm flipH="1">
            <a:off x="1173996" y="2521177"/>
            <a:ext cx="2238476" cy="148736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4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73" grpId="0" animBg="1"/>
      <p:bldP spid="274" grpId="0" animBg="1"/>
      <p:bldP spid="276" grpId="0" animBg="1"/>
      <p:bldP spid="284" grpId="0" animBg="1"/>
      <p:bldP spid="286" grpId="0" animBg="1"/>
      <p:bldP spid="287" grpId="0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/>
      <p:bldP spid="321" grpId="0"/>
      <p:bldP spid="329" grpId="0" animBg="1"/>
      <p:bldP spid="330" grpId="0"/>
      <p:bldP spid="332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/>
      <p:bldP spid="347" grpId="0"/>
      <p:bldP spid="349" grpId="0"/>
      <p:bldP spid="3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88</Words>
  <Application>Microsoft Macintosh PowerPoint</Application>
  <PresentationFormat>Widescreen</PresentationFormat>
  <Paragraphs>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Monaco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NATHAN BERNSTEIN</dc:creator>
  <cp:lastModifiedBy>MATTHEW NATHAN BERNSTEIN</cp:lastModifiedBy>
  <cp:revision>11</cp:revision>
  <dcterms:created xsi:type="dcterms:W3CDTF">2019-07-02T19:13:30Z</dcterms:created>
  <dcterms:modified xsi:type="dcterms:W3CDTF">2019-07-10T16:57:31Z</dcterms:modified>
</cp:coreProperties>
</file>