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E4D3-663B-6841-B12B-40AF6957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94A0D-F4D7-104E-AB17-6ECD87B66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5A93-A76B-2B46-A27B-25D40269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0787-7D9F-CA41-8A6E-3AB1A7A8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855C3-06E0-1B44-AB39-03862162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1109-BBCC-8E44-9C31-5AB8EEE4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BBFBF-7E25-B54E-B112-7061959E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99D4-D9AE-2E48-859F-06FCCD8F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EC37-09BB-1E42-9B3D-8EA670F9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0105-E722-9445-9864-F820A07A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43E7D-CDED-0944-88A9-6CE3BD156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205D-4D26-9542-AA27-5B0B3A66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42BC-840D-7F4D-A359-77AA0068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A07F-9E09-0547-B594-07E75648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FEC0-DA5B-E64C-8B74-545B4920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3B73-98F8-B348-A6DC-E49E7949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6618-FCD0-624E-A971-4B186CCA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3D36-B2B1-2144-AD3B-38B39856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A5E5-60D0-844D-BC3B-48E93FEC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B6AA-4CDD-184C-BF69-A235DD26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CFF1-21C6-C04A-81EC-ECB60118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F9733-D05A-B34D-939F-500CEB16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564F5-B00F-2D46-B5E9-08FADD88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B399-85A1-1143-9CB9-F3450113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8F4B-65B5-E646-8FC0-D439F67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47A2-1C3F-3C41-A328-5BEBFA99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534F-AE80-F44A-A6ED-5F4875D45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B0F6-C6BC-5447-AF03-C367E6A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3721-0A48-2943-AD83-BE39EA29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F246-1C44-2E43-896F-30C165EE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A04D-AC64-0A48-BA2D-D7E18F9D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26A6-A511-1B4D-880F-6F9FB498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4CA5-86AD-F947-8F99-D6008E05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28AF-07BB-E741-9F91-B6BE00561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A0679-9169-4949-91A0-B6E37CD49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760A3-A00C-AC48-9F2D-76290916C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D0128-8E9F-994F-AD51-CDA87D5A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2B9FB-368A-A447-82F1-17342424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3B300-7229-334B-9F72-4927E2D5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9ECF-7DA8-6A40-94A7-200EDC6E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9FD4A-55BB-FE48-9AAC-CBD0EC81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81A76-7DD2-5442-AD19-2BABF87B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E716-8CF4-FB49-BA02-4FB942D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A0658-4E89-FC41-9F70-9B08554E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AE78A-2015-EB4F-A103-B6F6AE16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295C0-A492-B648-8DBE-3CA1E7B4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F2DF-D786-CC43-98D2-1FE2FC1F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0B4A-8D64-104C-B8D4-E9EAE2D2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A6147-1A35-B74E-ADDE-AECE2174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57F00-04C2-F14E-9817-3DFD01BD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DF7D-9DB6-2B41-92A3-1BDB8114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55CA1-98DA-5E4A-ADBF-2324F261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90D7-02E0-7141-BABE-947018A1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97E7C-FCB1-6E44-A9A1-972EB93FD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35182-196A-F644-A89E-BAD0AC3F8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A0913-4F6E-8246-9825-B02C6C49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0FDEB-D27C-B947-8431-1295CD0F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FBB4-13AB-7344-9511-450DAA1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82CD8-76F7-7746-BD54-DD5BE04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6226E-5257-8546-88E5-1C9B9EBC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00ED-9898-E943-B254-6B4AF84AD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E503-E86F-6748-9973-64DDCCFA8632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2B6D-05ED-0D4B-97EB-ACABC4688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064D-4CCE-BB49-A4B9-0E75D69E5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B4B6-7807-AB42-B8A0-B55564A0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AE56A-82A3-3941-B1E3-2B4C6C941DFF}"/>
              </a:ext>
            </a:extLst>
          </p:cNvPr>
          <p:cNvSpPr txBox="1"/>
          <p:nvPr/>
        </p:nvSpPr>
        <p:spPr>
          <a:xfrm>
            <a:off x="1931937" y="3196693"/>
            <a:ext cx="1694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Century Gothic" panose="020B0502020202020204" pitchFamily="34" charset="0"/>
              </a:rPr>
              <a:t>Study 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3C6A-4C45-814C-BDB1-F7BE89CEE2FF}"/>
              </a:ext>
            </a:extLst>
          </p:cNvPr>
          <p:cNvSpPr txBox="1"/>
          <p:nvPr/>
        </p:nvSpPr>
        <p:spPr>
          <a:xfrm>
            <a:off x="4373859" y="2151527"/>
            <a:ext cx="2483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Sample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52727-0AA0-344B-A435-13FD50419DE8}"/>
              </a:ext>
            </a:extLst>
          </p:cNvPr>
          <p:cNvSpPr txBox="1"/>
          <p:nvPr/>
        </p:nvSpPr>
        <p:spPr>
          <a:xfrm>
            <a:off x="4364241" y="4293973"/>
            <a:ext cx="2512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Sample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D5EED-9E09-7648-BAA7-D60C2C820DD8}"/>
              </a:ext>
            </a:extLst>
          </p:cNvPr>
          <p:cNvSpPr txBox="1"/>
          <p:nvPr/>
        </p:nvSpPr>
        <p:spPr>
          <a:xfrm>
            <a:off x="5257914" y="2581140"/>
            <a:ext cx="3273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>
                <a:latin typeface="Century Gothic" panose="020B0502020202020204" pitchFamily="34" charset="0"/>
              </a:rPr>
              <a:t>.</a:t>
            </a:r>
          </a:p>
          <a:p>
            <a:r>
              <a:rPr lang="is-IS" sz="4000" dirty="0">
                <a:latin typeface="Century Gothic" panose="020B0502020202020204" pitchFamily="34" charset="0"/>
              </a:rPr>
              <a:t>.</a:t>
            </a:r>
          </a:p>
          <a:p>
            <a:r>
              <a:rPr lang="is-IS" sz="4000" dirty="0">
                <a:latin typeface="Century Gothic" panose="020B0502020202020204" pitchFamily="34" charset="0"/>
              </a:rPr>
              <a:t>.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68C63-6A74-3D43-B245-D42A6D2846BE}"/>
              </a:ext>
            </a:extLst>
          </p:cNvPr>
          <p:cNvCxnSpPr>
            <a:stCxn id="4" idx="3"/>
          </p:cNvCxnSpPr>
          <p:nvPr/>
        </p:nvCxnSpPr>
        <p:spPr>
          <a:xfrm flipV="1">
            <a:off x="3626632" y="2859414"/>
            <a:ext cx="633977" cy="6912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6A3DB-1CD3-EE45-8084-D2208F617F08}"/>
              </a:ext>
            </a:extLst>
          </p:cNvPr>
          <p:cNvCxnSpPr>
            <a:stCxn id="4" idx="3"/>
          </p:cNvCxnSpPr>
          <p:nvPr/>
        </p:nvCxnSpPr>
        <p:spPr>
          <a:xfrm>
            <a:off x="3626632" y="3550636"/>
            <a:ext cx="625347" cy="7433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770ED4-5657-7849-AAE7-2C8E8C35F4F8}"/>
              </a:ext>
            </a:extLst>
          </p:cNvPr>
          <p:cNvSpPr txBox="1"/>
          <p:nvPr/>
        </p:nvSpPr>
        <p:spPr>
          <a:xfrm>
            <a:off x="8002533" y="1269622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Assay 1,1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70839-9A26-7149-AFD0-D6A23182AB91}"/>
              </a:ext>
            </a:extLst>
          </p:cNvPr>
          <p:cNvSpPr txBox="1"/>
          <p:nvPr/>
        </p:nvSpPr>
        <p:spPr>
          <a:xfrm>
            <a:off x="8675421" y="1620001"/>
            <a:ext cx="3273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4000" dirty="0">
                <a:latin typeface="Century Gothic" panose="020B0502020202020204" pitchFamily="34" charset="0"/>
              </a:rPr>
              <a:t>.</a:t>
            </a:r>
          </a:p>
          <a:p>
            <a:r>
              <a:rPr lang="is-IS" sz="4000" dirty="0">
                <a:latin typeface="Century Gothic" panose="020B0502020202020204" pitchFamily="34" charset="0"/>
              </a:rPr>
              <a:t>.</a:t>
            </a:r>
          </a:p>
          <a:p>
            <a:r>
              <a:rPr lang="is-IS" sz="4000" dirty="0">
                <a:latin typeface="Century Gothic" panose="020B0502020202020204" pitchFamily="34" charset="0"/>
              </a:rPr>
              <a:t>.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953CF-4F25-6144-A421-C9247AC3DEF8}"/>
              </a:ext>
            </a:extLst>
          </p:cNvPr>
          <p:cNvSpPr txBox="1"/>
          <p:nvPr/>
        </p:nvSpPr>
        <p:spPr>
          <a:xfrm>
            <a:off x="7927192" y="3299806"/>
            <a:ext cx="2638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Assay 1,m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D748DF-909C-5049-8EF9-8F3DD2B7E346}"/>
              </a:ext>
            </a:extLst>
          </p:cNvPr>
          <p:cNvCxnSpPr/>
          <p:nvPr/>
        </p:nvCxnSpPr>
        <p:spPr>
          <a:xfrm flipV="1">
            <a:off x="6876467" y="1859510"/>
            <a:ext cx="965798" cy="69122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B5B015-EF49-1C4C-8543-856B070C5C46}"/>
              </a:ext>
            </a:extLst>
          </p:cNvPr>
          <p:cNvCxnSpPr/>
          <p:nvPr/>
        </p:nvCxnSpPr>
        <p:spPr>
          <a:xfrm>
            <a:off x="6876467" y="2550733"/>
            <a:ext cx="965798" cy="7903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NATHAN BERNSTEIN</dc:creator>
  <cp:lastModifiedBy>MATTHEW NATHAN BERNSTEIN</cp:lastModifiedBy>
  <cp:revision>2</cp:revision>
  <dcterms:created xsi:type="dcterms:W3CDTF">2019-07-08T15:29:33Z</dcterms:created>
  <dcterms:modified xsi:type="dcterms:W3CDTF">2019-07-08T15:32:11Z</dcterms:modified>
</cp:coreProperties>
</file>