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8323-5DBF-8E4E-B10D-1E6CC43FA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91EE3-5C50-E14C-88F2-EEB309376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294FC-C650-2B44-B6B9-2441815A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32A4-33BF-934B-BCE9-005C7AA01CB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7A63-4454-5A4A-833C-01B3CCEE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3207-8F9E-3C4D-AAD3-0353ABD9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B7E9-DD65-CD4F-A709-A96C98FD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8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9A05-4EF5-7546-9F77-FB10B51C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89741-EA46-EA4F-99D6-3549496D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75B4-2BE7-1141-85DB-53B0CDD3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32A4-33BF-934B-BCE9-005C7AA01CB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E22DC-EF1F-6343-B243-3692BE02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0424D-7B9E-6A45-B457-5C92209C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B7E9-DD65-CD4F-A709-A96C98FD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7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B0F76-7E33-474A-88F1-B0BB82D21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31084-B470-B541-B12F-184C81446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56E3A-8658-7948-B1BE-4842EB9B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32A4-33BF-934B-BCE9-005C7AA01CB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D748D-3FB9-1540-8330-10516E86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48C64-F7F5-DF46-8B7B-985E2D26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B7E9-DD65-CD4F-A709-A96C98FD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3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EDB5-753E-0844-A9B2-37C77EA4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00A5C-4F6E-154D-8214-828D1312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EBAF6-195C-6A4C-8D33-8E55BF17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32A4-33BF-934B-BCE9-005C7AA01CB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927C1-9931-DA49-AC2C-08F4501D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E78DC-AA0C-334C-8CC9-423822ED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B7E9-DD65-CD4F-A709-A96C98FD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4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B437-F45C-2443-97D0-09174F95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5F6B6-5010-AA4E-8BEA-BC9EB132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AA2C-74A8-934B-A85C-B57EAB50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32A4-33BF-934B-BCE9-005C7AA01CB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EEC13-DA8C-A24B-981A-2424458F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3A531-AD38-F14C-9F04-B3CEEBFA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B7E9-DD65-CD4F-A709-A96C98FD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3F3B-3423-AF49-A5C0-7573C836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198F-0532-034F-94BB-EEF240AAA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AD597-D776-5E4A-8C91-48B6297BD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B7A42-D732-414A-9B58-EDE1D0C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32A4-33BF-934B-BCE9-005C7AA01CB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FDD0D-F79B-734B-8AEE-6FBAF300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FD5F6-A64F-2742-B988-749F8476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B7E9-DD65-CD4F-A709-A96C98FD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C05F-51A0-2E45-B3E2-10006263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E7AF5-684E-0549-88F0-548307B97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72354-92BB-8448-BCA7-DE969122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0E2D4-3EDB-574E-925D-12CCB9E97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2928E-AC20-D74A-9D7D-3B47617AE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51E49-2F32-D945-9963-687F63F2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32A4-33BF-934B-BCE9-005C7AA01CB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9CBDF-E242-9642-85C6-DF9F2F98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0BCF4-7765-6A46-9311-E7BDC105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B7E9-DD65-CD4F-A709-A96C98FD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5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831-F7AB-A34F-A353-913620F0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A6C7A-AD82-C846-9232-86424180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32A4-33BF-934B-BCE9-005C7AA01CB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B1801-672F-324F-9C44-A487F212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05888-64C5-5E4D-BD86-3A0DB69F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B7E9-DD65-CD4F-A709-A96C98FD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84DA0-D37D-4448-86DF-852EF5F5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32A4-33BF-934B-BCE9-005C7AA01CB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28543-E98C-5943-9386-D62018A7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085C8-5E48-BF46-AA0E-3EBC0005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B7E9-DD65-CD4F-A709-A96C98FD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4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DACA-223D-8E4F-BB3D-41C50E89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5689D-4369-B04F-AE82-AF9908F47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0778C-49A3-1B46-8F3D-39AE0CFCA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2D778-0296-D046-8AFF-871655F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32A4-33BF-934B-BCE9-005C7AA01CB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5721A-F040-8F41-A8F8-444F7494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28BFF-0C44-094E-8F17-9044A0FE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B7E9-DD65-CD4F-A709-A96C98FD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8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F433-06FB-E346-A510-4C030B65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D7B3C-311B-0D4C-9DC0-00CD56C0F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10FCA-DBCC-2443-84AA-139B299B6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5064B-6AB8-BC43-9A8E-96B9DBB8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32A4-33BF-934B-BCE9-005C7AA01CB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CFD68-FACA-6747-B2EF-6AFCD373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DE6C0-22C5-8447-BE5E-0AD0CAD1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9B7E9-DD65-CD4F-A709-A96C98FD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0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217F2-6AF3-0743-85CD-58BED716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5C795-7436-B54F-AC42-C55EE0F1F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7B305-4CF5-0840-B43D-A556695CB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332A4-33BF-934B-BCE9-005C7AA01CB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6D8C6-E056-1B47-9617-295997866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D6EC1-FDEC-324E-93DC-EDC329B3A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B7E9-DD65-CD4F-A709-A96C98FD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5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33CFCA9-EA93-E24B-839F-52C76E16960C}"/>
              </a:ext>
            </a:extLst>
          </p:cNvPr>
          <p:cNvSpPr/>
          <p:nvPr/>
        </p:nvSpPr>
        <p:spPr>
          <a:xfrm>
            <a:off x="2625094" y="2229689"/>
            <a:ext cx="605481" cy="636389"/>
          </a:xfrm>
          <a:prstGeom prst="ellipse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58369C-3C7F-1141-B170-1A5AF193E6F0}"/>
              </a:ext>
            </a:extLst>
          </p:cNvPr>
          <p:cNvSpPr/>
          <p:nvPr/>
        </p:nvSpPr>
        <p:spPr>
          <a:xfrm>
            <a:off x="2011872" y="1489827"/>
            <a:ext cx="605481" cy="605481"/>
          </a:xfrm>
          <a:prstGeom prst="ellipse">
            <a:avLst/>
          </a:prstGeom>
          <a:solidFill>
            <a:schemeClr val="bg2">
              <a:lumMod val="5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06AD15-D0DC-154E-BBE9-2EDE098C900D}"/>
              </a:ext>
            </a:extLst>
          </p:cNvPr>
          <p:cNvCxnSpPr>
            <a:cxnSpLocks/>
            <a:stCxn id="4" idx="1"/>
            <a:endCxn id="6" idx="5"/>
          </p:cNvCxnSpPr>
          <p:nvPr/>
        </p:nvCxnSpPr>
        <p:spPr>
          <a:xfrm flipH="1" flipV="1">
            <a:off x="2528682" y="2006637"/>
            <a:ext cx="185083" cy="316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5526664-50C6-2E42-B68A-9393AF2AC0A1}"/>
              </a:ext>
            </a:extLst>
          </p:cNvPr>
          <p:cNvSpPr/>
          <p:nvPr/>
        </p:nvSpPr>
        <p:spPr>
          <a:xfrm>
            <a:off x="2068877" y="3007808"/>
            <a:ext cx="605481" cy="63638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518654-D299-BB4E-8EC4-EB83CD9204F9}"/>
              </a:ext>
            </a:extLst>
          </p:cNvPr>
          <p:cNvCxnSpPr>
            <a:cxnSpLocks/>
            <a:stCxn id="25" idx="7"/>
            <a:endCxn id="4" idx="3"/>
          </p:cNvCxnSpPr>
          <p:nvPr/>
        </p:nvCxnSpPr>
        <p:spPr>
          <a:xfrm flipV="1">
            <a:off x="2585687" y="2772881"/>
            <a:ext cx="128078" cy="328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C626B0-90DF-1D49-97CF-1771CDF8002F}"/>
              </a:ext>
            </a:extLst>
          </p:cNvPr>
          <p:cNvCxnSpPr>
            <a:cxnSpLocks/>
            <a:stCxn id="25" idx="1"/>
            <a:endCxn id="33" idx="5"/>
          </p:cNvCxnSpPr>
          <p:nvPr/>
        </p:nvCxnSpPr>
        <p:spPr>
          <a:xfrm flipH="1" flipV="1">
            <a:off x="1895111" y="2772880"/>
            <a:ext cx="262437" cy="32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3607698-ED13-B842-B99F-005E1C110EFD}"/>
              </a:ext>
            </a:extLst>
          </p:cNvPr>
          <p:cNvSpPr/>
          <p:nvPr/>
        </p:nvSpPr>
        <p:spPr>
          <a:xfrm>
            <a:off x="1378301" y="2229688"/>
            <a:ext cx="605481" cy="636389"/>
          </a:xfrm>
          <a:prstGeom prst="ellipse">
            <a:avLst/>
          </a:prstGeom>
          <a:solidFill>
            <a:schemeClr val="bg2">
              <a:lumMod val="5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8D826DD-45F8-B54F-87D3-50179609C5AC}"/>
              </a:ext>
            </a:extLst>
          </p:cNvPr>
          <p:cNvSpPr/>
          <p:nvPr/>
        </p:nvSpPr>
        <p:spPr>
          <a:xfrm>
            <a:off x="3272603" y="3007807"/>
            <a:ext cx="605481" cy="63638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5E78D27-A9C6-3245-A540-23D033ADE084}"/>
              </a:ext>
            </a:extLst>
          </p:cNvPr>
          <p:cNvSpPr/>
          <p:nvPr/>
        </p:nvSpPr>
        <p:spPr>
          <a:xfrm>
            <a:off x="3885825" y="2229688"/>
            <a:ext cx="605481" cy="63638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6C80738-65DC-504F-B430-C19BAA289F3E}"/>
              </a:ext>
            </a:extLst>
          </p:cNvPr>
          <p:cNvCxnSpPr>
            <a:cxnSpLocks/>
            <a:stCxn id="40" idx="1"/>
            <a:endCxn id="4" idx="5"/>
          </p:cNvCxnSpPr>
          <p:nvPr/>
        </p:nvCxnSpPr>
        <p:spPr>
          <a:xfrm flipH="1" flipV="1">
            <a:off x="3141904" y="2772881"/>
            <a:ext cx="219370" cy="3281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81E760D-9D25-E346-84E6-69A8F2E2DD4E}"/>
              </a:ext>
            </a:extLst>
          </p:cNvPr>
          <p:cNvCxnSpPr>
            <a:cxnSpLocks/>
            <a:stCxn id="40" idx="7"/>
            <a:endCxn id="41" idx="3"/>
          </p:cNvCxnSpPr>
          <p:nvPr/>
        </p:nvCxnSpPr>
        <p:spPr>
          <a:xfrm flipV="1">
            <a:off x="3789413" y="2772880"/>
            <a:ext cx="185083" cy="328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27B5700-0E4F-1341-92A0-4702AF58D762}"/>
              </a:ext>
            </a:extLst>
          </p:cNvPr>
          <p:cNvSpPr/>
          <p:nvPr/>
        </p:nvSpPr>
        <p:spPr>
          <a:xfrm>
            <a:off x="1374724" y="716233"/>
            <a:ext cx="605481" cy="605481"/>
          </a:xfrm>
          <a:prstGeom prst="ellipse">
            <a:avLst/>
          </a:prstGeom>
          <a:solidFill>
            <a:schemeClr val="bg2">
              <a:lumMod val="5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0F15299-2F5F-214E-B59F-B37D4E0F202D}"/>
              </a:ext>
            </a:extLst>
          </p:cNvPr>
          <p:cNvSpPr/>
          <p:nvPr/>
        </p:nvSpPr>
        <p:spPr>
          <a:xfrm>
            <a:off x="2585687" y="716234"/>
            <a:ext cx="605481" cy="605481"/>
          </a:xfrm>
          <a:prstGeom prst="ellipse">
            <a:avLst/>
          </a:prstGeom>
          <a:solidFill>
            <a:schemeClr val="bg2">
              <a:lumMod val="5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4EEB9E6-8FE6-0144-8AAA-ED61497983A2}"/>
              </a:ext>
            </a:extLst>
          </p:cNvPr>
          <p:cNvCxnSpPr>
            <a:cxnSpLocks/>
            <a:stCxn id="6" idx="1"/>
            <a:endCxn id="53" idx="5"/>
          </p:cNvCxnSpPr>
          <p:nvPr/>
        </p:nvCxnSpPr>
        <p:spPr>
          <a:xfrm flipH="1" flipV="1">
            <a:off x="1891534" y="1233043"/>
            <a:ext cx="209009" cy="345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726A04-AB21-BD4B-9059-5AE4D8C55C30}"/>
              </a:ext>
            </a:extLst>
          </p:cNvPr>
          <p:cNvCxnSpPr>
            <a:cxnSpLocks/>
            <a:stCxn id="6" idx="7"/>
            <a:endCxn id="54" idx="3"/>
          </p:cNvCxnSpPr>
          <p:nvPr/>
        </p:nvCxnSpPr>
        <p:spPr>
          <a:xfrm flipV="1">
            <a:off x="2528682" y="1233044"/>
            <a:ext cx="145676" cy="345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C764A3E-E6B2-504D-AE9C-02D443B166EF}"/>
              </a:ext>
            </a:extLst>
          </p:cNvPr>
          <p:cNvCxnSpPr>
            <a:cxnSpLocks/>
            <a:stCxn id="4" idx="7"/>
            <a:endCxn id="150" idx="3"/>
          </p:cNvCxnSpPr>
          <p:nvPr/>
        </p:nvCxnSpPr>
        <p:spPr>
          <a:xfrm flipV="1">
            <a:off x="3141904" y="2006637"/>
            <a:ext cx="184549" cy="316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7F0B8FE8-3CAF-B549-B80B-7D927D898048}"/>
              </a:ext>
            </a:extLst>
          </p:cNvPr>
          <p:cNvSpPr/>
          <p:nvPr/>
        </p:nvSpPr>
        <p:spPr>
          <a:xfrm>
            <a:off x="3237782" y="1489827"/>
            <a:ext cx="605481" cy="605481"/>
          </a:xfrm>
          <a:prstGeom prst="ellipse">
            <a:avLst/>
          </a:prstGeom>
          <a:solidFill>
            <a:schemeClr val="bg2">
              <a:lumMod val="5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551263F-6692-0742-91CF-798AE10819B7}"/>
              </a:ext>
            </a:extLst>
          </p:cNvPr>
          <p:cNvSpPr/>
          <p:nvPr/>
        </p:nvSpPr>
        <p:spPr>
          <a:xfrm>
            <a:off x="5411197" y="4312687"/>
            <a:ext cx="429768" cy="429768"/>
          </a:xfrm>
          <a:prstGeom prst="ellipse">
            <a:avLst/>
          </a:prstGeom>
          <a:solidFill>
            <a:schemeClr val="bg2">
              <a:lumMod val="5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Left-Right Arrow 212">
            <a:extLst>
              <a:ext uri="{FF2B5EF4-FFF2-40B4-BE49-F238E27FC236}">
                <a16:creationId xmlns:a16="http://schemas.microsoft.com/office/drawing/2014/main" id="{74E47778-F21F-FA4F-84F7-D04A29E3BEB2}"/>
              </a:ext>
            </a:extLst>
          </p:cNvPr>
          <p:cNvSpPr/>
          <p:nvPr/>
        </p:nvSpPr>
        <p:spPr>
          <a:xfrm>
            <a:off x="4945465" y="2092642"/>
            <a:ext cx="1588023" cy="636389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8DDDFF8-39BA-9C4F-96EF-040CC839DCE9}"/>
              </a:ext>
            </a:extLst>
          </p:cNvPr>
          <p:cNvCxnSpPr>
            <a:cxnSpLocks/>
            <a:stCxn id="41" idx="1"/>
            <a:endCxn id="150" idx="5"/>
          </p:cNvCxnSpPr>
          <p:nvPr/>
        </p:nvCxnSpPr>
        <p:spPr>
          <a:xfrm flipH="1" flipV="1">
            <a:off x="3754592" y="2006637"/>
            <a:ext cx="219904" cy="3162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40079E23-0B91-7C48-BF5E-215B840A108D}"/>
              </a:ext>
            </a:extLst>
          </p:cNvPr>
          <p:cNvCxnSpPr>
            <a:cxnSpLocks/>
            <a:stCxn id="33" idx="7"/>
            <a:endCxn id="6" idx="3"/>
          </p:cNvCxnSpPr>
          <p:nvPr/>
        </p:nvCxnSpPr>
        <p:spPr>
          <a:xfrm flipV="1">
            <a:off x="1895111" y="2006637"/>
            <a:ext cx="205432" cy="3162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Oval 229">
            <a:extLst>
              <a:ext uri="{FF2B5EF4-FFF2-40B4-BE49-F238E27FC236}">
                <a16:creationId xmlns:a16="http://schemas.microsoft.com/office/drawing/2014/main" id="{BC637DE6-DF7C-E442-8106-27272693F43A}"/>
              </a:ext>
            </a:extLst>
          </p:cNvPr>
          <p:cNvSpPr/>
          <p:nvPr/>
        </p:nvSpPr>
        <p:spPr>
          <a:xfrm>
            <a:off x="8242329" y="1911585"/>
            <a:ext cx="605481" cy="636389"/>
          </a:xfrm>
          <a:prstGeom prst="ellipse">
            <a:avLst/>
          </a:prstGeom>
          <a:solidFill>
            <a:schemeClr val="bg2">
              <a:lumMod val="50000"/>
            </a:schemeClr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7295F4A-7446-A241-A248-E9A25420889C}"/>
              </a:ext>
            </a:extLst>
          </p:cNvPr>
          <p:cNvSpPr/>
          <p:nvPr/>
        </p:nvSpPr>
        <p:spPr>
          <a:xfrm>
            <a:off x="7629107" y="1171723"/>
            <a:ext cx="605481" cy="605481"/>
          </a:xfrm>
          <a:prstGeom prst="ellipse">
            <a:avLst/>
          </a:prstGeom>
          <a:solidFill>
            <a:schemeClr val="bg2">
              <a:lumMod val="5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CEB18BEE-287A-E944-8074-6E1F08833007}"/>
              </a:ext>
            </a:extLst>
          </p:cNvPr>
          <p:cNvCxnSpPr>
            <a:cxnSpLocks/>
            <a:stCxn id="230" idx="1"/>
            <a:endCxn id="231" idx="5"/>
          </p:cNvCxnSpPr>
          <p:nvPr/>
        </p:nvCxnSpPr>
        <p:spPr>
          <a:xfrm flipH="1" flipV="1">
            <a:off x="8145917" y="1688533"/>
            <a:ext cx="185083" cy="316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82EA1AAE-5098-6F4C-B778-ED463D182E1A}"/>
              </a:ext>
            </a:extLst>
          </p:cNvPr>
          <p:cNvSpPr/>
          <p:nvPr/>
        </p:nvSpPr>
        <p:spPr>
          <a:xfrm>
            <a:off x="7686112" y="2689704"/>
            <a:ext cx="605481" cy="63638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FB944371-4899-1049-81BF-60BD9ED8C42E}"/>
              </a:ext>
            </a:extLst>
          </p:cNvPr>
          <p:cNvCxnSpPr>
            <a:cxnSpLocks/>
            <a:stCxn id="233" idx="7"/>
            <a:endCxn id="230" idx="3"/>
          </p:cNvCxnSpPr>
          <p:nvPr/>
        </p:nvCxnSpPr>
        <p:spPr>
          <a:xfrm flipV="1">
            <a:off x="8202922" y="2454777"/>
            <a:ext cx="128078" cy="328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4B88159D-3EAC-5C4E-9678-1565748208B5}"/>
              </a:ext>
            </a:extLst>
          </p:cNvPr>
          <p:cNvCxnSpPr>
            <a:cxnSpLocks/>
            <a:stCxn id="233" idx="1"/>
            <a:endCxn id="236" idx="5"/>
          </p:cNvCxnSpPr>
          <p:nvPr/>
        </p:nvCxnSpPr>
        <p:spPr>
          <a:xfrm flipH="1" flipV="1">
            <a:off x="7512346" y="2454776"/>
            <a:ext cx="262437" cy="32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ADBC9EC9-F07F-5247-8C6C-41DAC0DA8737}"/>
              </a:ext>
            </a:extLst>
          </p:cNvPr>
          <p:cNvSpPr/>
          <p:nvPr/>
        </p:nvSpPr>
        <p:spPr>
          <a:xfrm>
            <a:off x="6995536" y="1911584"/>
            <a:ext cx="605481" cy="636389"/>
          </a:xfrm>
          <a:prstGeom prst="ellipse">
            <a:avLst/>
          </a:prstGeom>
          <a:solidFill>
            <a:schemeClr val="bg2">
              <a:lumMod val="5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4AC592D3-AEFE-D349-B3DF-2BCC6A099BBC}"/>
              </a:ext>
            </a:extLst>
          </p:cNvPr>
          <p:cNvSpPr/>
          <p:nvPr/>
        </p:nvSpPr>
        <p:spPr>
          <a:xfrm>
            <a:off x="8889838" y="2689703"/>
            <a:ext cx="605481" cy="63638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BBF28A2A-1E12-394D-A2F1-76EDD76EE51B}"/>
              </a:ext>
            </a:extLst>
          </p:cNvPr>
          <p:cNvSpPr/>
          <p:nvPr/>
        </p:nvSpPr>
        <p:spPr>
          <a:xfrm>
            <a:off x="9503060" y="1911584"/>
            <a:ext cx="605481" cy="63638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B3198EA7-649F-C64E-AAB9-CAAFBB3FE88C}"/>
              </a:ext>
            </a:extLst>
          </p:cNvPr>
          <p:cNvCxnSpPr>
            <a:cxnSpLocks/>
            <a:stCxn id="237" idx="1"/>
            <a:endCxn id="230" idx="5"/>
          </p:cNvCxnSpPr>
          <p:nvPr/>
        </p:nvCxnSpPr>
        <p:spPr>
          <a:xfrm flipH="1" flipV="1">
            <a:off x="8759139" y="2454777"/>
            <a:ext cx="219370" cy="3281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EBE061-0BFE-234D-8664-482B111297BC}"/>
              </a:ext>
            </a:extLst>
          </p:cNvPr>
          <p:cNvCxnSpPr>
            <a:cxnSpLocks/>
            <a:stCxn id="237" idx="7"/>
            <a:endCxn id="238" idx="3"/>
          </p:cNvCxnSpPr>
          <p:nvPr/>
        </p:nvCxnSpPr>
        <p:spPr>
          <a:xfrm flipV="1">
            <a:off x="9406648" y="2454776"/>
            <a:ext cx="185083" cy="328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58DBBB56-B990-D144-B7CB-7F53D6382265}"/>
              </a:ext>
            </a:extLst>
          </p:cNvPr>
          <p:cNvSpPr/>
          <p:nvPr/>
        </p:nvSpPr>
        <p:spPr>
          <a:xfrm>
            <a:off x="6991959" y="398129"/>
            <a:ext cx="605481" cy="605481"/>
          </a:xfrm>
          <a:prstGeom prst="ellipse">
            <a:avLst/>
          </a:prstGeom>
          <a:solidFill>
            <a:schemeClr val="bg2">
              <a:lumMod val="5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AE2D9236-6B69-9D4C-82C3-08C07F5E64F7}"/>
              </a:ext>
            </a:extLst>
          </p:cNvPr>
          <p:cNvSpPr/>
          <p:nvPr/>
        </p:nvSpPr>
        <p:spPr>
          <a:xfrm>
            <a:off x="8202922" y="398130"/>
            <a:ext cx="605481" cy="605481"/>
          </a:xfrm>
          <a:prstGeom prst="ellipse">
            <a:avLst/>
          </a:prstGeom>
          <a:solidFill>
            <a:schemeClr val="bg2">
              <a:lumMod val="5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72E30FA-1BA3-D04D-97CD-25CB558A6EF2}"/>
              </a:ext>
            </a:extLst>
          </p:cNvPr>
          <p:cNvCxnSpPr>
            <a:cxnSpLocks/>
            <a:stCxn id="231" idx="1"/>
            <a:endCxn id="241" idx="5"/>
          </p:cNvCxnSpPr>
          <p:nvPr/>
        </p:nvCxnSpPr>
        <p:spPr>
          <a:xfrm flipH="1" flipV="1">
            <a:off x="7508769" y="914939"/>
            <a:ext cx="209009" cy="345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0A351927-0867-124B-8D35-A91BD372F985}"/>
              </a:ext>
            </a:extLst>
          </p:cNvPr>
          <p:cNvCxnSpPr>
            <a:cxnSpLocks/>
            <a:stCxn id="231" idx="7"/>
            <a:endCxn id="242" idx="3"/>
          </p:cNvCxnSpPr>
          <p:nvPr/>
        </p:nvCxnSpPr>
        <p:spPr>
          <a:xfrm flipV="1">
            <a:off x="8145917" y="914940"/>
            <a:ext cx="145676" cy="345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543A57A2-8141-E64C-A4F1-775280D9E642}"/>
              </a:ext>
            </a:extLst>
          </p:cNvPr>
          <p:cNvCxnSpPr>
            <a:cxnSpLocks/>
            <a:stCxn id="230" idx="7"/>
            <a:endCxn id="246" idx="3"/>
          </p:cNvCxnSpPr>
          <p:nvPr/>
        </p:nvCxnSpPr>
        <p:spPr>
          <a:xfrm flipV="1">
            <a:off x="8759139" y="1688533"/>
            <a:ext cx="184549" cy="316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79881742-F9A5-AD42-8E73-AC7AB9EDF176}"/>
              </a:ext>
            </a:extLst>
          </p:cNvPr>
          <p:cNvSpPr/>
          <p:nvPr/>
        </p:nvSpPr>
        <p:spPr>
          <a:xfrm>
            <a:off x="8855017" y="1171723"/>
            <a:ext cx="605481" cy="605481"/>
          </a:xfrm>
          <a:prstGeom prst="ellipse">
            <a:avLst/>
          </a:prstGeom>
          <a:solidFill>
            <a:schemeClr val="bg2">
              <a:lumMod val="5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5459C97-657C-794D-8A3A-02F2157C4CD7}"/>
              </a:ext>
            </a:extLst>
          </p:cNvPr>
          <p:cNvCxnSpPr>
            <a:cxnSpLocks/>
            <a:stCxn id="238" idx="1"/>
            <a:endCxn id="246" idx="5"/>
          </p:cNvCxnSpPr>
          <p:nvPr/>
        </p:nvCxnSpPr>
        <p:spPr>
          <a:xfrm flipH="1" flipV="1">
            <a:off x="9371827" y="1688533"/>
            <a:ext cx="219904" cy="3162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25DDB3C-2B75-BE48-9BF8-B12FEADA32A8}"/>
              </a:ext>
            </a:extLst>
          </p:cNvPr>
          <p:cNvCxnSpPr>
            <a:cxnSpLocks/>
            <a:stCxn id="236" idx="7"/>
            <a:endCxn id="231" idx="3"/>
          </p:cNvCxnSpPr>
          <p:nvPr/>
        </p:nvCxnSpPr>
        <p:spPr>
          <a:xfrm flipV="1">
            <a:off x="7512346" y="1688533"/>
            <a:ext cx="205432" cy="3162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>
            <a:extLst>
              <a:ext uri="{FF2B5EF4-FFF2-40B4-BE49-F238E27FC236}">
                <a16:creationId xmlns:a16="http://schemas.microsoft.com/office/drawing/2014/main" id="{DE921BE9-15D3-464F-ADC0-98B89971F188}"/>
              </a:ext>
            </a:extLst>
          </p:cNvPr>
          <p:cNvSpPr/>
          <p:nvPr/>
        </p:nvSpPr>
        <p:spPr>
          <a:xfrm>
            <a:off x="1552066" y="4312688"/>
            <a:ext cx="430743" cy="430888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49FAD5A2-3274-D848-8745-4CC10511A558}"/>
              </a:ext>
            </a:extLst>
          </p:cNvPr>
          <p:cNvSpPr/>
          <p:nvPr/>
        </p:nvSpPr>
        <p:spPr>
          <a:xfrm>
            <a:off x="1552066" y="5043796"/>
            <a:ext cx="429768" cy="429768"/>
          </a:xfrm>
          <a:prstGeom prst="ellipse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DDACF4E9-EDF6-DD41-A729-EA170FE8798D}"/>
              </a:ext>
            </a:extLst>
          </p:cNvPr>
          <p:cNvSpPr/>
          <p:nvPr/>
        </p:nvSpPr>
        <p:spPr>
          <a:xfrm>
            <a:off x="5435473" y="5074704"/>
            <a:ext cx="429768" cy="429768"/>
          </a:xfrm>
          <a:prstGeom prst="ellipse">
            <a:avLst/>
          </a:prstGeom>
          <a:solidFill>
            <a:schemeClr val="bg2">
              <a:lumMod val="5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708FB1B-C277-6941-BD62-6EA8130C98DA}"/>
              </a:ext>
            </a:extLst>
          </p:cNvPr>
          <p:cNvSpPr txBox="1"/>
          <p:nvPr/>
        </p:nvSpPr>
        <p:spPr>
          <a:xfrm>
            <a:off x="2011872" y="4311568"/>
            <a:ext cx="2311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= Unassigned, Skip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98633D6-A6C6-1E45-BF26-21B78A1870AB}"/>
              </a:ext>
            </a:extLst>
          </p:cNvPr>
          <p:cNvSpPr txBox="1"/>
          <p:nvPr/>
        </p:nvSpPr>
        <p:spPr>
          <a:xfrm>
            <a:off x="2033153" y="5035510"/>
            <a:ext cx="2991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= Unassigned, Don’t skip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1F31DDA-2383-2742-907F-21FAD39FCB4E}"/>
              </a:ext>
            </a:extLst>
          </p:cNvPr>
          <p:cNvSpPr txBox="1"/>
          <p:nvPr/>
        </p:nvSpPr>
        <p:spPr>
          <a:xfrm>
            <a:off x="5922394" y="4311568"/>
            <a:ext cx="20120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= Assigned, Skip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4F0C78C-F676-CE43-A604-39ABA88C18E3}"/>
              </a:ext>
            </a:extLst>
          </p:cNvPr>
          <p:cNvSpPr txBox="1"/>
          <p:nvPr/>
        </p:nvSpPr>
        <p:spPr>
          <a:xfrm>
            <a:off x="5943675" y="5035510"/>
            <a:ext cx="2691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= Assigned, Don’t skip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8A9D4A1-306B-3644-B817-03C28350DA05}"/>
              </a:ext>
            </a:extLst>
          </p:cNvPr>
          <p:cNvSpPr/>
          <p:nvPr/>
        </p:nvSpPr>
        <p:spPr>
          <a:xfrm>
            <a:off x="1374723" y="4129549"/>
            <a:ext cx="7603786" cy="1556728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3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37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NATHAN BERNSTEIN</dc:creator>
  <cp:lastModifiedBy>MATTHEW NATHAN BERNSTEIN</cp:lastModifiedBy>
  <cp:revision>13</cp:revision>
  <dcterms:created xsi:type="dcterms:W3CDTF">2019-07-19T18:09:53Z</dcterms:created>
  <dcterms:modified xsi:type="dcterms:W3CDTF">2019-07-19T21:06:39Z</dcterms:modified>
</cp:coreProperties>
</file>