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306-6DD8-4346-AFFC-F76C713A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97690-46E5-7648-B118-07B3D49A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17A8-39D0-0147-8A79-39130D90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2F3-88C7-6642-B9F7-B093DE4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1381-92D7-5C4D-A1A5-0A7AD5AB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559-8255-E64B-90C5-63D99653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E630-F537-3F4C-ADAA-5724AC0D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BA2F-4E71-5D44-B95C-0D7A27F4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FDAB-4832-B34A-95B8-84A54637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2AAA-FF6B-0944-93B8-3702302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62C4B-11CA-DF4D-A8C4-F9F13DC84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8AAAA-9F86-6B42-BCB5-037B32AE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E6C4-EEA6-9248-963D-27669043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45098-C2BB-2A48-AB5F-C1988896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E92F-F6FB-F741-BBFC-CB33F84D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62D9-E7C7-FA4E-882C-321C552E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537C-AC8A-F548-8244-3E8BE295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FE25-4709-9E44-A013-0D589AF6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650E-43B3-5840-8FBD-F5FD8B3C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144B-86A8-0149-8138-BA446939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8E10-1E6F-B543-BAA7-987965BD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719C4-F962-2E42-94F5-FA7CBDAA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7BEE-DE45-C24A-BBE0-5E7C2253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8AB7-F6CC-0045-8D52-B65F1D89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66D0-1018-734B-9836-F6B6EF9F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E844-47C8-4B43-BC0F-3D36270D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6242-B3F5-7340-849D-C59FA844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C8BF4-D8BA-B240-81D9-09BC830F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BD73-C11D-754B-9ADB-600A8F4F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369F-C759-4043-B46C-F6647430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A17FA-43EB-A147-9002-5A532450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4FC0-D5B7-F34A-8304-891E9653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DA7BC-FDB1-9A4A-BDC4-655B64DC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3E03-E78F-E444-8244-DDD40652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E32F2-92E2-3540-83FB-16C20E00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5734B-0DFB-9C48-843A-54290C9AF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CEBA0-0E3C-2844-ACD1-CB4254FD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14C33-4ACA-0B46-8F3F-13D2A852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B05F3-47FA-EF42-8A70-9ACBD296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3431-D0A7-0B40-AF00-FB05DACD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61520-15A0-CB43-A6D4-0528B7AD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6096E-28A0-5A42-BA89-DFC1A102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7170-5E46-614C-96BA-A273E12A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65CE-CA68-7444-94A5-F322406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E5B18-2846-154E-8125-57243071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FB25-0AE9-FF4E-AE24-9E1943EF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95A-1F96-EC48-8CEC-5085D0E1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E9C2-EDA8-B648-B378-512A013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1CD0-8CCC-574C-A886-1EE7AD622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B34F-4F57-674F-BBE3-07C9013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4545-685E-FE4D-ADE4-AF6CB51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B272-EDBB-B54F-9C74-C7DCC34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394-354C-3D45-8609-8CBAC40F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52280-6F68-1C4F-8245-496184FA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CBE2-0943-7649-A988-D237D6216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DA66-61DC-CC42-B7A0-F5BD3B9F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DC5BA-37DF-7B4F-94C8-3DE2E7FC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3DC20-2A81-AC40-9F37-18EA4758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C55B3-F68C-8643-B0FA-338E1A59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2B6CD-CFF3-D846-A31C-17DF1C3D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6A76-DFF2-F743-A7F7-B2652E2DB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07B6-CF32-6743-B485-AC1512C8D4C9}" type="datetimeFigureOut">
              <a:rPr lang="en-US" smtClean="0"/>
              <a:t>7/13/19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85DC-1594-6142-8B09-DBF786BEF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573-2406-134E-8EAC-97AA720F5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B7AB-CEAF-D948-A59B-4825CF631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732C10-E47F-014F-BD3B-129E93D8165A}"/>
              </a:ext>
            </a:extLst>
          </p:cNvPr>
          <p:cNvSpPr/>
          <p:nvPr/>
        </p:nvSpPr>
        <p:spPr>
          <a:xfrm>
            <a:off x="923923" y="1469816"/>
            <a:ext cx="652663" cy="60584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EC91C-9E5D-784C-BB5D-B04B85017321}"/>
              </a:ext>
            </a:extLst>
          </p:cNvPr>
          <p:cNvSpPr/>
          <p:nvPr/>
        </p:nvSpPr>
        <p:spPr>
          <a:xfrm>
            <a:off x="923923" y="2075661"/>
            <a:ext cx="652663" cy="6058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494B3-86ED-9046-A5EE-C48083B2FD73}"/>
              </a:ext>
            </a:extLst>
          </p:cNvPr>
          <p:cNvSpPr/>
          <p:nvPr/>
        </p:nvSpPr>
        <p:spPr>
          <a:xfrm>
            <a:off x="923922" y="2681848"/>
            <a:ext cx="652663" cy="6058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D7F8D-9328-9E41-AC79-A6D8CC303C5A}"/>
              </a:ext>
            </a:extLst>
          </p:cNvPr>
          <p:cNvSpPr/>
          <p:nvPr/>
        </p:nvSpPr>
        <p:spPr>
          <a:xfrm>
            <a:off x="922892" y="3290683"/>
            <a:ext cx="652663" cy="6058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647F6-23C4-3F40-923B-D3A866650D58}"/>
              </a:ext>
            </a:extLst>
          </p:cNvPr>
          <p:cNvSpPr/>
          <p:nvPr/>
        </p:nvSpPr>
        <p:spPr>
          <a:xfrm>
            <a:off x="924952" y="3896870"/>
            <a:ext cx="652663" cy="60584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0.07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79AC41F-8BF2-8A4D-AA2F-3D8CDBA7C763}"/>
              </a:ext>
            </a:extLst>
          </p:cNvPr>
          <p:cNvSpPr/>
          <p:nvPr/>
        </p:nvSpPr>
        <p:spPr bwMode="auto">
          <a:xfrm>
            <a:off x="2343300" y="2607511"/>
            <a:ext cx="1710137" cy="1264218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51B9F-C226-9A44-A61E-B037DF77832D}"/>
              </a:ext>
            </a:extLst>
          </p:cNvPr>
          <p:cNvSpPr txBox="1"/>
          <p:nvPr/>
        </p:nvSpPr>
        <p:spPr>
          <a:xfrm>
            <a:off x="171844" y="5086751"/>
            <a:ext cx="30460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RNA-</a:t>
            </a:r>
            <a:r>
              <a:rPr lang="en-US" sz="3200" dirty="0" err="1">
                <a:latin typeface="Corbel" panose="020B0503020204020204" pitchFamily="34" charset="0"/>
                <a:ea typeface="Century Gothic" charset="0"/>
                <a:cs typeface="Century Gothic" charset="0"/>
              </a:rPr>
              <a:t>seq</a:t>
            </a:r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 derived</a:t>
            </a:r>
          </a:p>
          <a:p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feature 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96D9D-AA06-ED4C-B3A1-725D92B6C198}"/>
              </a:ext>
            </a:extLst>
          </p:cNvPr>
          <p:cNvSpPr txBox="1"/>
          <p:nvPr/>
        </p:nvSpPr>
        <p:spPr>
          <a:xfrm>
            <a:off x="2489306" y="1552637"/>
            <a:ext cx="1715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Machine </a:t>
            </a:r>
          </a:p>
          <a:p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4FC19-D90B-114B-906E-E8799756640F}"/>
              </a:ext>
            </a:extLst>
          </p:cNvPr>
          <p:cNvSpPr txBox="1"/>
          <p:nvPr/>
        </p:nvSpPr>
        <p:spPr>
          <a:xfrm>
            <a:off x="8093496" y="5502292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  <a:ea typeface="Century Gothic" charset="0"/>
                <a:cs typeface="Century Gothic" charset="0"/>
              </a:rPr>
              <a:t>Cell Ontology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8B091-824D-CE49-88E3-5DAFAA5FCEBD}"/>
              </a:ext>
            </a:extLst>
          </p:cNvPr>
          <p:cNvSpPr/>
          <p:nvPr/>
        </p:nvSpPr>
        <p:spPr>
          <a:xfrm>
            <a:off x="8733572" y="563742"/>
            <a:ext cx="1485900" cy="7341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 cell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877CC67-17AB-8748-BA9C-184625658E57}"/>
                  </a:ext>
                </a:extLst>
              </p:cNvPr>
              <p:cNvSpPr/>
              <p:nvPr/>
            </p:nvSpPr>
            <p:spPr>
              <a:xfrm>
                <a:off x="6960138" y="1615366"/>
                <a:ext cx="2257425" cy="9687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T cell</a:t>
                </a: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877CC67-17AB-8748-BA9C-184625658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138" y="1615366"/>
                <a:ext cx="2257425" cy="9687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832A43-7CB0-AD49-9E66-20C8251ECE2C}"/>
                  </a:ext>
                </a:extLst>
              </p:cNvPr>
              <p:cNvSpPr/>
              <p:nvPr/>
            </p:nvSpPr>
            <p:spPr>
              <a:xfrm>
                <a:off x="9763633" y="1609422"/>
                <a:ext cx="2257425" cy="96876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𝛾𝛿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T cell</a:t>
                </a: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F832A43-7CB0-AD49-9E66-20C8251EC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33" y="1609422"/>
                <a:ext cx="2257425" cy="9687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BFE7AD-62EA-234B-A134-6B544C2B5ECE}"/>
                  </a:ext>
                </a:extLst>
              </p:cNvPr>
              <p:cNvSpPr/>
              <p:nvPr/>
            </p:nvSpPr>
            <p:spPr>
              <a:xfrm>
                <a:off x="4344757" y="4269271"/>
                <a:ext cx="2257425" cy="96876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CD4+ T cell</a:t>
                </a: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BFE7AD-62EA-234B-A134-6B544C2B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757" y="4269271"/>
                <a:ext cx="2257425" cy="968766"/>
              </a:xfrm>
              <a:prstGeom prst="ellipse">
                <a:avLst/>
              </a:prstGeom>
              <a:blipFill>
                <a:blip r:embed="rId4"/>
                <a:stretch>
                  <a:fillRect t="-6329" b="-18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ADD27A4-47DE-5C45-BF3A-16D87D99A0E9}"/>
                  </a:ext>
                </a:extLst>
              </p:cNvPr>
              <p:cNvSpPr/>
              <p:nvPr/>
            </p:nvSpPr>
            <p:spPr>
              <a:xfrm>
                <a:off x="7000376" y="4269271"/>
                <a:ext cx="2257425" cy="9687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CD8+ T cell</a:t>
                </a: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ADD27A4-47DE-5C45-BF3A-16D87D99A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76" y="4269271"/>
                <a:ext cx="2257425" cy="968766"/>
              </a:xfrm>
              <a:prstGeom prst="ellipse">
                <a:avLst/>
              </a:prstGeom>
              <a:blipFill>
                <a:blip r:embed="rId5"/>
                <a:stretch>
                  <a:fillRect t="-6329" b="-18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1EBF8C-055B-2B4B-8A95-DEBC52F81C10}"/>
                  </a:ext>
                </a:extLst>
              </p:cNvPr>
              <p:cNvSpPr/>
              <p:nvPr/>
            </p:nvSpPr>
            <p:spPr>
              <a:xfrm>
                <a:off x="5610968" y="2902963"/>
                <a:ext cx="2257425" cy="96876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mature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T cell</a:t>
                </a: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71EBF8C-055B-2B4B-8A95-DEBC52F81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68" y="2902963"/>
                <a:ext cx="2257425" cy="968766"/>
              </a:xfrm>
              <a:prstGeom prst="ellipse">
                <a:avLst/>
              </a:prstGeom>
              <a:blipFill>
                <a:blip r:embed="rId6"/>
                <a:stretch>
                  <a:fillRect t="-8974" b="-1923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6306E41-F04C-1347-A8AD-4D3C50CAB380}"/>
                  </a:ext>
                </a:extLst>
              </p:cNvPr>
              <p:cNvSpPr/>
              <p:nvPr/>
            </p:nvSpPr>
            <p:spPr>
              <a:xfrm>
                <a:off x="8297212" y="2902963"/>
                <a:ext cx="2469802" cy="96876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Immature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T cell</a:t>
                </a: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6306E41-F04C-1347-A8AD-4D3C50CAB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212" y="2902963"/>
                <a:ext cx="2469802" cy="968766"/>
              </a:xfrm>
              <a:prstGeom prst="ellipse">
                <a:avLst/>
              </a:prstGeom>
              <a:blipFill>
                <a:blip r:embed="rId7"/>
                <a:stretch>
                  <a:fillRect t="-8974" b="-1923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AFCC88-2EB2-244E-9C77-8D3D421DFA12}"/>
              </a:ext>
            </a:extLst>
          </p:cNvPr>
          <p:cNvCxnSpPr>
            <a:stCxn id="14" idx="4"/>
            <a:endCxn id="15" idx="7"/>
          </p:cNvCxnSpPr>
          <p:nvPr/>
        </p:nvCxnSpPr>
        <p:spPr>
          <a:xfrm flipH="1">
            <a:off x="8886971" y="1297843"/>
            <a:ext cx="589551" cy="459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C5D68-DE1C-D248-9283-1E11CFE38552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9476522" y="1297843"/>
            <a:ext cx="617703" cy="453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1F3530-6916-994E-BCAA-9E14D63E95EA}"/>
              </a:ext>
            </a:extLst>
          </p:cNvPr>
          <p:cNvCxnSpPr>
            <a:cxnSpLocks/>
            <a:stCxn id="15" idx="4"/>
            <a:endCxn id="19" idx="7"/>
          </p:cNvCxnSpPr>
          <p:nvPr/>
        </p:nvCxnSpPr>
        <p:spPr>
          <a:xfrm flipH="1">
            <a:off x="7537801" y="2584132"/>
            <a:ext cx="551050" cy="46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29136-467B-1E46-AF62-2614EE43F1FC}"/>
              </a:ext>
            </a:extLst>
          </p:cNvPr>
          <p:cNvCxnSpPr>
            <a:cxnSpLocks/>
            <a:stCxn id="15" idx="4"/>
            <a:endCxn id="20" idx="1"/>
          </p:cNvCxnSpPr>
          <p:nvPr/>
        </p:nvCxnSpPr>
        <p:spPr>
          <a:xfrm>
            <a:off x="8088851" y="2584132"/>
            <a:ext cx="570055" cy="46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758A76-81A8-834B-B34E-0CB841A158AF}"/>
              </a:ext>
            </a:extLst>
          </p:cNvPr>
          <p:cNvCxnSpPr>
            <a:cxnSpLocks/>
            <a:stCxn id="19" idx="4"/>
            <a:endCxn id="17" idx="7"/>
          </p:cNvCxnSpPr>
          <p:nvPr/>
        </p:nvCxnSpPr>
        <p:spPr>
          <a:xfrm flipH="1">
            <a:off x="6271590" y="3871729"/>
            <a:ext cx="468091" cy="53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A41090-9474-5045-A99E-0D4C8C855EBD}"/>
              </a:ext>
            </a:extLst>
          </p:cNvPr>
          <p:cNvCxnSpPr>
            <a:cxnSpLocks/>
            <a:stCxn id="19" idx="4"/>
            <a:endCxn id="18" idx="1"/>
          </p:cNvCxnSpPr>
          <p:nvPr/>
        </p:nvCxnSpPr>
        <p:spPr>
          <a:xfrm>
            <a:off x="6739681" y="3871729"/>
            <a:ext cx="591287" cy="539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NATHAN BERNSTEIN</dc:creator>
  <cp:lastModifiedBy>MATTHEW NATHAN BERNSTEIN</cp:lastModifiedBy>
  <cp:revision>1</cp:revision>
  <dcterms:created xsi:type="dcterms:W3CDTF">2019-07-13T20:59:07Z</dcterms:created>
  <dcterms:modified xsi:type="dcterms:W3CDTF">2019-07-13T21:00:47Z</dcterms:modified>
</cp:coreProperties>
</file>