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7F21-3F6F-7847-98BE-7EE6F2FCD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14A2-C102-2140-B3C4-C3466751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E0089-F9BB-F14D-8F18-8604797C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6139-59BC-A748-9EC4-FBC18E5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CD24-CCB4-0C49-9EB4-D8C09AD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3360-C055-6544-A742-EF42635E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DF29-F4ED-564A-B564-F76438A8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ABEB-2809-BF45-B0CD-B9BA658A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BBD-618E-824A-A1F9-0DE343EA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1920-0048-4348-8C2B-22B744EE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FA1C7-0152-CB4F-B39E-A6AE124D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76916-0423-C242-A370-B46842018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EC73-2F50-2342-A729-50CFEF08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FC5B-0E04-E74A-AED9-52D7B43D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1D0F-4DF4-994A-9501-4C14398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0584-F406-484E-8907-128ABB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F656-F1E6-B94E-89C3-3F4E96B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385F-4722-AB4A-BD0C-2C13DE5A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45E9-1B7E-E046-BE39-F790B13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E8D4-B482-AB45-AAA9-AE21A0A5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FB9D-4417-CE40-8D4E-AAD0ED74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04F2-C1CC-1347-B6FF-4C7DD473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24E6-9B98-F649-BC4B-57F1B01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4A0F-9070-D04B-ADC3-8A7E891E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8CBE-4A28-E441-B926-DBF5F9F0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5963-10BC-D440-BD75-30F9388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587-F64D-DA43-8491-CC6D2B75E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2EB1-0F5E-5049-896B-EE11B9BE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6D01-04C5-6D48-9ADE-CB14F9F0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E118-F4DE-5444-8280-3D187EA2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1F1A-9861-6847-97C7-56DB0923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8DA0-C598-C542-A9F5-B966013C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4F911-9767-B941-B1BC-1BFE28BF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097E8-64AD-3F4E-BF37-AF13DFC7A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AC01F-CFA7-1F45-B2DD-CEFCB1B2D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FAC0-DC6C-CD41-BE53-8235F5B7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96706-C8CC-904C-AF83-CB8AD23B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F6FF4-BA5A-9848-B311-DF359B0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CE99E-424F-4A4F-9114-A9FC830B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72ED-2324-614C-B073-9245237A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A877B-7D3D-C241-B641-A692C877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DE6A-EED9-1548-AAC1-2B912248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4FB4-A27F-5B40-AD4B-4341D348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AD3FF-768E-A942-83C8-A98DA4B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BBDA-3CCC-B942-8F70-86D90F24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5A1C-37AF-9245-B277-F90EE410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65CC-070E-8F4B-8AF3-3D0CEDB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A5F7-5807-F34A-81A1-742677B5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1877-8719-E847-908F-08F6686B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852D-D856-664B-830B-12A02FA2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AA3C-F9F5-4245-9164-CE79BBA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E305B-2A07-C540-89C3-9D599F1B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1B-5895-814F-A191-4AD04F16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A2F6-26BA-3C44-8614-D07EE5E52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CC44-D790-A44C-B365-490DC0B2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BEC8-8285-D748-A88D-F81063B7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173C-90EF-5044-AEA5-9D101BA4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CA62-A430-1F42-98D2-2C3D2CF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918F-BA8E-E04F-A4B6-1B12DF01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4BEE-4DC0-434F-870F-36A73009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1760-9A2D-8944-86FA-D1B7DE590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1971-8041-C543-AB95-8EDE7220C0F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7C4A-0F98-6744-A228-FD2C6131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6DAB-B4B0-CA4C-AB76-73CC63E3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438E-4795-2241-BCD5-5F6B903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643B54-F385-C24E-9934-673739B08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7368" y="4301289"/>
            <a:ext cx="1218991" cy="1461805"/>
          </a:xfrm>
          <a:prstGeom prst="rect">
            <a:avLst/>
          </a:prstGeom>
        </p:spPr>
      </p:pic>
      <p:pic>
        <p:nvPicPr>
          <p:cNvPr id="1033" name="Picture 9" descr="https://lh3.googleusercontent.com/pBJZaAQF9kzbYAkd2lbScatyNustGvl7953c76FZBufiNfVtAdu3v8Uax0OrDYgjQfrlB0TwaQnp4ByJc5Fw0GnidNHT2FF14fcqTiVlaoNMmMgEo4eCl-9_uru15tA5EO3ri58R6tU">
            <a:extLst>
              <a:ext uri="{FF2B5EF4-FFF2-40B4-BE49-F238E27FC236}">
                <a16:creationId xmlns:a16="http://schemas.microsoft.com/office/drawing/2014/main" id="{E699729B-552C-8845-9C3D-C25761B1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794" y="1733714"/>
            <a:ext cx="2013565" cy="14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lh4.googleusercontent.com/zs9J0o2UbnLMo-vaR7uRbkLDlcC3vCbIoBCJvb0gpwqhFh2JqHX7kk66_HPg44BtIml8ef0ZkUJFLb0bzJqOkfjGlEV2T2cTqdfymy1zmRPlAkGkLhHggpvgRnqSLeMuJHddR021CYI">
            <a:extLst>
              <a:ext uri="{FF2B5EF4-FFF2-40B4-BE49-F238E27FC236}">
                <a16:creationId xmlns:a16="http://schemas.microsoft.com/office/drawing/2014/main" id="{86DADAE1-A7B7-F149-928B-7E195D3E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437531"/>
            <a:ext cx="225621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6.googleusercontent.com/MGgKI3S90vNHcUdB3dR6y-cbMmoFo2beGhzvm7c-kX7LFCwGf7Rw6d8B22leBO8GD_MwuH7a64L1-sCipmU8l6D8NU75ccSlWk35rwhDbqQFaFb8hTgmMZ5nhRYycmNxPlRcnDd3J7o">
            <a:extLst>
              <a:ext uri="{FF2B5EF4-FFF2-40B4-BE49-F238E27FC236}">
                <a16:creationId xmlns:a16="http://schemas.microsoft.com/office/drawing/2014/main" id="{E2B28BC0-8636-6D46-989F-55D492DD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764" y="1564199"/>
            <a:ext cx="2062226" cy="19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lh5.googleusercontent.com/A7BJ1Ee6Syr0Nm7Rx1cKJdZK0rgO4-h9BP9gyQBLAHjjDQjZt0SNJt34Wwl_MSKNyTtZGeBh_fDCwAFzS_vWPfWwjbRt01NVV3ZgEyjqrmT1YLtjw7Kfe3-fzBgHHzIW3hjFqVoDEUw">
            <a:extLst>
              <a:ext uri="{FF2B5EF4-FFF2-40B4-BE49-F238E27FC236}">
                <a16:creationId xmlns:a16="http://schemas.microsoft.com/office/drawing/2014/main" id="{6906F820-18D6-3E47-BAD2-0A89ED0C4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2908" y="1564199"/>
            <a:ext cx="1694701" cy="19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6565DC13-5255-044A-B90A-22D6CF3616E5}"/>
              </a:ext>
            </a:extLst>
          </p:cNvPr>
          <p:cNvSpPr/>
          <p:nvPr/>
        </p:nvSpPr>
        <p:spPr>
          <a:xfrm>
            <a:off x="5636656" y="1948078"/>
            <a:ext cx="1319816" cy="9601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13C1184-24D0-794B-9580-A71C8D8C31E1}"/>
              </a:ext>
            </a:extLst>
          </p:cNvPr>
          <p:cNvSpPr/>
          <p:nvPr/>
        </p:nvSpPr>
        <p:spPr>
          <a:xfrm>
            <a:off x="1819092" y="1919827"/>
            <a:ext cx="1319816" cy="9601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Quantify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E90B0F5-F18F-2B46-85D4-146CD3D0596F}"/>
              </a:ext>
            </a:extLst>
          </p:cNvPr>
          <p:cNvSpPr/>
          <p:nvPr/>
        </p:nvSpPr>
        <p:spPr>
          <a:xfrm>
            <a:off x="9156859" y="1919827"/>
            <a:ext cx="1216049" cy="9601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C64ABB-A4BF-054A-9BB1-CCAEA0AA732B}"/>
              </a:ext>
            </a:extLst>
          </p:cNvPr>
          <p:cNvSpPr/>
          <p:nvPr/>
        </p:nvSpPr>
        <p:spPr>
          <a:xfrm rot="19288382">
            <a:off x="5608611" y="3353385"/>
            <a:ext cx="1622565" cy="9601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106AA-5AC9-7846-B988-476311147579}"/>
              </a:ext>
            </a:extLst>
          </p:cNvPr>
          <p:cNvSpPr/>
          <p:nvPr/>
        </p:nvSpPr>
        <p:spPr>
          <a:xfrm>
            <a:off x="2576862" y="950845"/>
            <a:ext cx="3515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RNA-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derived 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expression data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3E9C43-1167-AD47-98CF-FFEFDDA45E4B}"/>
              </a:ext>
            </a:extLst>
          </p:cNvPr>
          <p:cNvSpPr/>
          <p:nvPr/>
        </p:nvSpPr>
        <p:spPr>
          <a:xfrm>
            <a:off x="6092678" y="989836"/>
            <a:ext cx="3515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Cell type classifier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CC6680-3EA6-6B44-B345-D6DE275B2B84}"/>
              </a:ext>
            </a:extLst>
          </p:cNvPr>
          <p:cNvSpPr/>
          <p:nvPr/>
        </p:nvSpPr>
        <p:spPr>
          <a:xfrm>
            <a:off x="10287000" y="983850"/>
            <a:ext cx="181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Ontology</a:t>
            </a:r>
            <a:endParaRPr lang="en-US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1B01D4C-3F07-CC4B-94E2-8006DA77B2F4}"/>
              </a:ext>
            </a:extLst>
          </p:cNvPr>
          <p:cNvSpPr/>
          <p:nvPr/>
        </p:nvSpPr>
        <p:spPr>
          <a:xfrm>
            <a:off x="2586453" y="4583363"/>
            <a:ext cx="1427585" cy="9601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8DC1E-4FE2-044E-BF9F-CCB18439D356}"/>
              </a:ext>
            </a:extLst>
          </p:cNvPr>
          <p:cNvSpPr/>
          <p:nvPr/>
        </p:nvSpPr>
        <p:spPr>
          <a:xfrm>
            <a:off x="224450" y="3959894"/>
            <a:ext cx="2256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Raw Metadata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319CEB-399F-3846-B946-E6BC63ADD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48" y="1756588"/>
            <a:ext cx="1548217" cy="14389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8B0D806-50FC-EB47-A6F7-78FA352DAAAF}"/>
              </a:ext>
            </a:extLst>
          </p:cNvPr>
          <p:cNvSpPr/>
          <p:nvPr/>
        </p:nvSpPr>
        <p:spPr>
          <a:xfrm>
            <a:off x="88051" y="1007928"/>
            <a:ext cx="2256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Raw Reads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5967F7-AF03-8D42-B8BF-5139EB6A16C0}"/>
              </a:ext>
            </a:extLst>
          </p:cNvPr>
          <p:cNvSpPr/>
          <p:nvPr/>
        </p:nvSpPr>
        <p:spPr>
          <a:xfrm>
            <a:off x="2944079" y="3805196"/>
            <a:ext cx="3515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Phenotype terms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22513-B3F9-5644-80D4-B914C521F1A4}"/>
              </a:ext>
            </a:extLst>
          </p:cNvPr>
          <p:cNvSpPr txBox="1"/>
          <p:nvPr/>
        </p:nvSpPr>
        <p:spPr>
          <a:xfrm>
            <a:off x="2069695" y="6296196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A7EBA-6116-DE48-854C-86573DD2E073}"/>
              </a:ext>
            </a:extLst>
          </p:cNvPr>
          <p:cNvSpPr txBox="1"/>
          <p:nvPr/>
        </p:nvSpPr>
        <p:spPr>
          <a:xfrm>
            <a:off x="7772609" y="5223042"/>
            <a:ext cx="23503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Chapters 3 and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F4E26EE-DAB8-8F47-872C-748E93EAFAD4}"/>
              </a:ext>
            </a:extLst>
          </p:cNvPr>
          <p:cNvSpPr/>
          <p:nvPr/>
        </p:nvSpPr>
        <p:spPr>
          <a:xfrm rot="5400000">
            <a:off x="2605738" y="3531579"/>
            <a:ext cx="369334" cy="5131911"/>
          </a:xfrm>
          <a:prstGeom prst="rightBrac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9AEDD63-A1DA-E140-8A78-F3143853FDF7}"/>
              </a:ext>
            </a:extLst>
          </p:cNvPr>
          <p:cNvSpPr/>
          <p:nvPr/>
        </p:nvSpPr>
        <p:spPr>
          <a:xfrm rot="5400000">
            <a:off x="8662342" y="1722793"/>
            <a:ext cx="445825" cy="6429038"/>
          </a:xfrm>
          <a:prstGeom prst="rightBrac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-webkit-standard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NATHAN BERNSTEIN</dc:creator>
  <cp:lastModifiedBy>MATTHEW NATHAN BERNSTEIN</cp:lastModifiedBy>
  <cp:revision>5</cp:revision>
  <cp:lastPrinted>2019-06-24T19:09:42Z</cp:lastPrinted>
  <dcterms:created xsi:type="dcterms:W3CDTF">2019-04-24T19:22:27Z</dcterms:created>
  <dcterms:modified xsi:type="dcterms:W3CDTF">2019-07-18T21:52:38Z</dcterms:modified>
</cp:coreProperties>
</file>