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565a689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565a689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565a689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565a689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565a689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c565a689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565a689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c565a689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565a689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565a689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565a689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565a689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565a689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565a689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565a689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565a689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565a689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565a689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56e7d69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c56e7d69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565a689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565a689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64d35a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64d35a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64d35aa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c64d35a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64d35a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64d35a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c64d35a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c64d35a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64d35a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64d35a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565a689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565a689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565a689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565a689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565a689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c565a689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565a689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c565a689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6e4ffc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c6e4ffc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565a689a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c565a689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565a689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565a689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5.jpg"/><Relationship Id="rId6" Type="http://schemas.openxmlformats.org/officeDocument/2006/relationships/image" Target="../media/image22.png"/><Relationship Id="rId7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Soporte de Decisiones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5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46384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Juan Aquino - Matías Berrueta - Lucas Mauro Gómez - Joaquín Timerman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Procesos ETL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utilizadas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288" y="261325"/>
            <a:ext cx="3412749" cy="8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8350" y="2762025"/>
            <a:ext cx="1744475" cy="631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5">
            <a:alphaModFix/>
          </a:blip>
          <a:srcRect b="12902" l="0" r="0" t="13912"/>
          <a:stretch/>
        </p:blipFill>
        <p:spPr>
          <a:xfrm>
            <a:off x="4937438" y="2692212"/>
            <a:ext cx="1840589" cy="7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6500" y="1384189"/>
            <a:ext cx="1980325" cy="10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0088" y="3611275"/>
            <a:ext cx="1345500" cy="13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/>
          <p:nvPr/>
        </p:nvSpPr>
        <p:spPr>
          <a:xfrm>
            <a:off x="4941100" y="4369600"/>
            <a:ext cx="7857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Luigi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138" y="1017727"/>
            <a:ext cx="6931725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Luigi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638" y="1170125"/>
            <a:ext cx="5392724" cy="36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89" y="218525"/>
            <a:ext cx="6288817" cy="470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52400"/>
            <a:ext cx="47815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063" y="152400"/>
            <a:ext cx="43178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Pentaho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0275"/>
            <a:ext cx="8839198" cy="2062957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Pentaho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8538"/>
            <a:ext cx="8839197" cy="246642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Pentaho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1266825"/>
            <a:ext cx="4953000" cy="26098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Reportes &amp; Tableros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800" y="2166451"/>
            <a:ext cx="810600" cy="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Organización del trabajo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725" y="863550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25" y="66750"/>
            <a:ext cx="8729150" cy="50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58"/>
            <a:ext cx="9144002" cy="512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5" y="0"/>
            <a:ext cx="90775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91" y="0"/>
            <a:ext cx="88338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 rotWithShape="1">
          <a:blip r:embed="rId3">
            <a:alphaModFix/>
          </a:blip>
          <a:srcRect b="0" l="0" r="0" t="7859"/>
          <a:stretch/>
        </p:blipFill>
        <p:spPr>
          <a:xfrm>
            <a:off x="0" y="335538"/>
            <a:ext cx="9143999" cy="44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Fuente de Datos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012" y="2197762"/>
            <a:ext cx="747974" cy="74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901" r="0" t="0"/>
          <a:stretch/>
        </p:blipFill>
        <p:spPr>
          <a:xfrm>
            <a:off x="369475" y="458063"/>
            <a:ext cx="8405051" cy="4227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Modelo dimensional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375" y="2044062"/>
            <a:ext cx="933524" cy="93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162" y="32150"/>
            <a:ext cx="7137676" cy="50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325" y="29213"/>
            <a:ext cx="7103351" cy="508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Arquitectura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725" y="2130587"/>
            <a:ext cx="882324" cy="8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Diagrama de Arquitectura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3338"/>
            <a:ext cx="8520600" cy="23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