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1" autoAdjust="0"/>
  </p:normalViewPr>
  <p:slideViewPr>
    <p:cSldViewPr snapToGrid="0">
      <p:cViewPr varScale="1">
        <p:scale>
          <a:sx n="78" d="100"/>
          <a:sy n="78" d="100"/>
        </p:scale>
        <p:origin x="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A499-B947-4BA1-B100-93C753879AA1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9FAF-9BFD-4C02-9F7C-D7DF5E98E4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9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Prototype déclare une interface pour se cloner</a:t>
            </a:r>
          </a:p>
          <a:p>
            <a:r>
              <a:rPr lang="fr-CH" dirty="0" err="1" smtClean="0"/>
              <a:t>ConcretePrototype</a:t>
            </a:r>
            <a:r>
              <a:rPr lang="fr-CH" baseline="0" dirty="0" smtClean="0"/>
              <a:t> implémente une méthode pour se cloner</a:t>
            </a:r>
          </a:p>
          <a:p>
            <a:r>
              <a:rPr lang="fr-CH" baseline="0" dirty="0" smtClean="0"/>
              <a:t>Client crée un nouvel objet et demande au prototype de se cloner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9FAF-9BFD-4C02-9F7C-D7DF5E98E46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52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78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1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81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72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008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9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5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40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1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6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6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625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7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67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16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Prototype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du design pattern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685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Motivation</a:t>
            </a:r>
          </a:p>
          <a:p>
            <a:r>
              <a:rPr lang="fr-CH" dirty="0" smtClean="0"/>
              <a:t>Application</a:t>
            </a:r>
          </a:p>
          <a:p>
            <a:r>
              <a:rPr lang="fr-CH" dirty="0" smtClean="0"/>
              <a:t>Structure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048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Prototype</a:t>
            </a:r>
            <a:r>
              <a:rPr lang="fr-CH" dirty="0"/>
              <a:t> </a:t>
            </a:r>
            <a:r>
              <a:rPr lang="fr-CH" dirty="0" smtClean="0"/>
              <a:t>est utilisé lorsque la </a:t>
            </a:r>
            <a:r>
              <a:rPr lang="fr-CH" dirty="0"/>
              <a:t>création d'une instance est complexe ou consommatrice en </a:t>
            </a:r>
            <a:r>
              <a:rPr lang="fr-CH" dirty="0" smtClean="0"/>
              <a:t>temps.</a:t>
            </a:r>
          </a:p>
          <a:p>
            <a:r>
              <a:rPr lang="fr-CH" dirty="0" smtClean="0"/>
              <a:t>Plutôt </a:t>
            </a:r>
            <a:r>
              <a:rPr lang="fr-CH" dirty="0"/>
              <a:t>que créer plusieurs instances de la classe, on copie la première instance et on modifie la copie de façon </a:t>
            </a:r>
            <a:r>
              <a:rPr lang="fr-CH" dirty="0" smtClean="0"/>
              <a:t>appropriée.</a:t>
            </a:r>
          </a:p>
          <a:p>
            <a:r>
              <a:rPr lang="fr-CH" dirty="0" smtClean="0"/>
              <a:t>Pour </a:t>
            </a:r>
            <a:r>
              <a:rPr lang="fr-CH" dirty="0"/>
              <a:t>implémenter ce </a:t>
            </a:r>
            <a:r>
              <a:rPr lang="fr-CH" dirty="0" smtClean="0"/>
              <a:t>patron, </a:t>
            </a:r>
            <a:r>
              <a:rPr lang="fr-CH" dirty="0"/>
              <a:t>il faut déclarer une classe abstraite spécifiant une méthode virtuelle pure appelée </a:t>
            </a:r>
            <a:r>
              <a:rPr lang="fr-CH" i="1" dirty="0"/>
              <a:t>clone()</a:t>
            </a:r>
            <a:r>
              <a:rPr lang="fr-CH" dirty="0"/>
              <a:t>. Toute classe nécessitant un constructeur polymorphique dérivera de cette classe abstraite et implémentera la méthode </a:t>
            </a:r>
            <a:r>
              <a:rPr lang="fr-CH" i="1" dirty="0"/>
              <a:t>clone()</a:t>
            </a:r>
            <a:r>
              <a:rPr lang="fr-CH" dirty="0"/>
              <a:t>.</a:t>
            </a:r>
          </a:p>
          <a:p>
            <a:r>
              <a:rPr lang="fr-CH" dirty="0" smtClean="0"/>
              <a:t>Le </a:t>
            </a:r>
            <a:r>
              <a:rPr lang="fr-CH" dirty="0"/>
              <a:t>client de cette classe, au lieu d'écrire du code invoquant directement l'opérateur "new" sur une classe explicitement connue, appellera la méthode </a:t>
            </a:r>
            <a:r>
              <a:rPr lang="fr-CH" i="1" dirty="0"/>
              <a:t>clone()</a:t>
            </a:r>
            <a:r>
              <a:rPr lang="fr-CH" dirty="0"/>
              <a:t> sur le prototype ou passera par un mécanisme fourni par un autre patron de conception (par exemple une méthode de fabrique avec un paramètre désignant la classe concrète à instancier).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692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 : Pourquoi utiliser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 smtClean="0"/>
              <a:t>Les ‘plus’ :</a:t>
            </a:r>
          </a:p>
          <a:p>
            <a:r>
              <a:rPr lang="fr-CH" dirty="0" smtClean="0"/>
              <a:t>Permet des économies de coûts (principalement temps).</a:t>
            </a:r>
          </a:p>
          <a:p>
            <a:r>
              <a:rPr lang="fr-CH" dirty="0" smtClean="0"/>
              <a:t>Tout comme les </a:t>
            </a:r>
            <a:r>
              <a:rPr lang="fr-CH" dirty="0" err="1" smtClean="0"/>
              <a:t>Factory</a:t>
            </a:r>
            <a:r>
              <a:rPr lang="fr-CH" dirty="0" smtClean="0"/>
              <a:t>, isole les clients des classes d’implémentations concrètes.</a:t>
            </a:r>
          </a:p>
          <a:p>
            <a:pPr marL="0" indent="0">
              <a:buNone/>
            </a:pPr>
            <a:r>
              <a:rPr lang="fr-CH" b="1" dirty="0" smtClean="0"/>
              <a:t>Les ‘moins’ :</a:t>
            </a:r>
          </a:p>
          <a:p>
            <a:r>
              <a:rPr lang="fr-CH" smtClean="0"/>
              <a:t>Copie profonde </a:t>
            </a:r>
            <a:r>
              <a:rPr lang="fr-CH" dirty="0" smtClean="0"/>
              <a:t>vs copie de surface : Attention à votre implémentation !</a:t>
            </a:r>
          </a:p>
          <a:p>
            <a:r>
              <a:rPr lang="fr-CH" dirty="0" smtClean="0"/>
              <a:t>Il est possible d’avoir une situation où l’on doit initialiser un objet après sa création</a:t>
            </a:r>
          </a:p>
          <a:p>
            <a:r>
              <a:rPr lang="fr-CH" dirty="0" smtClean="0"/>
              <a:t>Encore un modèle à connaitre… </a:t>
            </a:r>
            <a:r>
              <a:rPr lang="fr-CH" dirty="0" smtClean="0">
                <a:sym typeface="Wingdings" panose="05000000000000000000" pitchFamily="2" charset="2"/>
              </a:rPr>
              <a:t>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35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– Quand utiliser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Lorsque la création, la production et la représentation d’un produit doit être indépendante du système l’utilisant (un vendeur de cookie veut des cookies, il ne s’intéresse pas à comment ils ont été cuisiné, la recette utilisée, la forme, chocolat ou noisettes, …).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Ainsi qu’au moins un des cas suivants :</a:t>
            </a:r>
            <a:endParaRPr lang="fr-CH" dirty="0"/>
          </a:p>
          <a:p>
            <a:r>
              <a:rPr lang="fr-CH" dirty="0" smtClean="0"/>
              <a:t>Lorsque les classes à instancier sont spécifiées uniquement lors de l’exécution (chargement dynamique).</a:t>
            </a:r>
          </a:p>
          <a:p>
            <a:r>
              <a:rPr lang="fr-CH" dirty="0" smtClean="0"/>
              <a:t>Afin d’éviter la création d’une hiérarchie de </a:t>
            </a:r>
            <a:r>
              <a:rPr lang="fr-CH" dirty="0" err="1" smtClean="0"/>
              <a:t>Factory</a:t>
            </a:r>
            <a:r>
              <a:rPr lang="fr-CH" dirty="0" smtClean="0"/>
              <a:t> en parallèle à la hiérarchie de classes du produit.</a:t>
            </a:r>
          </a:p>
          <a:p>
            <a:r>
              <a:rPr lang="fr-CH" dirty="0" smtClean="0"/>
              <a:t>Lorsqu’il est plus pratique de cloner un produit déjà existant puis le modifier que d’instancier un nouveau produit (classes à état, construction coûteuse en temps, …).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84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4685" y="1742882"/>
            <a:ext cx="4685600" cy="32280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41" y="1930400"/>
            <a:ext cx="3297695" cy="2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235</Words>
  <Application>Microsoft Office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Facette</vt:lpstr>
      <vt:lpstr>Prototype</vt:lpstr>
      <vt:lpstr>Sommaire</vt:lpstr>
      <vt:lpstr>Définition</vt:lpstr>
      <vt:lpstr>Motivation : Pourquoi utiliser ?</vt:lpstr>
      <vt:lpstr>Application – Quand utiliser ?</vt:lpstr>
      <vt:lpstr>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Michael Berthouzoz</dc:creator>
  <cp:lastModifiedBy>Michael Berthouzoz</cp:lastModifiedBy>
  <cp:revision>19</cp:revision>
  <dcterms:created xsi:type="dcterms:W3CDTF">2015-04-30T09:02:48Z</dcterms:created>
  <dcterms:modified xsi:type="dcterms:W3CDTF">2015-05-27T20:27:25Z</dcterms:modified>
</cp:coreProperties>
</file>