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71" autoAdjust="0"/>
  </p:normalViewPr>
  <p:slideViewPr>
    <p:cSldViewPr snapToGrid="0">
      <p:cViewPr varScale="1">
        <p:scale>
          <a:sx n="50" d="100"/>
          <a:sy n="50" d="100"/>
        </p:scale>
        <p:origin x="21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0A499-B947-4BA1-B100-93C753879AA1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9FAF-9BFD-4C02-9F7C-D7DF5E98E4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9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Prototype déclare une interface pour se cloner</a:t>
            </a:r>
          </a:p>
          <a:p>
            <a:r>
              <a:rPr lang="fr-CH" dirty="0" err="1" smtClean="0"/>
              <a:t>ConcretePrototype</a:t>
            </a:r>
            <a:r>
              <a:rPr lang="fr-CH" baseline="0" dirty="0" smtClean="0"/>
              <a:t> implémente une méthode pour se cloner</a:t>
            </a:r>
          </a:p>
          <a:p>
            <a:r>
              <a:rPr lang="fr-CH" baseline="0" smtClean="0"/>
              <a:t>Client </a:t>
            </a:r>
            <a:r>
              <a:rPr lang="fr-CH" baseline="0" dirty="0" smtClean="0"/>
              <a:t>crée un nouvel objet et demande au prototype de se cloner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9FAF-9BFD-4C02-9F7C-D7DF5E98E46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52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787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1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81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72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008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95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5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940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1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47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76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6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625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37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67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1333-0921-488D-96BA-D3A8FB3E23FD}" type="datetimeFigureOut">
              <a:rPr lang="fr-CH" smtClean="0"/>
              <a:t>07.05.2015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16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Prototype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du design pattern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685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r>
              <a:rPr lang="fr-CH" dirty="0" smtClean="0"/>
              <a:t>Motivation</a:t>
            </a:r>
          </a:p>
          <a:p>
            <a:r>
              <a:rPr lang="fr-CH" dirty="0" smtClean="0"/>
              <a:t>Application</a:t>
            </a:r>
          </a:p>
          <a:p>
            <a:r>
              <a:rPr lang="fr-CH" dirty="0" smtClean="0"/>
              <a:t>Structure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048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692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35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9214" y="1552576"/>
            <a:ext cx="5503885" cy="37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40</Words>
  <Application>Microsoft Office PowerPoint</Application>
  <PresentationFormat>Grand écran</PresentationFormat>
  <Paragraphs>14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Prototype</vt:lpstr>
      <vt:lpstr>Sommaire</vt:lpstr>
      <vt:lpstr>Définition</vt:lpstr>
      <vt:lpstr>Motivation</vt:lpstr>
      <vt:lpstr>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Michael Berthouzoz</dc:creator>
  <cp:lastModifiedBy>Michael Berthouzoz</cp:lastModifiedBy>
  <cp:revision>4</cp:revision>
  <dcterms:created xsi:type="dcterms:W3CDTF">2015-04-30T09:02:48Z</dcterms:created>
  <dcterms:modified xsi:type="dcterms:W3CDTF">2015-05-07T08:18:52Z</dcterms:modified>
</cp:coreProperties>
</file>