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D880-7A78-4B8E-9501-8A165422622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A636-D244-48CC-9321-A69C7282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D880-7A78-4B8E-9501-8A165422622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A636-D244-48CC-9321-A69C7282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9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D880-7A78-4B8E-9501-8A165422622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A636-D244-48CC-9321-A69C7282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42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D880-7A78-4B8E-9501-8A165422622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A636-D244-48CC-9321-A69C728205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4371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D880-7A78-4B8E-9501-8A165422622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A636-D244-48CC-9321-A69C7282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56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D880-7A78-4B8E-9501-8A165422622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A636-D244-48CC-9321-A69C7282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80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D880-7A78-4B8E-9501-8A165422622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A636-D244-48CC-9321-A69C7282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50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D880-7A78-4B8E-9501-8A165422622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A636-D244-48CC-9321-A69C7282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39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D880-7A78-4B8E-9501-8A165422622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A636-D244-48CC-9321-A69C7282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1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D880-7A78-4B8E-9501-8A165422622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A636-D244-48CC-9321-A69C7282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6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D880-7A78-4B8E-9501-8A165422622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A636-D244-48CC-9321-A69C7282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5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D880-7A78-4B8E-9501-8A165422622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A636-D244-48CC-9321-A69C7282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D880-7A78-4B8E-9501-8A165422622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A636-D244-48CC-9321-A69C7282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6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D880-7A78-4B8E-9501-8A165422622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A636-D244-48CC-9321-A69C7282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D880-7A78-4B8E-9501-8A165422622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A636-D244-48CC-9321-A69C7282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9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D880-7A78-4B8E-9501-8A165422622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A636-D244-48CC-9321-A69C7282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D880-7A78-4B8E-9501-8A165422622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A636-D244-48CC-9321-A69C7282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7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A2D880-7A78-4B8E-9501-8A165422622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5A636-D244-48CC-9321-A69C7282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67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1641-0EF3-401D-8889-5A01B4BD0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The State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22841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D983-6B1E-445A-B5FE-250AC21D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59585"/>
            <a:ext cx="9404723" cy="93581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21C64-E609-4EE5-8E97-93B1CE33F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71918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Behavioral design pattern</a:t>
            </a:r>
          </a:p>
          <a:p>
            <a:r>
              <a:rPr lang="en-US" sz="2800" dirty="0"/>
              <a:t>Object alter its behavior when its internal state changes</a:t>
            </a:r>
          </a:p>
          <a:p>
            <a:r>
              <a:rPr lang="en-US" sz="2800" dirty="0"/>
              <a:t>Easy to add new states without changing object`s code</a:t>
            </a:r>
          </a:p>
        </p:txBody>
      </p:sp>
    </p:spTree>
    <p:extLst>
      <p:ext uri="{BB962C8B-B14F-4D97-AF65-F5344CB8AC3E}">
        <p14:creationId xmlns:p14="http://schemas.microsoft.com/office/powerpoint/2010/main" val="68147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35A6-6850-43D2-808C-3B3A5717A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734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Key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5005E-EFF3-4B82-A0CD-FB5708354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91734"/>
            <a:ext cx="8946541" cy="4656666"/>
          </a:xfrm>
        </p:spPr>
        <p:txBody>
          <a:bodyPr/>
          <a:lstStyle/>
          <a:p>
            <a:r>
              <a:rPr lang="en-US" sz="2800" b="1" dirty="0"/>
              <a:t>Context</a:t>
            </a:r>
            <a:r>
              <a:rPr lang="en-US" sz="2800" dirty="0"/>
              <a:t>: The main class that has a reference to the current state and delegates behavior to it.</a:t>
            </a:r>
          </a:p>
          <a:p>
            <a:r>
              <a:rPr lang="en-US" sz="2800" b="1" dirty="0"/>
              <a:t>State Interface</a:t>
            </a:r>
            <a:r>
              <a:rPr lang="en-US" sz="2800" dirty="0"/>
              <a:t>: Declares the methods that each concrete state should implement.</a:t>
            </a:r>
          </a:p>
          <a:p>
            <a:r>
              <a:rPr lang="en-US" sz="2800" b="1" dirty="0"/>
              <a:t>Concrete States</a:t>
            </a:r>
            <a:r>
              <a:rPr lang="en-US" sz="2800" dirty="0"/>
              <a:t>: Implement specific behaviors associated with a particular state.</a:t>
            </a:r>
          </a:p>
        </p:txBody>
      </p:sp>
    </p:spTree>
    <p:extLst>
      <p:ext uri="{BB962C8B-B14F-4D97-AF65-F5344CB8AC3E}">
        <p14:creationId xmlns:p14="http://schemas.microsoft.com/office/powerpoint/2010/main" val="120904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D465-3B57-4EBB-AF17-3F1EC1E0E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0482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When to Use the State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70AB-E689-4D7A-A4B9-B7ED44FB1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6335"/>
            <a:ext cx="8946541" cy="4588932"/>
          </a:xfrm>
        </p:spPr>
        <p:txBody>
          <a:bodyPr>
            <a:normAutofit/>
          </a:bodyPr>
          <a:lstStyle/>
          <a:p>
            <a:r>
              <a:rPr lang="en-US" sz="2800" dirty="0"/>
              <a:t>When an object's behavior depends on its state and it needs to change its behavior at runtime.</a:t>
            </a:r>
          </a:p>
          <a:p>
            <a:r>
              <a:rPr lang="en-US" sz="2800" dirty="0"/>
              <a:t>When you have state-specific logic in many if or switch statements that would benefit from being moved to separate classes.</a:t>
            </a:r>
          </a:p>
          <a:p>
            <a:pPr marL="0" indent="0">
              <a:buNone/>
            </a:pPr>
            <a:endParaRPr lang="en-US" sz="2800" dirty="0">
              <a:solidFill>
                <a:schemeClr val="accent2"/>
              </a:solidFill>
            </a:endParaRPr>
          </a:p>
          <a:p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4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8F1D-ABA7-47DB-8162-33E44DF4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354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Benefits of Using the State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3096-F17C-4720-BFA5-C625FB7E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56268"/>
            <a:ext cx="8946541" cy="4792132"/>
          </a:xfrm>
        </p:spPr>
        <p:txBody>
          <a:bodyPr>
            <a:normAutofit/>
          </a:bodyPr>
          <a:lstStyle/>
          <a:p>
            <a:r>
              <a:rPr lang="fr-FR" sz="2800" b="1" dirty="0"/>
              <a:t>Simplifies </a:t>
            </a:r>
            <a:r>
              <a:rPr lang="fr-FR" sz="2800" b="1" dirty="0" err="1"/>
              <a:t>Complex</a:t>
            </a:r>
            <a:r>
              <a:rPr lang="fr-FR" sz="2800" b="1" dirty="0"/>
              <a:t> </a:t>
            </a:r>
            <a:r>
              <a:rPr lang="fr-FR" sz="2800" b="1" dirty="0" err="1"/>
              <a:t>Conditional</a:t>
            </a:r>
            <a:r>
              <a:rPr lang="fr-FR" sz="2800" b="1" dirty="0"/>
              <a:t> Logic</a:t>
            </a:r>
            <a:r>
              <a:rPr lang="fr-FR" sz="2800" dirty="0"/>
              <a:t>: Replaces if / </a:t>
            </a:r>
            <a:r>
              <a:rPr lang="fr-FR" sz="2800" dirty="0" err="1"/>
              <a:t>else</a:t>
            </a:r>
            <a:r>
              <a:rPr lang="fr-FR" sz="2800" dirty="0"/>
              <a:t> or switch </a:t>
            </a:r>
            <a:r>
              <a:rPr lang="en-US" sz="2800" dirty="0"/>
              <a:t>statements with polymorphic behavior, improving readability.</a:t>
            </a:r>
          </a:p>
          <a:p>
            <a:r>
              <a:rPr lang="en-US" sz="2800" b="1" dirty="0"/>
              <a:t>Encapsulation of State Logic</a:t>
            </a:r>
            <a:r>
              <a:rPr lang="en-US" sz="2800" dirty="0"/>
              <a:t>: Keeps each state’s behavior within its own class, making it easier to manage and extend.</a:t>
            </a:r>
          </a:p>
          <a:p>
            <a:r>
              <a:rPr lang="en-US" sz="2800" b="1" dirty="0"/>
              <a:t>Enhanced Maintainability</a:t>
            </a:r>
            <a:r>
              <a:rPr lang="en-US" sz="2800" dirty="0"/>
              <a:t>: Adding or modifying states requires minimal changes to the Context class, reducing the risk of bugs.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129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187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The State Design Pattern</vt:lpstr>
      <vt:lpstr>Overview</vt:lpstr>
      <vt:lpstr>Key Components</vt:lpstr>
      <vt:lpstr>When to Use the State Pattern</vt:lpstr>
      <vt:lpstr>Benefits of Using the State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State Design Pattern</dc:title>
  <dc:creator>Martins Berzins</dc:creator>
  <cp:lastModifiedBy>Martins Berzins</cp:lastModifiedBy>
  <cp:revision>3</cp:revision>
  <dcterms:created xsi:type="dcterms:W3CDTF">2024-11-08T09:10:10Z</dcterms:created>
  <dcterms:modified xsi:type="dcterms:W3CDTF">2024-11-08T09:33:59Z</dcterms:modified>
</cp:coreProperties>
</file>