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435E-F011-48E9-864F-9F390333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04AFB-BB0D-4A71-A0EA-06A761128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C29B-99D0-4792-B11C-D06782AF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83D6-5E9E-4E0C-B9D1-4AC2BC4C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761A-775D-4214-BDCB-46F1D7F2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706-00AA-4D2E-844B-C7ADC76D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76F8-EC30-4943-BF59-911AF668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BCDF-763A-41E1-A730-6947B6E4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3D35-9B4E-440A-A1FA-00E1153A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A24B-C6BE-477E-94D0-2A7117FA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45EA-3465-4913-94FB-93A33275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DFD6-228E-49D2-9328-1096AC815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56DC-F793-4FBB-BBC4-FD65992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11FB-8E0E-4555-AFE3-84555BD9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E12BB-8024-4BA2-8B85-839DDC8B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0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7054-C847-409F-8AA0-D7647B7E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C278-24FF-4D9B-A0F8-85B2C6BE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59F2-CF1F-4F08-A4BF-CF5683CF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99DF-3696-47BD-B1C0-8E00EC5E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CC14-60A7-45B1-A694-18A09895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51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8628-0B42-4865-BD02-F5EA42B9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DB57-3EC4-4DD1-B9C3-130495EF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ED74-F4F0-4C9A-815F-1AA9FBC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EA7B-3AEA-4C69-BF89-81A5672E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2BB2-4772-43C2-B1EC-10977A8C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1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47D7-8213-412E-9AE5-DDC3BE75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270F-643C-4BDE-9B2B-177B5A16C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E6BB7-277C-4356-9AD2-A01CE222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6F0B-4834-4C8B-A118-872CD12A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C6AA-1751-4A35-ABB5-3DFAE068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808F-A6D3-4973-AA9F-BAE1AD3B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649-E973-4638-88AB-E42B2518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D1DA-4832-4636-8014-414DB2CE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20F03-4F86-41CC-BE5D-45D8F1D3F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A66C8-66D3-485B-AD34-5899C2800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97E46-4CCC-4F60-87DF-35D57051D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7E1FD-BA43-4CF7-B3B3-4353201B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EC5ED-B58E-4A58-8EA2-F3D266A4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F37AD-A135-40CA-9667-29B68D4A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1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D587-74D0-4CF8-B098-35BDC79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DEF4E-1747-40C1-8270-6EA59D7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D13E-C857-4CB6-92BE-F9497A67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7EE16-E159-43D2-B023-FB88C24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49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B22FF-E8AA-4D66-8D0C-380E6A94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14CFB-3BFA-4DB7-9F91-AD45619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94599-8CA8-4157-93DB-964CD97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3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616B-D97B-4AD6-A8D8-3AF3D885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9006-E89B-4C5E-92F9-D51C33F3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A247B-F21E-46D2-99B3-72C3D992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C893-9C51-4D24-BE33-76BAEE10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35F-4939-4536-B33F-75EAFDCC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A792-655D-4586-B31F-6DBC64F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6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7C4E-CC19-4860-9BDE-ADBCE605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2A26-9C24-4289-8143-A47551F48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3852C-D3BB-459B-B487-B63AA1C4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4AEF-34A0-4090-9A2D-7E1DAB86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DD61-6FFB-4FB7-BB9D-165EF0A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A869-36F0-4797-9B54-5CCCF6C1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5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15AB-D472-4073-AF24-466A5880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F9A4-E870-42EB-AF07-8304A9E7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2F1D-306F-404E-8462-C01637467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D0D3-9752-4CD1-B63C-230BA1266F0E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4BD-0CF7-4402-BF48-17A6FC68E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63CF-5CF8-4ABA-B9C6-BD8907397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31B3-08F8-426D-94AC-DC93950D4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7151A-0D20-4F85-8DD0-CEE8E903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773"/>
            <a:ext cx="12192000" cy="54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4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5A4-C1E8-4E61-8F9B-45D9CC17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86A9C-8A43-4B00-B7E2-555ABDEF9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DEB7B-DCDC-4FF6-8DE0-6C3AFC26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915"/>
            <a:ext cx="12192000" cy="56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1CB6-251D-49DA-8CB6-57353C98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A73BF-CB88-41EC-8745-AF3AD7F0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395"/>
            <a:ext cx="12192000" cy="55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73F17-AC57-43CF-BACA-FB14F0A5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214"/>
            <a:ext cx="12192000" cy="57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5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Bescansa</dc:creator>
  <cp:lastModifiedBy> </cp:lastModifiedBy>
  <cp:revision>1</cp:revision>
  <dcterms:created xsi:type="dcterms:W3CDTF">2021-04-18T19:57:05Z</dcterms:created>
  <dcterms:modified xsi:type="dcterms:W3CDTF">2021-04-18T20:00:08Z</dcterms:modified>
</cp:coreProperties>
</file>