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1" r:id="rId1"/>
  </p:sldMasterIdLst>
  <p:notesMasterIdLst>
    <p:notesMasterId r:id="rId18"/>
  </p:notesMasterIdLst>
  <p:sldIdLst>
    <p:sldId id="256" r:id="rId2"/>
    <p:sldId id="257" r:id="rId3"/>
    <p:sldId id="258" r:id="rId4"/>
    <p:sldId id="260" r:id="rId5"/>
    <p:sldId id="306" r:id="rId6"/>
    <p:sldId id="261" r:id="rId7"/>
    <p:sldId id="262" r:id="rId8"/>
    <p:sldId id="308" r:id="rId9"/>
    <p:sldId id="259" r:id="rId10"/>
    <p:sldId id="269" r:id="rId11"/>
    <p:sldId id="313" r:id="rId12"/>
    <p:sldId id="267" r:id="rId13"/>
    <p:sldId id="263" r:id="rId14"/>
    <p:sldId id="270" r:id="rId15"/>
    <p:sldId id="316" r:id="rId16"/>
    <p:sldId id="275" r:id="rId17"/>
  </p:sldIdLst>
  <p:sldSz cx="9144000" cy="5143500" type="screen16x9"/>
  <p:notesSz cx="6858000" cy="9144000"/>
  <p:embeddedFontLst>
    <p:embeddedFont>
      <p:font typeface="Archivo Black" panose="020B0604020202020204" charset="0"/>
      <p:regular r:id="rId19"/>
    </p:embeddedFont>
    <p:embeddedFont>
      <p:font typeface="Nunito Black" panose="020B0604020202020204" charset="0"/>
      <p:bold r:id="rId20"/>
      <p:boldItalic r:id="rId21"/>
    </p:embeddedFont>
    <p:embeddedFont>
      <p:font typeface="Roboto" panose="020B0604020202020204" charset="0"/>
      <p:regular r:id="rId22"/>
      <p:bold r:id="rId23"/>
      <p:italic r:id="rId24"/>
      <p:boldItalic r:id="rId25"/>
    </p:embeddedFont>
    <p:embeddedFont>
      <p:font typeface="Verdana" panose="020B0604030504040204" pitchFamily="34" charset="0"/>
      <p:regular r:id="rId26"/>
      <p:bold r:id="rId27"/>
      <p:italic r:id="rId28"/>
      <p:boldItalic r:id="rId29"/>
    </p:embeddedFont>
    <p:embeddedFont>
      <p:font typeface="Wingdings 3" panose="05040102010807070707" pitchFamily="18" charset="2"/>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4C0032-E77B-4AB1-B983-06374410A311}">
  <a:tblStyle styleId="{044C0032-E77B-4AB1-B983-06374410A3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618" autoAdjust="0"/>
  </p:normalViewPr>
  <p:slideViewPr>
    <p:cSldViewPr snapToGrid="0">
      <p:cViewPr varScale="1">
        <p:scale>
          <a:sx n="83" d="100"/>
          <a:sy n="83" d="100"/>
        </p:scale>
        <p:origin x="14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dirty="0"/>
              <a:t>Good </a:t>
            </a:r>
            <a:r>
              <a:rPr lang="es-ES" dirty="0" err="1"/>
              <a:t>afternoon</a:t>
            </a:r>
            <a:r>
              <a:rPr lang="es-ES" dirty="0"/>
              <a:t> </a:t>
            </a:r>
            <a:r>
              <a:rPr lang="es-ES" dirty="0" err="1"/>
              <a:t>everyone</a:t>
            </a:r>
            <a:r>
              <a:rPr lang="es-ES" dirty="0"/>
              <a:t> and </a:t>
            </a:r>
            <a:r>
              <a:rPr lang="es-ES" dirty="0" err="1"/>
              <a:t>thank</a:t>
            </a:r>
            <a:r>
              <a:rPr lang="es-ES" dirty="0"/>
              <a:t> </a:t>
            </a:r>
            <a:r>
              <a:rPr lang="es-ES" dirty="0" err="1"/>
              <a:t>you</a:t>
            </a:r>
            <a:r>
              <a:rPr lang="es-ES" dirty="0"/>
              <a:t> </a:t>
            </a:r>
            <a:r>
              <a:rPr lang="es-ES" dirty="0" err="1"/>
              <a:t>for</a:t>
            </a:r>
            <a:r>
              <a:rPr lang="es-ES" dirty="0"/>
              <a:t> </a:t>
            </a:r>
            <a:r>
              <a:rPr lang="es-ES" dirty="0" err="1"/>
              <a:t>taking</a:t>
            </a:r>
            <a:r>
              <a:rPr lang="es-ES" dirty="0"/>
              <a:t> </a:t>
            </a:r>
            <a:r>
              <a:rPr lang="es-ES" dirty="0" err="1"/>
              <a:t>the</a:t>
            </a:r>
            <a:r>
              <a:rPr lang="es-ES" dirty="0"/>
              <a:t> time </a:t>
            </a:r>
            <a:r>
              <a:rPr lang="es-ES" dirty="0" err="1"/>
              <a:t>to</a:t>
            </a:r>
            <a:r>
              <a:rPr lang="es-ES" dirty="0"/>
              <a:t> come </a:t>
            </a:r>
            <a:r>
              <a:rPr lang="es-ES" dirty="0" err="1"/>
              <a:t>to</a:t>
            </a:r>
            <a:r>
              <a:rPr lang="es-ES" dirty="0"/>
              <a:t> </a:t>
            </a:r>
            <a:r>
              <a:rPr lang="es-ES" dirty="0" err="1"/>
              <a:t>this</a:t>
            </a:r>
            <a:r>
              <a:rPr lang="es-ES" dirty="0"/>
              <a:t> </a:t>
            </a:r>
            <a:r>
              <a:rPr lang="es-ES" dirty="0" err="1"/>
              <a:t>presentation</a:t>
            </a:r>
            <a:r>
              <a:rPr lang="es-ES" dirty="0"/>
              <a:t> </a:t>
            </a:r>
            <a:r>
              <a:rPr lang="es-ES" dirty="0" err="1"/>
              <a:t>about</a:t>
            </a:r>
            <a:r>
              <a:rPr lang="es-ES" dirty="0"/>
              <a:t> </a:t>
            </a:r>
            <a:r>
              <a:rPr lang="es-ES" dirty="0" err="1"/>
              <a:t>the</a:t>
            </a:r>
            <a:r>
              <a:rPr lang="es-ES" dirty="0"/>
              <a:t> </a:t>
            </a:r>
            <a:r>
              <a:rPr lang="es-ES" dirty="0" err="1"/>
              <a:t>features</a:t>
            </a:r>
            <a:r>
              <a:rPr lang="es-ES" dirty="0"/>
              <a:t> </a:t>
            </a:r>
            <a:r>
              <a:rPr lang="es-ES" dirty="0" err="1"/>
              <a:t>of</a:t>
            </a:r>
            <a:r>
              <a:rPr lang="es-ES" dirty="0"/>
              <a:t> </a:t>
            </a:r>
            <a:r>
              <a:rPr lang="es-ES" dirty="0" err="1"/>
              <a:t>our</a:t>
            </a:r>
            <a:r>
              <a:rPr lang="es-ES" dirty="0"/>
              <a:t> new </a:t>
            </a:r>
            <a:r>
              <a:rPr lang="es-ES" dirty="0" err="1"/>
              <a:t>riding</a:t>
            </a:r>
            <a:r>
              <a:rPr lang="es-ES" dirty="0"/>
              <a:t> app. As </a:t>
            </a:r>
            <a:r>
              <a:rPr lang="es-ES" dirty="0" err="1"/>
              <a:t>you</a:t>
            </a:r>
            <a:r>
              <a:rPr lang="es-ES" dirty="0"/>
              <a:t> </a:t>
            </a:r>
            <a:r>
              <a:rPr lang="es-ES" dirty="0" err="1"/>
              <a:t>know</a:t>
            </a:r>
            <a:r>
              <a:rPr lang="es-ES" dirty="0"/>
              <a:t>, </a:t>
            </a:r>
            <a:r>
              <a:rPr lang="es-ES" dirty="0" err="1"/>
              <a:t>we</a:t>
            </a:r>
            <a:r>
              <a:rPr lang="es-ES" dirty="0"/>
              <a:t> </a:t>
            </a:r>
            <a:r>
              <a:rPr lang="es-ES" dirty="0" err="1"/>
              <a:t>have</a:t>
            </a:r>
            <a:r>
              <a:rPr lang="es-ES" dirty="0"/>
              <a:t> </a:t>
            </a:r>
            <a:r>
              <a:rPr lang="es-ES" dirty="0" err="1"/>
              <a:t>been</a:t>
            </a:r>
            <a:r>
              <a:rPr lang="es-ES" dirty="0"/>
              <a:t> </a:t>
            </a:r>
            <a:r>
              <a:rPr lang="es-ES" dirty="0" err="1"/>
              <a:t>very</a:t>
            </a:r>
            <a:r>
              <a:rPr lang="es-ES" dirty="0"/>
              <a:t> </a:t>
            </a:r>
            <a:r>
              <a:rPr lang="es-ES" dirty="0" err="1"/>
              <a:t>successful</a:t>
            </a:r>
            <a:r>
              <a:rPr lang="es-ES" dirty="0"/>
              <a:t> in </a:t>
            </a:r>
            <a:r>
              <a:rPr lang="es-ES" dirty="0" err="1"/>
              <a:t>Europe</a:t>
            </a:r>
            <a:r>
              <a:rPr lang="es-ES" dirty="0"/>
              <a:t> </a:t>
            </a:r>
            <a:r>
              <a:rPr lang="es-ES" dirty="0" err="1"/>
              <a:t>with</a:t>
            </a:r>
            <a:r>
              <a:rPr lang="es-ES" dirty="0"/>
              <a:t> </a:t>
            </a:r>
            <a:r>
              <a:rPr lang="es-ES" dirty="0" err="1"/>
              <a:t>the</a:t>
            </a:r>
            <a:r>
              <a:rPr lang="es-ES" dirty="0"/>
              <a:t> </a:t>
            </a:r>
            <a:r>
              <a:rPr lang="es-ES" dirty="0" err="1"/>
              <a:t>launch</a:t>
            </a:r>
            <a:r>
              <a:rPr lang="es-ES" dirty="0"/>
              <a:t> </a:t>
            </a:r>
            <a:r>
              <a:rPr lang="es-ES" dirty="0" err="1"/>
              <a:t>of</a:t>
            </a:r>
            <a:r>
              <a:rPr lang="es-ES" dirty="0"/>
              <a:t> </a:t>
            </a:r>
            <a:r>
              <a:rPr lang="es-ES" dirty="0" err="1"/>
              <a:t>our</a:t>
            </a:r>
            <a:r>
              <a:rPr lang="es-ES" dirty="0"/>
              <a:t> </a:t>
            </a:r>
            <a:r>
              <a:rPr lang="es-ES" dirty="0" err="1"/>
              <a:t>ride</a:t>
            </a:r>
            <a:r>
              <a:rPr lang="es-ES" dirty="0"/>
              <a:t> </a:t>
            </a:r>
            <a:r>
              <a:rPr lang="es-ES" dirty="0" err="1"/>
              <a:t>sharing</a:t>
            </a:r>
            <a:r>
              <a:rPr lang="es-ES" dirty="0"/>
              <a:t> </a:t>
            </a:r>
            <a:r>
              <a:rPr lang="es-ES" dirty="0" err="1"/>
              <a:t>services</a:t>
            </a:r>
            <a:r>
              <a:rPr lang="es-ES" dirty="0"/>
              <a:t> and </a:t>
            </a:r>
            <a:r>
              <a:rPr lang="es-ES" dirty="0" err="1"/>
              <a:t>we</a:t>
            </a:r>
            <a:r>
              <a:rPr lang="es-ES" dirty="0"/>
              <a:t> are </a:t>
            </a:r>
            <a:r>
              <a:rPr lang="es-ES" dirty="0" err="1"/>
              <a:t>aiming</a:t>
            </a:r>
            <a:r>
              <a:rPr lang="es-ES" dirty="0"/>
              <a:t> </a:t>
            </a:r>
            <a:r>
              <a:rPr lang="es-ES" dirty="0" err="1"/>
              <a:t>to</a:t>
            </a:r>
            <a:r>
              <a:rPr lang="es-ES" dirty="0"/>
              <a:t> do </a:t>
            </a:r>
            <a:r>
              <a:rPr lang="es-ES" dirty="0" err="1"/>
              <a:t>the</a:t>
            </a:r>
            <a:r>
              <a:rPr lang="es-ES" dirty="0"/>
              <a:t> </a:t>
            </a:r>
            <a:r>
              <a:rPr lang="es-ES" dirty="0" err="1"/>
              <a:t>same</a:t>
            </a:r>
            <a:r>
              <a:rPr lang="es-ES" dirty="0"/>
              <a:t> un </a:t>
            </a:r>
            <a:r>
              <a:rPr lang="es-ES" dirty="0" err="1"/>
              <a:t>the</a:t>
            </a:r>
            <a:r>
              <a:rPr lang="es-ES" dirty="0"/>
              <a:t> USA, </a:t>
            </a:r>
            <a:r>
              <a:rPr lang="es-ES" dirty="0" err="1"/>
              <a:t>with</a:t>
            </a:r>
            <a:r>
              <a:rPr lang="es-ES" dirty="0"/>
              <a:t> New York as </a:t>
            </a:r>
            <a:r>
              <a:rPr lang="es-ES" dirty="0" err="1"/>
              <a:t>our</a:t>
            </a:r>
            <a:r>
              <a:rPr lang="es-ES" dirty="0"/>
              <a:t> </a:t>
            </a:r>
            <a:r>
              <a:rPr lang="es-ES" dirty="0" err="1"/>
              <a:t>starting</a:t>
            </a:r>
            <a:r>
              <a:rPr lang="es-ES" dirty="0"/>
              <a:t> </a:t>
            </a:r>
            <a:r>
              <a:rPr lang="es-ES" dirty="0" err="1"/>
              <a:t>point</a:t>
            </a:r>
            <a:r>
              <a:rPr lang="es-ES" dirty="0"/>
              <a:t>.</a:t>
            </a:r>
          </a:p>
          <a:p>
            <a:endParaRPr lang="es-ES" dirty="0"/>
          </a:p>
          <a:p>
            <a:r>
              <a:rPr lang="es-ES" dirty="0" err="1"/>
              <a:t>One</a:t>
            </a:r>
            <a:r>
              <a:rPr lang="es-ES" dirty="0"/>
              <a:t> </a:t>
            </a:r>
            <a:r>
              <a:rPr lang="es-ES" dirty="0" err="1"/>
              <a:t>of</a:t>
            </a:r>
            <a:r>
              <a:rPr lang="es-ES" dirty="0"/>
              <a:t> </a:t>
            </a:r>
            <a:r>
              <a:rPr lang="es-ES" dirty="0" err="1"/>
              <a:t>the</a:t>
            </a:r>
            <a:r>
              <a:rPr lang="es-ES" dirty="0"/>
              <a:t> </a:t>
            </a:r>
            <a:r>
              <a:rPr lang="es-ES" dirty="0" err="1"/>
              <a:t>main</a:t>
            </a:r>
            <a:r>
              <a:rPr lang="es-ES" dirty="0"/>
              <a:t> </a:t>
            </a:r>
            <a:r>
              <a:rPr lang="es-ES" dirty="0" err="1"/>
              <a:t>features</a:t>
            </a:r>
            <a:r>
              <a:rPr lang="es-ES" dirty="0"/>
              <a:t> </a:t>
            </a:r>
            <a:r>
              <a:rPr lang="es-ES" dirty="0" err="1"/>
              <a:t>we</a:t>
            </a:r>
            <a:r>
              <a:rPr lang="es-ES" dirty="0"/>
              <a:t> </a:t>
            </a:r>
            <a:r>
              <a:rPr lang="es-ES" dirty="0" err="1"/>
              <a:t>would</a:t>
            </a:r>
            <a:r>
              <a:rPr lang="es-ES" dirty="0"/>
              <a:t> </a:t>
            </a:r>
            <a:r>
              <a:rPr lang="es-ES" dirty="0" err="1"/>
              <a:t>like</a:t>
            </a:r>
            <a:r>
              <a:rPr lang="es-ES" dirty="0"/>
              <a:t> </a:t>
            </a:r>
            <a:r>
              <a:rPr lang="es-ES" dirty="0" err="1"/>
              <a:t>to</a:t>
            </a:r>
            <a:r>
              <a:rPr lang="es-ES" dirty="0"/>
              <a:t> </a:t>
            </a:r>
            <a:r>
              <a:rPr lang="es-ES" dirty="0" err="1"/>
              <a:t>include</a:t>
            </a:r>
            <a:r>
              <a:rPr lang="es-ES" dirty="0"/>
              <a:t> in </a:t>
            </a:r>
            <a:r>
              <a:rPr lang="es-ES" dirty="0" err="1"/>
              <a:t>our</a:t>
            </a:r>
            <a:r>
              <a:rPr lang="es-ES" dirty="0"/>
              <a:t> app </a:t>
            </a:r>
            <a:r>
              <a:rPr lang="es-ES" dirty="0" err="1"/>
              <a:t>is</a:t>
            </a:r>
            <a:r>
              <a:rPr lang="es-ES" dirty="0"/>
              <a:t> </a:t>
            </a:r>
            <a:r>
              <a:rPr lang="es-ES" dirty="0" err="1"/>
              <a:t>advising</a:t>
            </a:r>
            <a:r>
              <a:rPr lang="es-ES" dirty="0"/>
              <a:t> </a:t>
            </a:r>
            <a:r>
              <a:rPr lang="es-ES" dirty="0" err="1"/>
              <a:t>our</a:t>
            </a:r>
            <a:r>
              <a:rPr lang="es-ES" dirty="0"/>
              <a:t> </a:t>
            </a:r>
            <a:r>
              <a:rPr lang="es-ES" dirty="0" err="1"/>
              <a:t>customer</a:t>
            </a:r>
            <a:r>
              <a:rPr lang="es-ES" dirty="0"/>
              <a:t> </a:t>
            </a:r>
            <a:r>
              <a:rPr lang="es-ES" dirty="0" err="1"/>
              <a:t>on</a:t>
            </a:r>
            <a:r>
              <a:rPr lang="es-ES" dirty="0"/>
              <a:t> </a:t>
            </a:r>
            <a:r>
              <a:rPr lang="es-ES" dirty="0" err="1"/>
              <a:t>how</a:t>
            </a:r>
            <a:r>
              <a:rPr lang="es-ES" dirty="0"/>
              <a:t> </a:t>
            </a:r>
            <a:r>
              <a:rPr lang="es-ES" dirty="0" err="1"/>
              <a:t>much</a:t>
            </a:r>
            <a:r>
              <a:rPr lang="es-ES" dirty="0"/>
              <a:t> </a:t>
            </a:r>
            <a:r>
              <a:rPr lang="es-ES" dirty="0" err="1"/>
              <a:t>they</a:t>
            </a:r>
            <a:r>
              <a:rPr lang="es-ES" dirty="0"/>
              <a:t> </a:t>
            </a:r>
            <a:r>
              <a:rPr lang="es-ES" dirty="0" err="1"/>
              <a:t>should</a:t>
            </a:r>
            <a:r>
              <a:rPr lang="es-ES" dirty="0"/>
              <a:t> </a:t>
            </a:r>
            <a:r>
              <a:rPr lang="es-ES" dirty="0" err="1"/>
              <a:t>tip</a:t>
            </a:r>
            <a:r>
              <a:rPr lang="es-ES" dirty="0"/>
              <a:t> </a:t>
            </a:r>
            <a:r>
              <a:rPr lang="es-ES" dirty="0" err="1"/>
              <a:t>according</a:t>
            </a:r>
            <a:r>
              <a:rPr lang="es-ES" dirty="0"/>
              <a:t> </a:t>
            </a:r>
            <a:r>
              <a:rPr lang="es-ES" dirty="0" err="1"/>
              <a:t>to</a:t>
            </a:r>
            <a:r>
              <a:rPr lang="es-ES" dirty="0"/>
              <a:t> </a:t>
            </a:r>
            <a:r>
              <a:rPr lang="es-ES" dirty="0" err="1"/>
              <a:t>the</a:t>
            </a:r>
            <a:r>
              <a:rPr lang="es-ES" dirty="0"/>
              <a:t> </a:t>
            </a:r>
            <a:r>
              <a:rPr lang="es-ES" dirty="0" err="1"/>
              <a:t>features</a:t>
            </a:r>
            <a:r>
              <a:rPr lang="es-ES" dirty="0"/>
              <a:t> </a:t>
            </a:r>
            <a:r>
              <a:rPr lang="es-ES" dirty="0" err="1"/>
              <a:t>of</a:t>
            </a:r>
            <a:r>
              <a:rPr lang="es-ES" dirty="0"/>
              <a:t> </a:t>
            </a:r>
            <a:r>
              <a:rPr lang="es-ES" dirty="0" err="1"/>
              <a:t>their</a:t>
            </a:r>
            <a:r>
              <a:rPr lang="es-ES" dirty="0"/>
              <a:t> </a:t>
            </a:r>
            <a:r>
              <a:rPr lang="es-ES" dirty="0" err="1"/>
              <a:t>trip</a:t>
            </a:r>
            <a:endParaRPr lang="es-ES" dirty="0"/>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b8afa14a3e_0_1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b8afa14a3e_0_1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Fare amount and total amount are so related to the variables I just explained that I will skip talking about them, but something we wanted to look at how average speed in trips is actually distributed around the city. </a:t>
            </a:r>
            <a:r>
              <a:rPr lang="en-US" dirty="0" err="1"/>
              <a:t>Mmmm</a:t>
            </a:r>
            <a:r>
              <a:rPr lang="en-US" dirty="0"/>
              <a:t> Elena needs to go to Manhattan form JFK Airport…I hope you are finally not in a hurry because your average trip speed is very likely to be around 20km/h. Which is ok…but not very fast. </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s-ES" dirty="0" err="1"/>
              <a:t>If</a:t>
            </a:r>
            <a:r>
              <a:rPr lang="es-ES" dirty="0"/>
              <a:t> </a:t>
            </a:r>
            <a:r>
              <a:rPr lang="es-ES" dirty="0" err="1"/>
              <a:t>we</a:t>
            </a:r>
            <a:r>
              <a:rPr lang="es-ES" dirty="0"/>
              <a:t> </a:t>
            </a:r>
            <a:r>
              <a:rPr lang="es-ES" dirty="0" err="1"/>
              <a:t>go</a:t>
            </a:r>
            <a:r>
              <a:rPr lang="es-ES" dirty="0"/>
              <a:t> back </a:t>
            </a:r>
            <a:r>
              <a:rPr lang="es-ES" dirty="0" err="1"/>
              <a:t>to</a:t>
            </a:r>
            <a:r>
              <a:rPr lang="es-ES" dirty="0"/>
              <a:t> </a:t>
            </a:r>
            <a:r>
              <a:rPr lang="es-ES" dirty="0" err="1"/>
              <a:t>check</a:t>
            </a:r>
            <a:r>
              <a:rPr lang="es-ES" dirty="0"/>
              <a:t> </a:t>
            </a:r>
            <a:r>
              <a:rPr lang="es-ES" dirty="0" err="1"/>
              <a:t>on</a:t>
            </a:r>
            <a:r>
              <a:rPr lang="es-ES" dirty="0"/>
              <a:t> </a:t>
            </a:r>
            <a:r>
              <a:rPr lang="es-ES" dirty="0" err="1"/>
              <a:t>trip</a:t>
            </a:r>
            <a:r>
              <a:rPr lang="es-ES" dirty="0"/>
              <a:t> </a:t>
            </a:r>
            <a:r>
              <a:rPr lang="es-ES" dirty="0" err="1"/>
              <a:t>distance</a:t>
            </a:r>
            <a:r>
              <a:rPr lang="es-ES" dirty="0"/>
              <a:t>, </a:t>
            </a:r>
            <a:r>
              <a:rPr lang="es-ES" dirty="0" err="1"/>
              <a:t>for</a:t>
            </a:r>
            <a:r>
              <a:rPr lang="es-ES" dirty="0"/>
              <a:t> </a:t>
            </a:r>
            <a:r>
              <a:rPr lang="es-ES" dirty="0" err="1"/>
              <a:t>example</a:t>
            </a:r>
            <a:r>
              <a:rPr lang="es-ES" dirty="0"/>
              <a:t>. </a:t>
            </a:r>
            <a:r>
              <a:rPr lang="es-ES" dirty="0" err="1"/>
              <a:t>We</a:t>
            </a:r>
            <a:r>
              <a:rPr lang="es-ES" dirty="0"/>
              <a:t> </a:t>
            </a:r>
            <a:r>
              <a:rPr lang="es-ES" dirty="0" err="1"/>
              <a:t>see</a:t>
            </a:r>
            <a:r>
              <a:rPr lang="es-ES" dirty="0"/>
              <a:t> a </a:t>
            </a:r>
            <a:r>
              <a:rPr lang="es-ES" dirty="0" err="1"/>
              <a:t>clear</a:t>
            </a:r>
            <a:r>
              <a:rPr lang="es-ES" dirty="0"/>
              <a:t> </a:t>
            </a:r>
            <a:r>
              <a:rPr lang="es-ES" dirty="0" err="1"/>
              <a:t>growth</a:t>
            </a:r>
            <a:r>
              <a:rPr lang="es-ES" dirty="0"/>
              <a:t> </a:t>
            </a:r>
            <a:r>
              <a:rPr lang="es-ES" dirty="0" err="1"/>
              <a:t>tendency</a:t>
            </a:r>
            <a:r>
              <a:rPr lang="es-ES" dirty="0"/>
              <a:t> fo </a:t>
            </a:r>
            <a:r>
              <a:rPr lang="es-ES" dirty="0" err="1"/>
              <a:t>the</a:t>
            </a:r>
            <a:r>
              <a:rPr lang="es-ES" dirty="0"/>
              <a:t> </a:t>
            </a:r>
            <a:r>
              <a:rPr lang="es-ES" dirty="0" err="1"/>
              <a:t>tip</a:t>
            </a:r>
            <a:r>
              <a:rPr lang="es-ES" dirty="0"/>
              <a:t> </a:t>
            </a:r>
            <a:r>
              <a:rPr lang="es-ES" dirty="0" err="1"/>
              <a:t>amount</a:t>
            </a:r>
            <a:r>
              <a:rPr lang="es-ES" dirty="0"/>
              <a:t> as </a:t>
            </a:r>
            <a:r>
              <a:rPr lang="es-ES" dirty="0" err="1"/>
              <a:t>the</a:t>
            </a:r>
            <a:r>
              <a:rPr lang="es-ES" dirty="0"/>
              <a:t> </a:t>
            </a:r>
            <a:r>
              <a:rPr lang="es-ES" dirty="0" err="1"/>
              <a:t>distance</a:t>
            </a:r>
            <a:r>
              <a:rPr lang="es-ES" dirty="0"/>
              <a:t> per </a:t>
            </a:r>
            <a:r>
              <a:rPr lang="es-ES" dirty="0" err="1"/>
              <a:t>trip</a:t>
            </a:r>
            <a:r>
              <a:rPr lang="es-ES" dirty="0"/>
              <a:t> </a:t>
            </a:r>
            <a:r>
              <a:rPr lang="es-ES" dirty="0" err="1"/>
              <a:t>grows</a:t>
            </a:r>
            <a:r>
              <a:rPr lang="es-ES" dirty="0"/>
              <a:t>. </a:t>
            </a:r>
          </a:p>
          <a:p>
            <a:pPr marL="158750" indent="0">
              <a:buNone/>
            </a:pPr>
            <a:endParaRPr lang="es-ES" dirty="0"/>
          </a:p>
          <a:p>
            <a:pPr marL="158750" indent="0">
              <a:buNone/>
            </a:pPr>
            <a:r>
              <a:rPr lang="es-ES" dirty="0" err="1"/>
              <a:t>However</a:t>
            </a:r>
            <a:r>
              <a:rPr lang="es-ES" dirty="0"/>
              <a:t> (and </a:t>
            </a:r>
            <a:r>
              <a:rPr lang="es-ES" dirty="0" err="1"/>
              <a:t>this</a:t>
            </a:r>
            <a:r>
              <a:rPr lang="es-ES" dirty="0"/>
              <a:t> </a:t>
            </a:r>
            <a:r>
              <a:rPr lang="es-ES" dirty="0" err="1"/>
              <a:t>happen</a:t>
            </a:r>
            <a:r>
              <a:rPr lang="es-ES" dirty="0"/>
              <a:t> </a:t>
            </a:r>
            <a:r>
              <a:rPr lang="es-ES" dirty="0" err="1"/>
              <a:t>with</a:t>
            </a:r>
            <a:r>
              <a:rPr lang="es-ES" dirty="0"/>
              <a:t> </a:t>
            </a:r>
            <a:r>
              <a:rPr lang="es-ES" dirty="0" err="1"/>
              <a:t>the</a:t>
            </a:r>
            <a:r>
              <a:rPr lang="es-ES" dirty="0"/>
              <a:t> </a:t>
            </a:r>
            <a:r>
              <a:rPr lang="es-ES" dirty="0" err="1"/>
              <a:t>rest</a:t>
            </a:r>
            <a:r>
              <a:rPr lang="es-ES" dirty="0"/>
              <a:t> </a:t>
            </a:r>
            <a:r>
              <a:rPr lang="es-ES" dirty="0" err="1"/>
              <a:t>of</a:t>
            </a:r>
            <a:r>
              <a:rPr lang="es-ES" dirty="0"/>
              <a:t> </a:t>
            </a:r>
            <a:r>
              <a:rPr lang="es-ES" dirty="0" err="1"/>
              <a:t>the</a:t>
            </a:r>
            <a:r>
              <a:rPr lang="es-ES" dirty="0"/>
              <a:t> variables  as </a:t>
            </a:r>
            <a:r>
              <a:rPr lang="es-ES" dirty="0" err="1"/>
              <a:t>well</a:t>
            </a:r>
            <a:r>
              <a:rPr lang="es-ES" dirty="0"/>
              <a:t>) </a:t>
            </a:r>
            <a:r>
              <a:rPr lang="es-ES" dirty="0" err="1"/>
              <a:t>this</a:t>
            </a:r>
            <a:r>
              <a:rPr lang="es-ES" dirty="0"/>
              <a:t> </a:t>
            </a:r>
            <a:r>
              <a:rPr lang="es-ES" dirty="0" err="1"/>
              <a:t>strange</a:t>
            </a:r>
            <a:r>
              <a:rPr lang="es-ES" dirty="0"/>
              <a:t> </a:t>
            </a:r>
            <a:r>
              <a:rPr lang="es-ES" dirty="0" err="1"/>
              <a:t>lines</a:t>
            </a:r>
            <a:r>
              <a:rPr lang="es-ES" dirty="0"/>
              <a:t> are </a:t>
            </a:r>
            <a:r>
              <a:rPr lang="es-ES" dirty="0" err="1"/>
              <a:t>actually</a:t>
            </a:r>
            <a:r>
              <a:rPr lang="es-ES" dirty="0"/>
              <a:t> </a:t>
            </a:r>
            <a:r>
              <a:rPr lang="es-ES" dirty="0" err="1"/>
              <a:t>telling</a:t>
            </a:r>
            <a:r>
              <a:rPr lang="es-ES" dirty="0"/>
              <a:t> </a:t>
            </a:r>
            <a:r>
              <a:rPr lang="es-ES" dirty="0" err="1"/>
              <a:t>us</a:t>
            </a:r>
            <a:r>
              <a:rPr lang="es-ES" dirty="0"/>
              <a:t> a </a:t>
            </a:r>
            <a:r>
              <a:rPr lang="es-ES" dirty="0" err="1"/>
              <a:t>story</a:t>
            </a:r>
            <a:r>
              <a:rPr lang="es-ES" dirty="0"/>
              <a:t> </a:t>
            </a:r>
            <a:r>
              <a:rPr lang="es-ES" dirty="0" err="1"/>
              <a:t>by</a:t>
            </a:r>
            <a:r>
              <a:rPr lang="es-ES" dirty="0"/>
              <a:t> </a:t>
            </a:r>
            <a:r>
              <a:rPr lang="es-ES" dirty="0" err="1"/>
              <a:t>themselves</a:t>
            </a:r>
            <a:r>
              <a:rPr lang="es-ES" dirty="0"/>
              <a:t>. Can </a:t>
            </a:r>
            <a:r>
              <a:rPr lang="es-ES" dirty="0" err="1"/>
              <a:t>anybody</a:t>
            </a:r>
            <a:r>
              <a:rPr lang="es-ES" dirty="0"/>
              <a:t> </a:t>
            </a:r>
            <a:r>
              <a:rPr lang="es-ES" dirty="0" err="1"/>
              <a:t>guess</a:t>
            </a:r>
            <a:r>
              <a:rPr lang="es-ES" dirty="0"/>
              <a:t>?</a:t>
            </a:r>
          </a:p>
          <a:p>
            <a:pPr marL="158750" indent="0">
              <a:buNone/>
            </a:pPr>
            <a:endParaRPr lang="es-ES" dirty="0"/>
          </a:p>
          <a:p>
            <a:pPr marL="158750" indent="0">
              <a:buNone/>
            </a:pPr>
            <a:r>
              <a:rPr lang="es-ES" dirty="0"/>
              <a:t>Yes, </a:t>
            </a:r>
            <a:r>
              <a:rPr lang="es-ES" dirty="0" err="1"/>
              <a:t>those</a:t>
            </a:r>
            <a:r>
              <a:rPr lang="es-ES" dirty="0"/>
              <a:t> line are </a:t>
            </a:r>
            <a:r>
              <a:rPr lang="es-ES" dirty="0" err="1"/>
              <a:t>actually</a:t>
            </a:r>
            <a:r>
              <a:rPr lang="es-ES" dirty="0"/>
              <a:t> </a:t>
            </a:r>
            <a:r>
              <a:rPr lang="es-ES" dirty="0" err="1"/>
              <a:t>telling</a:t>
            </a:r>
            <a:r>
              <a:rPr lang="es-ES" dirty="0"/>
              <a:t> </a:t>
            </a:r>
            <a:r>
              <a:rPr lang="es-ES" dirty="0" err="1"/>
              <a:t>us</a:t>
            </a:r>
            <a:r>
              <a:rPr lang="es-ES" dirty="0"/>
              <a:t> </a:t>
            </a:r>
            <a:r>
              <a:rPr lang="es-ES" dirty="0" err="1"/>
              <a:t>that</a:t>
            </a:r>
            <a:r>
              <a:rPr lang="es-ES" dirty="0"/>
              <a:t> </a:t>
            </a:r>
            <a:r>
              <a:rPr lang="es-ES" dirty="0" err="1"/>
              <a:t>people</a:t>
            </a:r>
            <a:r>
              <a:rPr lang="es-ES" dirty="0"/>
              <a:t> </a:t>
            </a:r>
            <a:r>
              <a:rPr lang="es-ES" dirty="0" err="1"/>
              <a:t>tend</a:t>
            </a:r>
            <a:r>
              <a:rPr lang="es-ES" dirty="0"/>
              <a:t> </a:t>
            </a:r>
            <a:r>
              <a:rPr lang="es-ES" dirty="0" err="1"/>
              <a:t>to</a:t>
            </a:r>
            <a:r>
              <a:rPr lang="es-ES" dirty="0"/>
              <a:t> </a:t>
            </a:r>
            <a:r>
              <a:rPr lang="es-ES" dirty="0" err="1"/>
              <a:t>tip</a:t>
            </a:r>
            <a:r>
              <a:rPr lang="es-ES" dirty="0"/>
              <a:t> </a:t>
            </a:r>
            <a:r>
              <a:rPr lang="es-ES" dirty="0" err="1"/>
              <a:t>certain</a:t>
            </a:r>
            <a:r>
              <a:rPr lang="es-ES" dirty="0"/>
              <a:t> </a:t>
            </a:r>
            <a:r>
              <a:rPr lang="es-ES" dirty="0" err="1"/>
              <a:t>amounts</a:t>
            </a:r>
            <a:r>
              <a:rPr lang="es-ES" dirty="0"/>
              <a:t> </a:t>
            </a:r>
            <a:r>
              <a:rPr lang="es-ES" dirty="0" err="1"/>
              <a:t>independently</a:t>
            </a:r>
            <a:r>
              <a:rPr lang="es-ES" dirty="0"/>
              <a:t> </a:t>
            </a:r>
            <a:r>
              <a:rPr lang="es-ES" dirty="0" err="1"/>
              <a:t>of</a:t>
            </a:r>
            <a:r>
              <a:rPr lang="es-ES" dirty="0"/>
              <a:t> </a:t>
            </a:r>
            <a:r>
              <a:rPr lang="es-ES" dirty="0" err="1"/>
              <a:t>what</a:t>
            </a:r>
            <a:r>
              <a:rPr lang="es-ES" dirty="0"/>
              <a:t> </a:t>
            </a:r>
            <a:r>
              <a:rPr lang="es-ES" dirty="0" err="1"/>
              <a:t>their</a:t>
            </a:r>
            <a:r>
              <a:rPr lang="es-ES" dirty="0"/>
              <a:t> </a:t>
            </a:r>
            <a:r>
              <a:rPr lang="es-ES" dirty="0" err="1"/>
              <a:t>trip</a:t>
            </a:r>
            <a:r>
              <a:rPr lang="es-ES" dirty="0"/>
              <a:t> </a:t>
            </a:r>
            <a:r>
              <a:rPr lang="es-ES" dirty="0" err="1"/>
              <a:t>duration</a:t>
            </a:r>
            <a:r>
              <a:rPr lang="es-ES" dirty="0"/>
              <a:t> </a:t>
            </a:r>
            <a:r>
              <a:rPr lang="es-ES" dirty="0" err="1"/>
              <a:t>was</a:t>
            </a:r>
            <a:r>
              <a:rPr lang="es-ES" dirty="0"/>
              <a:t>. </a:t>
            </a:r>
            <a:r>
              <a:rPr lang="es-ES" dirty="0" err="1"/>
              <a:t>We</a:t>
            </a:r>
            <a:r>
              <a:rPr lang="es-ES" dirty="0"/>
              <a:t> </a:t>
            </a:r>
            <a:r>
              <a:rPr lang="es-ES" dirty="0" err="1"/>
              <a:t>see</a:t>
            </a:r>
            <a:r>
              <a:rPr lang="es-ES" dirty="0"/>
              <a:t> </a:t>
            </a:r>
            <a:r>
              <a:rPr lang="es-ES" dirty="0" err="1"/>
              <a:t>the</a:t>
            </a:r>
            <a:r>
              <a:rPr lang="es-ES" dirty="0"/>
              <a:t> 2,3,4 5, 10, </a:t>
            </a:r>
            <a:r>
              <a:rPr lang="es-ES" dirty="0" err="1"/>
              <a:t>fifthteens</a:t>
            </a:r>
            <a:r>
              <a:rPr lang="es-ES" dirty="0"/>
              <a:t> </a:t>
            </a:r>
            <a:r>
              <a:rPr lang="es-ES" dirty="0" err="1"/>
              <a:t>there</a:t>
            </a:r>
            <a:r>
              <a:rPr lang="es-ES" dirty="0"/>
              <a:t>… </a:t>
            </a:r>
            <a:r>
              <a:rPr lang="es-ES" dirty="0" err="1"/>
              <a:t>all</a:t>
            </a:r>
            <a:r>
              <a:rPr lang="es-ES" dirty="0"/>
              <a:t> </a:t>
            </a:r>
            <a:r>
              <a:rPr lang="es-ES" dirty="0" err="1"/>
              <a:t>those</a:t>
            </a:r>
            <a:r>
              <a:rPr lang="es-ES" dirty="0"/>
              <a:t> line are cases </a:t>
            </a:r>
            <a:r>
              <a:rPr lang="es-ES" dirty="0" err="1"/>
              <a:t>our</a:t>
            </a:r>
            <a:r>
              <a:rPr lang="es-ES" dirty="0"/>
              <a:t> </a:t>
            </a:r>
            <a:r>
              <a:rPr lang="es-ES" dirty="0" err="1"/>
              <a:t>model</a:t>
            </a:r>
            <a:r>
              <a:rPr lang="es-ES" dirty="0"/>
              <a:t> Will </a:t>
            </a:r>
            <a:r>
              <a:rPr lang="es-ES" dirty="0" err="1"/>
              <a:t>not</a:t>
            </a:r>
            <a:r>
              <a:rPr lang="es-ES" dirty="0"/>
              <a:t> be </a:t>
            </a:r>
            <a:r>
              <a:rPr lang="es-ES" dirty="0" err="1"/>
              <a:t>able</a:t>
            </a:r>
            <a:r>
              <a:rPr lang="es-ES" dirty="0"/>
              <a:t> </a:t>
            </a:r>
            <a:r>
              <a:rPr lang="es-ES" dirty="0" err="1"/>
              <a:t>to</a:t>
            </a:r>
            <a:r>
              <a:rPr lang="es-ES" dirty="0"/>
              <a:t> </a:t>
            </a:r>
            <a:r>
              <a:rPr lang="es-ES" dirty="0" err="1"/>
              <a:t>explain</a:t>
            </a:r>
            <a:r>
              <a:rPr lang="es-ES" dirty="0"/>
              <a:t> . And </a:t>
            </a:r>
            <a:r>
              <a:rPr lang="es-ES" dirty="0" err="1"/>
              <a:t>this</a:t>
            </a:r>
            <a:r>
              <a:rPr lang="es-ES" dirty="0"/>
              <a:t> </a:t>
            </a:r>
            <a:r>
              <a:rPr lang="es-ES" dirty="0" err="1"/>
              <a:t>happens</a:t>
            </a:r>
            <a:r>
              <a:rPr lang="es-ES" dirty="0"/>
              <a:t> </a:t>
            </a:r>
            <a:r>
              <a:rPr lang="es-ES" dirty="0" err="1"/>
              <a:t>with</a:t>
            </a:r>
            <a:r>
              <a:rPr lang="es-ES" dirty="0"/>
              <a:t> </a:t>
            </a:r>
            <a:r>
              <a:rPr lang="es-ES" dirty="0" err="1"/>
              <a:t>all</a:t>
            </a:r>
            <a:r>
              <a:rPr lang="es-ES" dirty="0"/>
              <a:t> </a:t>
            </a:r>
            <a:r>
              <a:rPr lang="es-ES" dirty="0" err="1"/>
              <a:t>the</a:t>
            </a:r>
            <a:r>
              <a:rPr lang="es-ES" dirty="0"/>
              <a:t> variables </a:t>
            </a:r>
            <a:r>
              <a:rPr lang="es-ES" dirty="0" err="1"/>
              <a:t>identified</a:t>
            </a:r>
            <a:r>
              <a:rPr lang="es-ES" dirty="0"/>
              <a:t> as </a:t>
            </a:r>
            <a:r>
              <a:rPr lang="es-ES" dirty="0" err="1"/>
              <a:t>great</a:t>
            </a:r>
            <a:r>
              <a:rPr lang="es-ES" dirty="0"/>
              <a:t> </a:t>
            </a:r>
            <a:r>
              <a:rPr lang="es-ES" dirty="0" err="1"/>
              <a:t>predictors</a:t>
            </a:r>
            <a:r>
              <a:rPr lang="es-ES" dirty="0"/>
              <a:t>.</a:t>
            </a:r>
          </a:p>
          <a:p>
            <a:pPr marL="158750" indent="0">
              <a:buNone/>
            </a:pPr>
            <a:endParaRPr lang="es-ES" dirty="0"/>
          </a:p>
          <a:p>
            <a:pPr marL="158750" indent="0">
              <a:buNone/>
            </a:pPr>
            <a:r>
              <a:rPr lang="es-ES" dirty="0" err="1"/>
              <a:t>Check</a:t>
            </a:r>
            <a:r>
              <a:rPr lang="es-ES" dirty="0"/>
              <a:t> </a:t>
            </a:r>
            <a:r>
              <a:rPr lang="es-ES" dirty="0" err="1"/>
              <a:t>duration</a:t>
            </a:r>
            <a:r>
              <a:rPr lang="es-ES" dirty="0"/>
              <a:t>, and </a:t>
            </a:r>
            <a:r>
              <a:rPr lang="es-ES" dirty="0" err="1"/>
              <a:t>fare</a:t>
            </a:r>
            <a:r>
              <a:rPr lang="es-ES" dirty="0"/>
              <a:t>, and </a:t>
            </a:r>
            <a:r>
              <a:rPr lang="es-ES" dirty="0" err="1"/>
              <a:t>speed</a:t>
            </a:r>
            <a:r>
              <a:rPr lang="es-ES" dirty="0"/>
              <a:t>…</a:t>
            </a:r>
            <a:r>
              <a:rPr lang="es-ES" dirty="0" err="1"/>
              <a:t>same</a:t>
            </a:r>
            <a:r>
              <a:rPr lang="es-ES" dirty="0"/>
              <a:t> </a:t>
            </a:r>
            <a:r>
              <a:rPr lang="es-ES" dirty="0" err="1"/>
              <a:t>exact</a:t>
            </a:r>
            <a:r>
              <a:rPr lang="es-ES" dirty="0"/>
              <a:t> </a:t>
            </a:r>
            <a:r>
              <a:rPr lang="es-ES" dirty="0" err="1"/>
              <a:t>issue</a:t>
            </a:r>
            <a:endParaRPr lang="es-ES" dirty="0"/>
          </a:p>
        </p:txBody>
      </p:sp>
    </p:spTree>
    <p:extLst>
      <p:ext uri="{BB962C8B-B14F-4D97-AF65-F5344CB8AC3E}">
        <p14:creationId xmlns:p14="http://schemas.microsoft.com/office/powerpoint/2010/main" val="59496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b8afa14a3e_0_1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b8afa14a3e_0_1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Our model is smart, it has been trained on 6 million trips. Still, it has an </a:t>
            </a:r>
            <a:r>
              <a:rPr lang="en-US" dirty="0" err="1"/>
              <a:t>accuray</a:t>
            </a:r>
            <a:r>
              <a:rPr lang="en-US" dirty="0"/>
              <a:t> of 65%..</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This means that the variance between our values can only be explained to a certain point. When the model gives us an tipping amount, what it is really telling us is that only 65% percent of the passengers taking that same trip agree that that should be the tip.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So…Can we predict the rest of the values? It probably difficult. We can add further data to increase the accuracy. Still, these type of problems, such as tipping (which is a very subjective issue, everybody tips differently) or liking a certain product, are things that can only be predicted up to a certain percentage because there is no universal consensus about it. </a:t>
            </a:r>
          </a:p>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b8afa14a3e_0_1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b8afa14a3e_0_1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does not leave us however, with empty hands. </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Great tips only represent 6,7% of the total tips, can we know something </a:t>
            </a:r>
            <a:r>
              <a:rPr lang="en-US" b="1" dirty="0"/>
              <a:t>for sure </a:t>
            </a:r>
            <a:r>
              <a:rPr lang="en-US" dirty="0"/>
              <a:t>about them?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cannot ace at predicting exact tips amounts but we can sure extract some useful insights by looking at our data in an exploratory manner.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b8afa14a3e_0_15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b8afa14a3e_0_15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Independently of our model, exploring the data can already provide us with clear and useful information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Clear things that we see just by looking at the numbers</a:t>
            </a:r>
          </a:p>
          <a:p>
            <a:pPr marL="0" lvl="0" indent="0" algn="l" rtl="0">
              <a:spcBef>
                <a:spcPts val="0"/>
              </a:spcBef>
              <a:spcAft>
                <a:spcPts val="0"/>
              </a:spcAft>
              <a:buNone/>
            </a:pPr>
            <a:r>
              <a:rPr lang="en-US" dirty="0"/>
              <a:t>More distance, more tips</a:t>
            </a:r>
          </a:p>
          <a:p>
            <a:pPr marL="0" lvl="0" indent="0" algn="l" rtl="0">
              <a:spcBef>
                <a:spcPts val="0"/>
              </a:spcBef>
              <a:spcAft>
                <a:spcPts val="0"/>
              </a:spcAft>
              <a:buNone/>
            </a:pPr>
            <a:r>
              <a:rPr lang="en-US" dirty="0"/>
              <a:t>More duration more tips</a:t>
            </a:r>
          </a:p>
          <a:p>
            <a:pPr marL="0" lvl="0" indent="0" algn="l" rtl="0">
              <a:spcBef>
                <a:spcPts val="0"/>
              </a:spcBef>
              <a:spcAft>
                <a:spcPts val="0"/>
              </a:spcAft>
              <a:buNone/>
            </a:pPr>
            <a:r>
              <a:rPr lang="en-US" dirty="0"/>
              <a:t>And something that can actually be used to motivate our drivers (but please respect the rules) </a:t>
            </a:r>
            <a:r>
              <a:rPr lang="en-US" dirty="0">
                <a:sym typeface="Wingdings" panose="05000000000000000000" pitchFamily="2" charset="2"/>
              </a:rPr>
              <a:t> more average speed more tips!</a:t>
            </a:r>
            <a:endParaRPr lang="en-US" dirty="0"/>
          </a:p>
          <a:p>
            <a:pPr marL="0" lvl="0" indent="0" algn="l" rtl="0">
              <a:spcBef>
                <a:spcPts val="0"/>
              </a:spcBef>
              <a:spcAft>
                <a:spcPts val="0"/>
              </a:spcAft>
              <a:buNone/>
            </a:pPr>
            <a:r>
              <a:rPr lang="en-US" dirty="0"/>
              <a:t>We even know when the business is high!</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ES" sz="1100" dirty="0" err="1"/>
              <a:t>With</a:t>
            </a:r>
            <a:r>
              <a:rPr lang="es-ES" sz="1100" dirty="0"/>
              <a:t> </a:t>
            </a:r>
            <a:r>
              <a:rPr lang="es-ES" sz="1100" dirty="0" err="1"/>
              <a:t>this</a:t>
            </a:r>
            <a:r>
              <a:rPr lang="es-ES" sz="1100" dirty="0"/>
              <a:t> data </a:t>
            </a:r>
            <a:r>
              <a:rPr lang="es-ES" sz="1100" dirty="0" err="1"/>
              <a:t>insights</a:t>
            </a:r>
            <a:r>
              <a:rPr lang="es-ES" sz="1100" dirty="0"/>
              <a:t> in </a:t>
            </a:r>
            <a:r>
              <a:rPr lang="es-ES" sz="1100" dirty="0" err="1"/>
              <a:t>front</a:t>
            </a:r>
            <a:r>
              <a:rPr lang="es-ES" sz="1100" dirty="0"/>
              <a:t> </a:t>
            </a:r>
            <a:r>
              <a:rPr lang="es-ES" sz="1100" dirty="0" err="1"/>
              <a:t>of</a:t>
            </a:r>
            <a:r>
              <a:rPr lang="es-ES" sz="1100" dirty="0"/>
              <a:t> </a:t>
            </a:r>
            <a:r>
              <a:rPr lang="es-ES" sz="1100" dirty="0" err="1"/>
              <a:t>us</a:t>
            </a:r>
            <a:r>
              <a:rPr lang="es-ES" sz="1100" dirty="0"/>
              <a:t>, </a:t>
            </a:r>
            <a:r>
              <a:rPr lang="es-ES" sz="1100" dirty="0" err="1"/>
              <a:t>we</a:t>
            </a:r>
            <a:r>
              <a:rPr lang="es-ES" sz="1100" dirty="0"/>
              <a:t> can </a:t>
            </a:r>
            <a:r>
              <a:rPr lang="es-ES" sz="1100" dirty="0" err="1"/>
              <a:t>definitely</a:t>
            </a:r>
            <a:r>
              <a:rPr lang="es-ES" sz="1100" dirty="0"/>
              <a:t> </a:t>
            </a:r>
            <a:r>
              <a:rPr lang="es-ES" sz="1100" dirty="0" err="1"/>
              <a:t>tell</a:t>
            </a:r>
            <a:r>
              <a:rPr lang="es-ES" sz="1100" dirty="0"/>
              <a:t> </a:t>
            </a:r>
            <a:r>
              <a:rPr lang="es-ES" sz="1100" dirty="0" err="1"/>
              <a:t>that</a:t>
            </a:r>
            <a:r>
              <a:rPr lang="es-ES" sz="1100" dirty="0"/>
              <a:t> </a:t>
            </a:r>
            <a:r>
              <a:rPr lang="es-ES" sz="1100" dirty="0" err="1"/>
              <a:t>customers</a:t>
            </a:r>
            <a:r>
              <a:rPr lang="es-ES" sz="1100" dirty="0"/>
              <a:t> in a </a:t>
            </a:r>
            <a:r>
              <a:rPr lang="es-ES" sz="1100" dirty="0" err="1"/>
              <a:t>hurry</a:t>
            </a:r>
            <a:r>
              <a:rPr lang="es-ES" sz="1100" dirty="0"/>
              <a:t> </a:t>
            </a:r>
            <a:r>
              <a:rPr lang="es-ES" sz="1100" dirty="0" err="1"/>
              <a:t>to</a:t>
            </a:r>
            <a:r>
              <a:rPr lang="es-ES" sz="1100" dirty="0"/>
              <a:t> catch a </a:t>
            </a:r>
            <a:r>
              <a:rPr lang="es-ES" sz="1100" dirty="0" err="1"/>
              <a:t>flight</a:t>
            </a:r>
            <a:r>
              <a:rPr lang="es-ES" sz="1100" dirty="0"/>
              <a:t> are </a:t>
            </a:r>
            <a:r>
              <a:rPr lang="es-ES" sz="1100" dirty="0" err="1"/>
              <a:t>probably</a:t>
            </a:r>
            <a:r>
              <a:rPr lang="es-ES" sz="1100" dirty="0"/>
              <a:t> a </a:t>
            </a:r>
            <a:r>
              <a:rPr lang="es-ES" sz="1100" dirty="0" err="1"/>
              <a:t>great</a:t>
            </a:r>
            <a:r>
              <a:rPr lang="es-ES" sz="1100" dirty="0"/>
              <a:t> </a:t>
            </a:r>
            <a:r>
              <a:rPr lang="es-ES" sz="1100" dirty="0" err="1"/>
              <a:t>opportunity</a:t>
            </a:r>
            <a:r>
              <a:rPr lang="es-ES" sz="1100" dirty="0"/>
              <a:t> </a:t>
            </a:r>
            <a:r>
              <a:rPr lang="es-ES" sz="1100" dirty="0" err="1"/>
              <a:t>to</a:t>
            </a:r>
            <a:r>
              <a:rPr lang="es-ES" sz="1100" dirty="0"/>
              <a:t> </a:t>
            </a:r>
            <a:r>
              <a:rPr lang="es-ES" sz="1100" dirty="0" err="1"/>
              <a:t>make</a:t>
            </a:r>
            <a:r>
              <a:rPr lang="es-ES" sz="1100" dirty="0"/>
              <a:t> a Good </a:t>
            </a:r>
            <a:r>
              <a:rPr lang="es-ES" sz="1100" dirty="0" err="1"/>
              <a:t>tip</a:t>
            </a:r>
            <a:r>
              <a:rPr lang="es-ES" sz="1100" dirty="0"/>
              <a:t>!</a:t>
            </a:r>
          </a:p>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b8afa14a3e_0_15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b8afa14a3e_0_15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Given the fact that there is a still a good relationship between distance, duration and tip amount, we can even identify bonus areas and and use them as a reward for our best drivers by sending them to work in those areas more often. </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6753398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b8afa14a3e_0_18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b8afa14a3e_0_18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ES" dirty="0" err="1">
                <a:solidFill>
                  <a:schemeClr val="bg1"/>
                </a:solidFill>
              </a:rPr>
              <a:t>We</a:t>
            </a:r>
            <a:r>
              <a:rPr lang="es-ES" dirty="0">
                <a:solidFill>
                  <a:schemeClr val="bg1"/>
                </a:solidFill>
              </a:rPr>
              <a:t> </a:t>
            </a:r>
            <a:r>
              <a:rPr lang="es-ES" dirty="0" err="1">
                <a:solidFill>
                  <a:schemeClr val="bg1"/>
                </a:solidFill>
              </a:rPr>
              <a:t>have</a:t>
            </a:r>
            <a:r>
              <a:rPr lang="es-ES" dirty="0">
                <a:solidFill>
                  <a:schemeClr val="bg1"/>
                </a:solidFill>
              </a:rPr>
              <a:t> </a:t>
            </a:r>
            <a:r>
              <a:rPr lang="es-ES" dirty="0" err="1">
                <a:solidFill>
                  <a:schemeClr val="bg1"/>
                </a:solidFill>
              </a:rPr>
              <a:t>extracted</a:t>
            </a:r>
            <a:r>
              <a:rPr lang="es-ES" dirty="0">
                <a:solidFill>
                  <a:schemeClr val="bg1"/>
                </a:solidFill>
              </a:rPr>
              <a:t> </a:t>
            </a:r>
            <a:r>
              <a:rPr lang="es-ES" b="1" dirty="0" err="1">
                <a:solidFill>
                  <a:schemeClr val="bg1"/>
                </a:solidFill>
              </a:rPr>
              <a:t>valuable</a:t>
            </a:r>
            <a:r>
              <a:rPr lang="es-ES" b="1" dirty="0">
                <a:solidFill>
                  <a:schemeClr val="bg1"/>
                </a:solidFill>
              </a:rPr>
              <a:t> </a:t>
            </a:r>
            <a:r>
              <a:rPr lang="es-ES" b="1" dirty="0" err="1">
                <a:solidFill>
                  <a:schemeClr val="bg1"/>
                </a:solidFill>
              </a:rPr>
              <a:t>insights</a:t>
            </a:r>
            <a:r>
              <a:rPr lang="es-ES" b="1" dirty="0">
                <a:solidFill>
                  <a:schemeClr val="bg1"/>
                </a:solidFill>
              </a:rPr>
              <a:t> </a:t>
            </a:r>
            <a:r>
              <a:rPr lang="es-ES" dirty="0" err="1">
                <a:solidFill>
                  <a:schemeClr val="bg1"/>
                </a:solidFill>
              </a:rPr>
              <a:t>about</a:t>
            </a:r>
            <a:r>
              <a:rPr lang="es-ES" dirty="0">
                <a:solidFill>
                  <a:schemeClr val="bg1"/>
                </a:solidFill>
              </a:rPr>
              <a:t> </a:t>
            </a:r>
            <a:r>
              <a:rPr lang="es-ES" dirty="0" err="1">
                <a:solidFill>
                  <a:schemeClr val="bg1"/>
                </a:solidFill>
              </a:rPr>
              <a:t>the</a:t>
            </a:r>
            <a:r>
              <a:rPr lang="es-ES" dirty="0">
                <a:solidFill>
                  <a:schemeClr val="bg1"/>
                </a:solidFill>
              </a:rPr>
              <a:t> </a:t>
            </a:r>
            <a:r>
              <a:rPr lang="es-ES" dirty="0" err="1">
                <a:solidFill>
                  <a:schemeClr val="bg1"/>
                </a:solidFill>
              </a:rPr>
              <a:t>business</a:t>
            </a:r>
            <a:r>
              <a:rPr lang="es-ES" dirty="0">
                <a:solidFill>
                  <a:schemeClr val="bg1"/>
                </a:solidFill>
              </a:rPr>
              <a:t> and </a:t>
            </a:r>
            <a:r>
              <a:rPr lang="es-ES" dirty="0" err="1">
                <a:solidFill>
                  <a:schemeClr val="bg1"/>
                </a:solidFill>
              </a:rPr>
              <a:t>how</a:t>
            </a:r>
            <a:r>
              <a:rPr lang="es-ES" dirty="0">
                <a:solidFill>
                  <a:schemeClr val="bg1"/>
                </a:solidFill>
              </a:rPr>
              <a:t> </a:t>
            </a:r>
            <a:r>
              <a:rPr lang="es-ES" dirty="0" err="1">
                <a:solidFill>
                  <a:schemeClr val="bg1"/>
                </a:solidFill>
              </a:rPr>
              <a:t>to</a:t>
            </a:r>
            <a:r>
              <a:rPr lang="es-ES" dirty="0">
                <a:solidFill>
                  <a:schemeClr val="bg1"/>
                </a:solidFill>
              </a:rPr>
              <a:t> </a:t>
            </a:r>
            <a:r>
              <a:rPr lang="es-ES" dirty="0" err="1">
                <a:solidFill>
                  <a:schemeClr val="bg1"/>
                </a:solidFill>
              </a:rPr>
              <a:t>make</a:t>
            </a:r>
            <a:r>
              <a:rPr lang="es-ES" dirty="0">
                <a:solidFill>
                  <a:schemeClr val="bg1"/>
                </a:solidFill>
              </a:rPr>
              <a:t> drivers </a:t>
            </a:r>
            <a:r>
              <a:rPr lang="es-ES" dirty="0" err="1">
                <a:solidFill>
                  <a:schemeClr val="bg1"/>
                </a:solidFill>
              </a:rPr>
              <a:t>stay</a:t>
            </a:r>
            <a:r>
              <a:rPr lang="es-ES" dirty="0">
                <a:solidFill>
                  <a:schemeClr val="bg1"/>
                </a:solidFill>
              </a:rPr>
              <a:t> </a:t>
            </a:r>
            <a:r>
              <a:rPr lang="es-ES" dirty="0" err="1">
                <a:solidFill>
                  <a:schemeClr val="bg1"/>
                </a:solidFill>
              </a:rPr>
              <a:t>with</a:t>
            </a:r>
            <a:r>
              <a:rPr lang="es-ES" dirty="0">
                <a:solidFill>
                  <a:schemeClr val="bg1"/>
                </a:solidFill>
              </a:rPr>
              <a:t> </a:t>
            </a:r>
            <a:r>
              <a:rPr lang="es-ES" dirty="0" err="1">
                <a:solidFill>
                  <a:schemeClr val="bg1"/>
                </a:solidFill>
              </a:rPr>
              <a:t>us</a:t>
            </a:r>
            <a:r>
              <a:rPr lang="es-ES" dirty="0">
                <a:solidFill>
                  <a:schemeClr val="bg1"/>
                </a:solidFill>
              </a:rPr>
              <a:t> </a:t>
            </a:r>
            <a:r>
              <a:rPr lang="es-ES" dirty="0" err="1">
                <a:solidFill>
                  <a:schemeClr val="bg1"/>
                </a:solidFill>
              </a:rPr>
              <a:t>before</a:t>
            </a:r>
            <a:r>
              <a:rPr lang="es-ES" dirty="0">
                <a:solidFill>
                  <a:schemeClr val="bg1"/>
                </a:solidFill>
              </a:rPr>
              <a:t> </a:t>
            </a:r>
            <a:r>
              <a:rPr lang="es-ES" dirty="0" err="1">
                <a:solidFill>
                  <a:schemeClr val="bg1"/>
                </a:solidFill>
              </a:rPr>
              <a:t>landing</a:t>
            </a:r>
            <a:r>
              <a:rPr lang="es-ES" dirty="0">
                <a:solidFill>
                  <a:schemeClr val="bg1"/>
                </a:solidFill>
              </a:rPr>
              <a:t> in New York</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ES" dirty="0">
              <a:solidFill>
                <a:schemeClr val="bg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ES" sz="1100" dirty="0" err="1">
                <a:solidFill>
                  <a:schemeClr val="bg1"/>
                </a:solidFill>
              </a:rPr>
              <a:t>We</a:t>
            </a:r>
            <a:r>
              <a:rPr lang="es-ES" sz="1100" dirty="0">
                <a:solidFill>
                  <a:schemeClr val="bg1"/>
                </a:solidFill>
              </a:rPr>
              <a:t> </a:t>
            </a:r>
            <a:r>
              <a:rPr lang="es-ES" sz="1100" dirty="0" err="1">
                <a:solidFill>
                  <a:schemeClr val="bg1"/>
                </a:solidFill>
              </a:rPr>
              <a:t>could</a:t>
            </a:r>
            <a:r>
              <a:rPr lang="es-ES" sz="1100" dirty="0">
                <a:solidFill>
                  <a:schemeClr val="bg1"/>
                </a:solidFill>
              </a:rPr>
              <a:t> </a:t>
            </a:r>
            <a:r>
              <a:rPr lang="es-ES" sz="1100" dirty="0" err="1">
                <a:solidFill>
                  <a:schemeClr val="bg1"/>
                </a:solidFill>
              </a:rPr>
              <a:t>improve</a:t>
            </a:r>
            <a:r>
              <a:rPr lang="es-ES" sz="1100" dirty="0">
                <a:solidFill>
                  <a:schemeClr val="bg1"/>
                </a:solidFill>
              </a:rPr>
              <a:t> </a:t>
            </a:r>
            <a:r>
              <a:rPr lang="es-ES" sz="1100" dirty="0" err="1">
                <a:solidFill>
                  <a:schemeClr val="bg1"/>
                </a:solidFill>
              </a:rPr>
              <a:t>the</a:t>
            </a:r>
            <a:r>
              <a:rPr lang="es-ES" sz="1100" dirty="0">
                <a:solidFill>
                  <a:schemeClr val="bg1"/>
                </a:solidFill>
              </a:rPr>
              <a:t> </a:t>
            </a:r>
            <a:r>
              <a:rPr lang="es-ES" sz="1100" dirty="0" err="1">
                <a:solidFill>
                  <a:schemeClr val="bg1"/>
                </a:solidFill>
              </a:rPr>
              <a:t>accuracy</a:t>
            </a:r>
            <a:r>
              <a:rPr lang="es-ES" sz="1100" dirty="0">
                <a:solidFill>
                  <a:schemeClr val="bg1"/>
                </a:solidFill>
              </a:rPr>
              <a:t> </a:t>
            </a:r>
            <a:r>
              <a:rPr lang="es-ES" sz="1100" dirty="0" err="1">
                <a:solidFill>
                  <a:schemeClr val="bg1"/>
                </a:solidFill>
              </a:rPr>
              <a:t>of</a:t>
            </a:r>
            <a:r>
              <a:rPr lang="es-ES" sz="1100" dirty="0">
                <a:solidFill>
                  <a:schemeClr val="bg1"/>
                </a:solidFill>
              </a:rPr>
              <a:t> </a:t>
            </a:r>
            <a:r>
              <a:rPr lang="es-ES" sz="1100" dirty="0" err="1">
                <a:solidFill>
                  <a:schemeClr val="bg1"/>
                </a:solidFill>
              </a:rPr>
              <a:t>the</a:t>
            </a:r>
            <a:r>
              <a:rPr lang="es-ES" sz="1100" dirty="0">
                <a:solidFill>
                  <a:schemeClr val="bg1"/>
                </a:solidFill>
              </a:rPr>
              <a:t> </a:t>
            </a:r>
            <a:r>
              <a:rPr lang="es-ES" sz="1100" dirty="0" err="1">
                <a:solidFill>
                  <a:schemeClr val="bg1"/>
                </a:solidFill>
              </a:rPr>
              <a:t>model</a:t>
            </a:r>
            <a:r>
              <a:rPr lang="es-ES" sz="1100" dirty="0">
                <a:solidFill>
                  <a:schemeClr val="bg1"/>
                </a:solidFill>
              </a:rPr>
              <a:t> </a:t>
            </a:r>
            <a:r>
              <a:rPr lang="es-ES" sz="1100" dirty="0" err="1">
                <a:solidFill>
                  <a:schemeClr val="bg1"/>
                </a:solidFill>
              </a:rPr>
              <a:t>by</a:t>
            </a:r>
            <a:r>
              <a:rPr lang="es-ES" sz="1100" dirty="0">
                <a:solidFill>
                  <a:schemeClr val="bg1"/>
                </a:solidFill>
              </a:rPr>
              <a:t> </a:t>
            </a:r>
            <a:r>
              <a:rPr lang="es-ES" sz="1100" dirty="0" err="1">
                <a:solidFill>
                  <a:schemeClr val="bg1"/>
                </a:solidFill>
              </a:rPr>
              <a:t>including</a:t>
            </a:r>
            <a:r>
              <a:rPr lang="es-ES" sz="1100" dirty="0">
                <a:solidFill>
                  <a:schemeClr val="bg1"/>
                </a:solidFill>
              </a:rPr>
              <a:t> </a:t>
            </a:r>
            <a:r>
              <a:rPr lang="es-ES" sz="1100" dirty="0" err="1">
                <a:solidFill>
                  <a:schemeClr val="bg1"/>
                </a:solidFill>
              </a:rPr>
              <a:t>an</a:t>
            </a:r>
            <a:r>
              <a:rPr lang="es-ES" sz="1100" dirty="0">
                <a:solidFill>
                  <a:schemeClr val="bg1"/>
                </a:solidFill>
              </a:rPr>
              <a:t> </a:t>
            </a:r>
            <a:r>
              <a:rPr lang="es-ES" sz="1100" dirty="0" err="1">
                <a:solidFill>
                  <a:schemeClr val="bg1"/>
                </a:solidFill>
              </a:rPr>
              <a:t>option</a:t>
            </a:r>
            <a:r>
              <a:rPr lang="es-ES" sz="1100" dirty="0">
                <a:solidFill>
                  <a:schemeClr val="bg1"/>
                </a:solidFill>
              </a:rPr>
              <a:t> </a:t>
            </a:r>
            <a:r>
              <a:rPr lang="es-ES" sz="1100" dirty="0" err="1">
                <a:solidFill>
                  <a:schemeClr val="bg1"/>
                </a:solidFill>
              </a:rPr>
              <a:t>to</a:t>
            </a:r>
            <a:r>
              <a:rPr lang="es-ES" sz="1100" dirty="0">
                <a:solidFill>
                  <a:schemeClr val="bg1"/>
                </a:solidFill>
              </a:rPr>
              <a:t> </a:t>
            </a:r>
            <a:r>
              <a:rPr lang="es-ES" sz="1100" dirty="0" err="1">
                <a:solidFill>
                  <a:schemeClr val="bg1"/>
                </a:solidFill>
              </a:rPr>
              <a:t>rate</a:t>
            </a:r>
            <a:r>
              <a:rPr lang="es-ES" sz="1100" dirty="0">
                <a:solidFill>
                  <a:schemeClr val="bg1"/>
                </a:solidFill>
              </a:rPr>
              <a:t> </a:t>
            </a:r>
            <a:r>
              <a:rPr lang="es-ES" sz="1100" dirty="0" err="1">
                <a:solidFill>
                  <a:schemeClr val="bg1"/>
                </a:solidFill>
              </a:rPr>
              <a:t>trips</a:t>
            </a:r>
            <a:r>
              <a:rPr lang="es-ES" sz="1100" dirty="0">
                <a:solidFill>
                  <a:schemeClr val="bg1"/>
                </a:solidFill>
              </a:rPr>
              <a:t> and </a:t>
            </a:r>
            <a:r>
              <a:rPr lang="es-ES" sz="1100" dirty="0" err="1">
                <a:solidFill>
                  <a:schemeClr val="bg1"/>
                </a:solidFill>
              </a:rPr>
              <a:t>train</a:t>
            </a:r>
            <a:r>
              <a:rPr lang="es-ES" sz="1100" dirty="0">
                <a:solidFill>
                  <a:schemeClr val="bg1"/>
                </a:solidFill>
              </a:rPr>
              <a:t> </a:t>
            </a:r>
            <a:r>
              <a:rPr lang="es-ES" sz="1100" dirty="0" err="1">
                <a:solidFill>
                  <a:schemeClr val="bg1"/>
                </a:solidFill>
              </a:rPr>
              <a:t>the</a:t>
            </a:r>
            <a:r>
              <a:rPr lang="es-ES" sz="1100" dirty="0">
                <a:solidFill>
                  <a:schemeClr val="bg1"/>
                </a:solidFill>
              </a:rPr>
              <a:t> </a:t>
            </a:r>
            <a:r>
              <a:rPr lang="es-ES" sz="1100" dirty="0" err="1">
                <a:solidFill>
                  <a:schemeClr val="bg1"/>
                </a:solidFill>
              </a:rPr>
              <a:t>model</a:t>
            </a:r>
            <a:r>
              <a:rPr lang="es-ES" sz="1100" dirty="0">
                <a:solidFill>
                  <a:schemeClr val="bg1"/>
                </a:solidFill>
              </a:rPr>
              <a:t> </a:t>
            </a:r>
            <a:r>
              <a:rPr lang="es-ES" sz="1100" dirty="0" err="1">
                <a:solidFill>
                  <a:schemeClr val="bg1"/>
                </a:solidFill>
              </a:rPr>
              <a:t>again</a:t>
            </a:r>
            <a:r>
              <a:rPr lang="es-ES" sz="1100" dirty="0">
                <a:solidFill>
                  <a:schemeClr val="bg1"/>
                </a:solidFill>
              </a:rPr>
              <a:t> </a:t>
            </a:r>
            <a:r>
              <a:rPr lang="es-ES" sz="1100" dirty="0" err="1">
                <a:solidFill>
                  <a:schemeClr val="bg1"/>
                </a:solidFill>
              </a:rPr>
              <a:t>with</a:t>
            </a:r>
            <a:r>
              <a:rPr lang="es-ES" sz="1100" dirty="0">
                <a:solidFill>
                  <a:schemeClr val="bg1"/>
                </a:solidFill>
              </a:rPr>
              <a:t> </a:t>
            </a:r>
            <a:r>
              <a:rPr lang="es-ES" sz="1100" dirty="0" err="1">
                <a:solidFill>
                  <a:schemeClr val="bg1"/>
                </a:solidFill>
              </a:rPr>
              <a:t>this</a:t>
            </a:r>
            <a:r>
              <a:rPr lang="es-ES" sz="1100" dirty="0">
                <a:solidFill>
                  <a:schemeClr val="bg1"/>
                </a:solidFill>
              </a:rPr>
              <a:t> data</a:t>
            </a:r>
            <a:endParaRPr lang="es-ES" dirty="0">
              <a:solidFill>
                <a:schemeClr val="bg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ES" sz="1100" dirty="0" err="1">
                <a:solidFill>
                  <a:schemeClr val="bg1"/>
                </a:solidFill>
              </a:rPr>
              <a:t>Alternative</a:t>
            </a:r>
            <a:r>
              <a:rPr lang="es-ES" sz="1100" dirty="0">
                <a:solidFill>
                  <a:schemeClr val="bg1"/>
                </a:solidFill>
              </a:rPr>
              <a:t> </a:t>
            </a:r>
            <a:r>
              <a:rPr lang="es-ES" sz="1100" dirty="0">
                <a:solidFill>
                  <a:schemeClr val="bg1"/>
                </a:solidFill>
                <a:sym typeface="Wingdings" panose="05000000000000000000" pitchFamily="2" charset="2"/>
              </a:rPr>
              <a:t> </a:t>
            </a:r>
            <a:r>
              <a:rPr lang="es-ES" sz="1100" dirty="0" err="1">
                <a:solidFill>
                  <a:schemeClr val="bg1"/>
                </a:solidFill>
                <a:sym typeface="Wingdings" panose="05000000000000000000" pitchFamily="2" charset="2"/>
              </a:rPr>
              <a:t>suggest</a:t>
            </a:r>
            <a:r>
              <a:rPr lang="es-ES" sz="1100" dirty="0">
                <a:solidFill>
                  <a:schemeClr val="bg1"/>
                </a:solidFill>
                <a:sym typeface="Wingdings" panose="05000000000000000000" pitchFamily="2" charset="2"/>
              </a:rPr>
              <a:t> </a:t>
            </a:r>
            <a:r>
              <a:rPr lang="es-ES" sz="1100" dirty="0" err="1">
                <a:solidFill>
                  <a:schemeClr val="bg1"/>
                </a:solidFill>
                <a:sym typeface="Wingdings" panose="05000000000000000000" pitchFamily="2" charset="2"/>
              </a:rPr>
              <a:t>percentage</a:t>
            </a:r>
            <a:r>
              <a:rPr lang="es-ES" sz="1100" dirty="0">
                <a:solidFill>
                  <a:schemeClr val="bg1"/>
                </a:solidFill>
                <a:sym typeface="Wingdings" panose="05000000000000000000" pitchFamily="2" charset="2"/>
              </a:rPr>
              <a:t> </a:t>
            </a:r>
            <a:r>
              <a:rPr lang="es-ES" sz="1100" dirty="0" err="1">
                <a:solidFill>
                  <a:schemeClr val="bg1"/>
                </a:solidFill>
                <a:sym typeface="Wingdings" panose="05000000000000000000" pitchFamily="2" charset="2"/>
              </a:rPr>
              <a:t>over</a:t>
            </a:r>
            <a:r>
              <a:rPr lang="es-ES" sz="1100" dirty="0">
                <a:solidFill>
                  <a:schemeClr val="bg1"/>
                </a:solidFill>
                <a:sym typeface="Wingdings" panose="05000000000000000000" pitchFamily="2" charset="2"/>
              </a:rPr>
              <a:t> </a:t>
            </a:r>
            <a:r>
              <a:rPr lang="es-ES" sz="1100" dirty="0" err="1">
                <a:solidFill>
                  <a:schemeClr val="bg1"/>
                </a:solidFill>
                <a:sym typeface="Wingdings" panose="05000000000000000000" pitchFamily="2" charset="2"/>
              </a:rPr>
              <a:t>trip</a:t>
            </a:r>
            <a:r>
              <a:rPr lang="es-ES" sz="1100" dirty="0">
                <a:solidFill>
                  <a:schemeClr val="bg1"/>
                </a:solidFill>
                <a:sym typeface="Wingdings" panose="05000000000000000000" pitchFamily="2" charset="2"/>
              </a:rPr>
              <a:t> </a:t>
            </a:r>
            <a:r>
              <a:rPr lang="es-ES" sz="1100" dirty="0" err="1">
                <a:solidFill>
                  <a:schemeClr val="bg1"/>
                </a:solidFill>
                <a:sym typeface="Wingdings" panose="05000000000000000000" pitchFamily="2" charset="2"/>
              </a:rPr>
              <a:t>fare</a:t>
            </a:r>
            <a:endParaRPr lang="es-ES" sz="1100" dirty="0">
              <a:solidFill>
                <a:schemeClr val="bg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ES" dirty="0">
              <a:solidFill>
                <a:schemeClr val="bg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ES" sz="1100" dirty="0" err="1">
                <a:solidFill>
                  <a:schemeClr val="bg1"/>
                </a:solidFill>
              </a:rPr>
              <a:t>We</a:t>
            </a:r>
            <a:r>
              <a:rPr lang="es-ES" sz="1100" dirty="0">
                <a:solidFill>
                  <a:schemeClr val="bg1"/>
                </a:solidFill>
              </a:rPr>
              <a:t> </a:t>
            </a:r>
            <a:r>
              <a:rPr lang="es-ES" sz="1100" dirty="0" err="1">
                <a:solidFill>
                  <a:schemeClr val="bg1"/>
                </a:solidFill>
              </a:rPr>
              <a:t>found</a:t>
            </a:r>
            <a:r>
              <a:rPr lang="es-ES" sz="1100" dirty="0">
                <a:solidFill>
                  <a:schemeClr val="bg1"/>
                </a:solidFill>
              </a:rPr>
              <a:t> a Smart </a:t>
            </a:r>
            <a:r>
              <a:rPr lang="es-ES" sz="1100" dirty="0" err="1">
                <a:solidFill>
                  <a:schemeClr val="bg1"/>
                </a:solidFill>
              </a:rPr>
              <a:t>way</a:t>
            </a:r>
            <a:r>
              <a:rPr lang="es-ES" sz="1100" dirty="0">
                <a:solidFill>
                  <a:schemeClr val="bg1"/>
                </a:solidFill>
              </a:rPr>
              <a:t> </a:t>
            </a:r>
            <a:r>
              <a:rPr lang="es-ES" sz="1100" dirty="0" err="1">
                <a:solidFill>
                  <a:schemeClr val="bg1"/>
                </a:solidFill>
              </a:rPr>
              <a:t>to</a:t>
            </a:r>
            <a:r>
              <a:rPr lang="es-ES" sz="1100" dirty="0">
                <a:solidFill>
                  <a:schemeClr val="bg1"/>
                </a:solidFill>
              </a:rPr>
              <a:t> </a:t>
            </a:r>
            <a:r>
              <a:rPr lang="es-ES" sz="1100" dirty="0" err="1">
                <a:solidFill>
                  <a:schemeClr val="bg1"/>
                </a:solidFill>
              </a:rPr>
              <a:t>create</a:t>
            </a:r>
            <a:r>
              <a:rPr lang="es-ES" sz="1100" dirty="0">
                <a:solidFill>
                  <a:schemeClr val="bg1"/>
                </a:solidFill>
              </a:rPr>
              <a:t> a driver </a:t>
            </a:r>
            <a:r>
              <a:rPr lang="es-ES" sz="1100" dirty="0" err="1">
                <a:solidFill>
                  <a:schemeClr val="bg1"/>
                </a:solidFill>
              </a:rPr>
              <a:t>loyalty</a:t>
            </a:r>
            <a:r>
              <a:rPr lang="es-ES" sz="1100" dirty="0">
                <a:solidFill>
                  <a:schemeClr val="bg1"/>
                </a:solidFill>
              </a:rPr>
              <a:t> </a:t>
            </a:r>
            <a:r>
              <a:rPr lang="es-ES" sz="1100" dirty="0" err="1">
                <a:solidFill>
                  <a:schemeClr val="bg1"/>
                </a:solidFill>
              </a:rPr>
              <a:t>schema</a:t>
            </a:r>
            <a:endParaRPr lang="es-ES" sz="1100" dirty="0">
              <a:solidFill>
                <a:schemeClr val="bg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ES" dirty="0">
              <a:solidFill>
                <a:schemeClr val="bg1"/>
              </a:solidFill>
            </a:endParaRP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b8afa14a3e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b8afa14a3e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s-ES" dirty="0"/>
              <a:t>So </a:t>
            </a:r>
            <a:r>
              <a:rPr lang="es-ES" dirty="0" err="1"/>
              <a:t>the</a:t>
            </a:r>
            <a:r>
              <a:rPr lang="es-ES" dirty="0"/>
              <a:t> </a:t>
            </a:r>
            <a:r>
              <a:rPr lang="es-ES" dirty="0" err="1"/>
              <a:t>objective</a:t>
            </a:r>
            <a:r>
              <a:rPr lang="es-ES" dirty="0"/>
              <a:t> </a:t>
            </a:r>
            <a:r>
              <a:rPr lang="es-ES" dirty="0" err="1"/>
              <a:t>of</a:t>
            </a:r>
            <a:r>
              <a:rPr lang="es-ES" dirty="0"/>
              <a:t> </a:t>
            </a:r>
            <a:r>
              <a:rPr lang="es-ES" dirty="0" err="1"/>
              <a:t>this</a:t>
            </a:r>
            <a:r>
              <a:rPr lang="es-ES" dirty="0"/>
              <a:t> Project </a:t>
            </a:r>
            <a:r>
              <a:rPr lang="es-ES" dirty="0" err="1"/>
              <a:t>is</a:t>
            </a:r>
            <a:r>
              <a:rPr lang="es-ES" dirty="0"/>
              <a:t> as </a:t>
            </a:r>
            <a:r>
              <a:rPr lang="es-ES" dirty="0" err="1"/>
              <a:t>follows</a:t>
            </a:r>
            <a:r>
              <a:rPr lang="es-ES" dirty="0"/>
              <a:t>:</a:t>
            </a:r>
          </a:p>
          <a:p>
            <a:endParaRPr lang="es-ES" dirty="0"/>
          </a:p>
          <a:p>
            <a:pPr lvl="0"/>
            <a:r>
              <a:rPr lang="es-ES" dirty="0" err="1"/>
              <a:t>We</a:t>
            </a:r>
            <a:r>
              <a:rPr lang="es-ES" dirty="0"/>
              <a:t> </a:t>
            </a:r>
            <a:r>
              <a:rPr lang="es-ES" dirty="0" err="1"/>
              <a:t>want</a:t>
            </a:r>
            <a:r>
              <a:rPr lang="es-ES" dirty="0"/>
              <a:t> </a:t>
            </a:r>
            <a:r>
              <a:rPr lang="es-ES" dirty="0" err="1"/>
              <a:t>to</a:t>
            </a:r>
            <a:r>
              <a:rPr lang="es-ES" dirty="0"/>
              <a:t> be </a:t>
            </a:r>
            <a:r>
              <a:rPr lang="es-ES" dirty="0" err="1"/>
              <a:t>sucessful</a:t>
            </a:r>
            <a:r>
              <a:rPr lang="es-ES" dirty="0"/>
              <a:t> </a:t>
            </a:r>
          </a:p>
          <a:p>
            <a:pPr lvl="0"/>
            <a:r>
              <a:rPr lang="es-ES" dirty="0" err="1"/>
              <a:t>We</a:t>
            </a:r>
            <a:r>
              <a:rPr lang="es-ES" dirty="0"/>
              <a:t> </a:t>
            </a:r>
            <a:r>
              <a:rPr lang="es-ES" dirty="0" err="1"/>
              <a:t>want</a:t>
            </a:r>
            <a:r>
              <a:rPr lang="es-ES" dirty="0"/>
              <a:t> </a:t>
            </a:r>
            <a:r>
              <a:rPr lang="es-ES" dirty="0" err="1"/>
              <a:t>to</a:t>
            </a:r>
            <a:r>
              <a:rPr lang="es-ES" dirty="0"/>
              <a:t> </a:t>
            </a:r>
            <a:r>
              <a:rPr lang="es-ES" dirty="0" err="1"/>
              <a:t>optimise</a:t>
            </a:r>
            <a:r>
              <a:rPr lang="es-ES" dirty="0"/>
              <a:t> </a:t>
            </a:r>
            <a:r>
              <a:rPr lang="es-ES" dirty="0" err="1"/>
              <a:t>our</a:t>
            </a:r>
            <a:r>
              <a:rPr lang="es-ES" dirty="0"/>
              <a:t> app </a:t>
            </a:r>
            <a:r>
              <a:rPr lang="es-ES" dirty="0" err="1"/>
              <a:t>by</a:t>
            </a:r>
            <a:r>
              <a:rPr lang="es-ES" dirty="0"/>
              <a:t> </a:t>
            </a:r>
            <a:r>
              <a:rPr lang="es-ES" dirty="0" err="1"/>
              <a:t>creating</a:t>
            </a:r>
            <a:r>
              <a:rPr lang="es-ES" dirty="0"/>
              <a:t> a </a:t>
            </a:r>
            <a:r>
              <a:rPr lang="es-ES" dirty="0" err="1"/>
              <a:t>system</a:t>
            </a:r>
            <a:r>
              <a:rPr lang="es-ES" dirty="0"/>
              <a:t> </a:t>
            </a:r>
            <a:r>
              <a:rPr lang="es-ES" dirty="0" err="1"/>
              <a:t>to</a:t>
            </a:r>
            <a:r>
              <a:rPr lang="es-ES" dirty="0"/>
              <a:t> </a:t>
            </a:r>
            <a:r>
              <a:rPr lang="es-ES" dirty="0" err="1"/>
              <a:t>advice</a:t>
            </a:r>
            <a:r>
              <a:rPr lang="es-ES" dirty="0"/>
              <a:t> </a:t>
            </a:r>
            <a:r>
              <a:rPr lang="es-ES" dirty="0" err="1"/>
              <a:t>our</a:t>
            </a:r>
            <a:r>
              <a:rPr lang="es-ES" dirty="0"/>
              <a:t> </a:t>
            </a:r>
            <a:r>
              <a:rPr lang="es-ES" dirty="0" err="1"/>
              <a:t>customer</a:t>
            </a:r>
            <a:r>
              <a:rPr lang="es-ES" dirty="0"/>
              <a:t> </a:t>
            </a:r>
            <a:r>
              <a:rPr lang="es-ES" dirty="0" err="1"/>
              <a:t>on</a:t>
            </a:r>
            <a:r>
              <a:rPr lang="es-ES" dirty="0"/>
              <a:t> </a:t>
            </a:r>
            <a:r>
              <a:rPr lang="es-ES" dirty="0" err="1"/>
              <a:t>how</a:t>
            </a:r>
            <a:r>
              <a:rPr lang="es-ES" dirty="0"/>
              <a:t> </a:t>
            </a:r>
            <a:r>
              <a:rPr lang="es-ES" dirty="0" err="1"/>
              <a:t>much</a:t>
            </a:r>
            <a:r>
              <a:rPr lang="es-ES" dirty="0"/>
              <a:t> </a:t>
            </a:r>
            <a:r>
              <a:rPr lang="es-ES" dirty="0" err="1"/>
              <a:t>they</a:t>
            </a:r>
            <a:r>
              <a:rPr lang="es-ES" dirty="0"/>
              <a:t> </a:t>
            </a:r>
            <a:r>
              <a:rPr lang="es-ES" dirty="0" err="1"/>
              <a:t>should</a:t>
            </a:r>
            <a:r>
              <a:rPr lang="es-ES" dirty="0"/>
              <a:t> </a:t>
            </a:r>
            <a:r>
              <a:rPr lang="es-ES" dirty="0" err="1"/>
              <a:t>tip</a:t>
            </a:r>
            <a:endParaRPr lang="es-ES" dirty="0"/>
          </a:p>
          <a:p>
            <a:pPr lvl="0"/>
            <a:r>
              <a:rPr lang="es-ES" dirty="0" err="1"/>
              <a:t>We</a:t>
            </a:r>
            <a:r>
              <a:rPr lang="es-ES" dirty="0"/>
              <a:t> </a:t>
            </a:r>
            <a:r>
              <a:rPr lang="es-ES" dirty="0" err="1"/>
              <a:t>want</a:t>
            </a:r>
            <a:r>
              <a:rPr lang="es-ES" dirty="0"/>
              <a:t> </a:t>
            </a:r>
            <a:r>
              <a:rPr lang="es-ES" dirty="0" err="1"/>
              <a:t>to</a:t>
            </a:r>
            <a:r>
              <a:rPr lang="es-ES" dirty="0"/>
              <a:t> </a:t>
            </a:r>
            <a:r>
              <a:rPr lang="es-ES" dirty="0" err="1"/>
              <a:t>provide</a:t>
            </a:r>
            <a:r>
              <a:rPr lang="es-ES" dirty="0"/>
              <a:t> </a:t>
            </a:r>
            <a:r>
              <a:rPr lang="es-ES" dirty="0" err="1"/>
              <a:t>our</a:t>
            </a:r>
            <a:r>
              <a:rPr lang="es-ES" dirty="0"/>
              <a:t> drivers </a:t>
            </a:r>
            <a:r>
              <a:rPr lang="es-ES" dirty="0" err="1"/>
              <a:t>with</a:t>
            </a:r>
            <a:r>
              <a:rPr lang="es-ES" dirty="0"/>
              <a:t> </a:t>
            </a:r>
            <a:r>
              <a:rPr lang="es-ES" dirty="0" err="1"/>
              <a:t>information</a:t>
            </a:r>
            <a:r>
              <a:rPr lang="es-ES" dirty="0"/>
              <a:t> </a:t>
            </a:r>
            <a:r>
              <a:rPr lang="es-ES" dirty="0" err="1"/>
              <a:t>on</a:t>
            </a:r>
            <a:r>
              <a:rPr lang="es-ES" dirty="0"/>
              <a:t> </a:t>
            </a:r>
            <a:r>
              <a:rPr lang="es-ES" dirty="0" err="1"/>
              <a:t>how</a:t>
            </a:r>
            <a:r>
              <a:rPr lang="es-ES" dirty="0"/>
              <a:t> </a:t>
            </a:r>
            <a:r>
              <a:rPr lang="es-ES" dirty="0" err="1"/>
              <a:t>to</a:t>
            </a:r>
            <a:r>
              <a:rPr lang="es-ES" dirty="0"/>
              <a:t> </a:t>
            </a:r>
            <a:r>
              <a:rPr lang="es-ES" dirty="0" err="1"/>
              <a:t>obtain</a:t>
            </a:r>
            <a:r>
              <a:rPr lang="es-ES" dirty="0"/>
              <a:t> </a:t>
            </a:r>
            <a:r>
              <a:rPr lang="es-ES" dirty="0" err="1"/>
              <a:t>the</a:t>
            </a:r>
            <a:r>
              <a:rPr lang="es-ES" dirty="0"/>
              <a:t> </a:t>
            </a:r>
            <a:r>
              <a:rPr lang="es-ES" dirty="0" err="1"/>
              <a:t>best</a:t>
            </a:r>
            <a:r>
              <a:rPr lang="es-ES" dirty="0"/>
              <a:t> </a:t>
            </a:r>
            <a:r>
              <a:rPr lang="es-ES" dirty="0" err="1"/>
              <a:t>tips</a:t>
            </a:r>
            <a:endParaRPr lang="es-ES" dirty="0"/>
          </a:p>
          <a:p>
            <a:pPr marL="158750" indent="0">
              <a:buNone/>
            </a:pPr>
            <a:endParaRPr lang="en-US" dirty="0"/>
          </a:p>
          <a:p>
            <a:pPr marL="158750" indent="0">
              <a:buNone/>
            </a:pPr>
            <a:r>
              <a:rPr lang="es-ES" dirty="0" err="1"/>
              <a:t>We</a:t>
            </a:r>
            <a:r>
              <a:rPr lang="es-ES" dirty="0"/>
              <a:t> </a:t>
            </a:r>
            <a:r>
              <a:rPr lang="es-ES" dirty="0" err="1"/>
              <a:t>have</a:t>
            </a:r>
            <a:r>
              <a:rPr lang="es-ES" dirty="0"/>
              <a:t> </a:t>
            </a:r>
            <a:r>
              <a:rPr lang="es-ES" dirty="0" err="1"/>
              <a:t>some</a:t>
            </a:r>
            <a:r>
              <a:rPr lang="es-ES" dirty="0"/>
              <a:t> </a:t>
            </a:r>
            <a:r>
              <a:rPr lang="es-ES" dirty="0" err="1"/>
              <a:t>limitations</a:t>
            </a:r>
            <a:r>
              <a:rPr lang="es-ES" dirty="0"/>
              <a:t>  </a:t>
            </a:r>
            <a:r>
              <a:rPr lang="es-ES" dirty="0" err="1"/>
              <a:t>to</a:t>
            </a:r>
            <a:r>
              <a:rPr lang="es-ES" dirty="0"/>
              <a:t> do </a:t>
            </a:r>
            <a:r>
              <a:rPr lang="es-ES" dirty="0" err="1"/>
              <a:t>this</a:t>
            </a:r>
            <a:r>
              <a:rPr lang="es-ES" dirty="0"/>
              <a:t>:</a:t>
            </a:r>
          </a:p>
          <a:p>
            <a:pPr marL="158750" indent="0">
              <a:buNone/>
            </a:pPr>
            <a:endParaRPr lang="es-ES" dirty="0"/>
          </a:p>
          <a:p>
            <a:pPr marL="228600" lvl="0" indent="-228600"/>
            <a:r>
              <a:rPr lang="es-ES" dirty="0" err="1"/>
              <a:t>We</a:t>
            </a:r>
            <a:r>
              <a:rPr lang="es-ES" dirty="0"/>
              <a:t> do </a:t>
            </a:r>
            <a:r>
              <a:rPr lang="es-ES" dirty="0" err="1"/>
              <a:t>not</a:t>
            </a:r>
            <a:r>
              <a:rPr lang="es-ES" dirty="0"/>
              <a:t> </a:t>
            </a:r>
            <a:r>
              <a:rPr lang="es-ES" dirty="0" err="1"/>
              <a:t>know</a:t>
            </a:r>
            <a:r>
              <a:rPr lang="es-ES" dirty="0"/>
              <a:t> New York and </a:t>
            </a:r>
            <a:r>
              <a:rPr lang="es-ES" dirty="0" err="1"/>
              <a:t>the</a:t>
            </a:r>
            <a:r>
              <a:rPr lang="es-ES" dirty="0"/>
              <a:t> </a:t>
            </a:r>
            <a:r>
              <a:rPr lang="es-ES" dirty="0" err="1"/>
              <a:t>behaviour</a:t>
            </a:r>
            <a:r>
              <a:rPr lang="es-ES" dirty="0"/>
              <a:t> </a:t>
            </a:r>
            <a:r>
              <a:rPr lang="es-ES" dirty="0" err="1"/>
              <a:t>of</a:t>
            </a:r>
            <a:r>
              <a:rPr lang="es-ES" dirty="0"/>
              <a:t> </a:t>
            </a:r>
            <a:r>
              <a:rPr lang="es-ES" dirty="0" err="1"/>
              <a:t>customers</a:t>
            </a:r>
            <a:endParaRPr lang="es-ES" dirty="0"/>
          </a:p>
          <a:p>
            <a:pPr marL="228600" lvl="0" indent="-228600"/>
            <a:r>
              <a:rPr lang="es-ES" dirty="0" err="1"/>
              <a:t>We</a:t>
            </a:r>
            <a:r>
              <a:rPr lang="es-ES" dirty="0"/>
              <a:t> do </a:t>
            </a:r>
            <a:r>
              <a:rPr lang="es-ES" dirty="0" err="1"/>
              <a:t>not</a:t>
            </a:r>
            <a:r>
              <a:rPr lang="es-ES" dirty="0"/>
              <a:t> </a:t>
            </a:r>
            <a:r>
              <a:rPr lang="es-ES" dirty="0" err="1"/>
              <a:t>have</a:t>
            </a:r>
            <a:r>
              <a:rPr lang="es-ES" dirty="0"/>
              <a:t> data </a:t>
            </a:r>
            <a:r>
              <a:rPr lang="es-ES" dirty="0" err="1"/>
              <a:t>yet</a:t>
            </a:r>
            <a:r>
              <a:rPr lang="es-ES" dirty="0"/>
              <a:t> </a:t>
            </a:r>
            <a:r>
              <a:rPr lang="es-ES" dirty="0" err="1"/>
              <a:t>on</a:t>
            </a:r>
            <a:r>
              <a:rPr lang="es-ES" dirty="0"/>
              <a:t> </a:t>
            </a:r>
            <a:r>
              <a:rPr lang="es-ES" dirty="0" err="1"/>
              <a:t>our</a:t>
            </a:r>
            <a:r>
              <a:rPr lang="es-ES" dirty="0"/>
              <a:t> </a:t>
            </a:r>
            <a:r>
              <a:rPr lang="es-ES" dirty="0" err="1"/>
              <a:t>product</a:t>
            </a:r>
            <a:r>
              <a:rPr lang="es-ES" dirty="0"/>
              <a:t> in </a:t>
            </a:r>
            <a:r>
              <a:rPr lang="es-ES" dirty="0" err="1"/>
              <a:t>order</a:t>
            </a:r>
            <a:r>
              <a:rPr lang="es-ES" dirty="0"/>
              <a:t> </a:t>
            </a:r>
            <a:r>
              <a:rPr lang="es-ES" dirty="0" err="1"/>
              <a:t>to</a:t>
            </a:r>
            <a:r>
              <a:rPr lang="es-ES" dirty="0"/>
              <a:t> use </a:t>
            </a:r>
            <a:r>
              <a:rPr lang="es-ES" dirty="0" err="1"/>
              <a:t>it</a:t>
            </a:r>
            <a:r>
              <a:rPr lang="es-ES" dirty="0"/>
              <a:t> </a:t>
            </a:r>
            <a:r>
              <a:rPr lang="es-ES" dirty="0" err="1"/>
              <a:t>to</a:t>
            </a:r>
            <a:r>
              <a:rPr lang="es-ES" dirty="0"/>
              <a:t> </a:t>
            </a:r>
            <a:r>
              <a:rPr lang="es-ES" dirty="0" err="1"/>
              <a:t>make</a:t>
            </a:r>
            <a:r>
              <a:rPr lang="es-ES" dirty="0"/>
              <a:t> </a:t>
            </a:r>
            <a:r>
              <a:rPr lang="es-ES" dirty="0" err="1"/>
              <a:t>predictions</a:t>
            </a:r>
            <a:endParaRPr lang="es-ES" dirty="0"/>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b8afa14a3e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b8afa14a3e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s-ES" dirty="0"/>
              <a:t>As a </a:t>
            </a:r>
            <a:r>
              <a:rPr lang="es-ES" dirty="0" err="1"/>
              <a:t>solution</a:t>
            </a:r>
            <a:r>
              <a:rPr lang="es-ES" dirty="0"/>
              <a:t>, </a:t>
            </a:r>
            <a:r>
              <a:rPr lang="es-ES" dirty="0" err="1"/>
              <a:t>we</a:t>
            </a:r>
            <a:r>
              <a:rPr lang="es-ES" dirty="0"/>
              <a:t> </a:t>
            </a:r>
            <a:r>
              <a:rPr lang="es-ES" dirty="0" err="1"/>
              <a:t>have</a:t>
            </a:r>
            <a:r>
              <a:rPr lang="es-ES" dirty="0"/>
              <a:t> </a:t>
            </a:r>
            <a:r>
              <a:rPr lang="es-ES" dirty="0" err="1"/>
              <a:t>gathered</a:t>
            </a:r>
            <a:r>
              <a:rPr lang="es-ES" dirty="0"/>
              <a:t> data </a:t>
            </a:r>
            <a:r>
              <a:rPr lang="es-ES" dirty="0" err="1"/>
              <a:t>on</a:t>
            </a:r>
            <a:r>
              <a:rPr lang="es-ES" dirty="0"/>
              <a:t> </a:t>
            </a:r>
            <a:r>
              <a:rPr lang="es-ES" dirty="0" err="1"/>
              <a:t>yellow</a:t>
            </a:r>
            <a:r>
              <a:rPr lang="es-ES" dirty="0"/>
              <a:t> </a:t>
            </a:r>
            <a:r>
              <a:rPr lang="es-ES" dirty="0" err="1"/>
              <a:t>cab</a:t>
            </a:r>
            <a:r>
              <a:rPr lang="es-ES" dirty="0"/>
              <a:t> </a:t>
            </a:r>
            <a:r>
              <a:rPr lang="es-ES" dirty="0" err="1"/>
              <a:t>trips</a:t>
            </a:r>
            <a:r>
              <a:rPr lang="es-ES" dirty="0"/>
              <a:t> </a:t>
            </a:r>
            <a:r>
              <a:rPr lang="es-ES" dirty="0" err="1"/>
              <a:t>from</a:t>
            </a:r>
            <a:r>
              <a:rPr lang="es-ES" dirty="0"/>
              <a:t> </a:t>
            </a:r>
            <a:r>
              <a:rPr lang="es-ES" dirty="0" err="1"/>
              <a:t>the</a:t>
            </a:r>
            <a:r>
              <a:rPr lang="es-ES" dirty="0"/>
              <a:t> NYC Open Portal </a:t>
            </a:r>
            <a:r>
              <a:rPr lang="es-ES" dirty="0" err="1"/>
              <a:t>taking</a:t>
            </a:r>
            <a:r>
              <a:rPr lang="es-ES" dirty="0"/>
              <a:t> a </a:t>
            </a:r>
            <a:r>
              <a:rPr lang="es-ES" dirty="0" err="1"/>
              <a:t>dataset</a:t>
            </a:r>
            <a:r>
              <a:rPr lang="es-ES" dirty="0"/>
              <a:t> </a:t>
            </a:r>
            <a:r>
              <a:rPr lang="es-ES" dirty="0" err="1"/>
              <a:t>with</a:t>
            </a:r>
            <a:r>
              <a:rPr lang="es-ES" dirty="0"/>
              <a:t> 6 </a:t>
            </a:r>
            <a:r>
              <a:rPr lang="es-ES" dirty="0" err="1"/>
              <a:t>milion</a:t>
            </a:r>
            <a:r>
              <a:rPr lang="es-ES" dirty="0"/>
              <a:t> </a:t>
            </a:r>
            <a:r>
              <a:rPr lang="es-ES" dirty="0" err="1"/>
              <a:t>trips</a:t>
            </a:r>
            <a:r>
              <a:rPr lang="es-ES" dirty="0"/>
              <a:t> </a:t>
            </a:r>
            <a:r>
              <a:rPr lang="es-ES" dirty="0" err="1"/>
              <a:t>corresponding</a:t>
            </a:r>
            <a:r>
              <a:rPr lang="es-ES" dirty="0"/>
              <a:t> </a:t>
            </a:r>
            <a:r>
              <a:rPr lang="es-ES" dirty="0" err="1"/>
              <a:t>to</a:t>
            </a:r>
            <a:r>
              <a:rPr lang="es-ES" dirty="0"/>
              <a:t> August 2019. </a:t>
            </a:r>
            <a:r>
              <a:rPr lang="es-ES" dirty="0" err="1"/>
              <a:t>Since</a:t>
            </a:r>
            <a:r>
              <a:rPr lang="es-ES" dirty="0"/>
              <a:t> </a:t>
            </a:r>
            <a:r>
              <a:rPr lang="es-ES" dirty="0" err="1"/>
              <a:t>the</a:t>
            </a:r>
            <a:r>
              <a:rPr lang="es-ES" dirty="0"/>
              <a:t> </a:t>
            </a:r>
            <a:r>
              <a:rPr lang="es-ES" dirty="0" err="1"/>
              <a:t>speed</a:t>
            </a:r>
            <a:r>
              <a:rPr lang="es-ES" dirty="0"/>
              <a:t> </a:t>
            </a:r>
            <a:r>
              <a:rPr lang="es-ES" dirty="0" err="1"/>
              <a:t>of</a:t>
            </a:r>
            <a:r>
              <a:rPr lang="es-ES" dirty="0"/>
              <a:t> </a:t>
            </a:r>
            <a:r>
              <a:rPr lang="es-ES" dirty="0" err="1"/>
              <a:t>vaccinations</a:t>
            </a:r>
            <a:r>
              <a:rPr lang="es-ES" dirty="0"/>
              <a:t> </a:t>
            </a:r>
            <a:r>
              <a:rPr lang="es-ES" dirty="0" err="1"/>
              <a:t>is</a:t>
            </a:r>
            <a:r>
              <a:rPr lang="es-ES" dirty="0"/>
              <a:t> </a:t>
            </a:r>
            <a:r>
              <a:rPr lang="es-ES" dirty="0" err="1"/>
              <a:t>going</a:t>
            </a:r>
            <a:r>
              <a:rPr lang="es-ES" dirty="0"/>
              <a:t> </a:t>
            </a:r>
            <a:r>
              <a:rPr lang="es-ES" dirty="0" err="1"/>
              <a:t>well</a:t>
            </a:r>
            <a:r>
              <a:rPr lang="es-ES" dirty="0"/>
              <a:t> (</a:t>
            </a:r>
            <a:r>
              <a:rPr lang="es-ES" dirty="0" err="1"/>
              <a:t>almost</a:t>
            </a:r>
            <a:r>
              <a:rPr lang="es-ES" dirty="0"/>
              <a:t> 40% </a:t>
            </a:r>
            <a:r>
              <a:rPr lang="es-ES" dirty="0" err="1"/>
              <a:t>of</a:t>
            </a:r>
            <a:r>
              <a:rPr lang="es-ES" dirty="0"/>
              <a:t> </a:t>
            </a:r>
            <a:r>
              <a:rPr lang="es-ES" dirty="0" err="1"/>
              <a:t>all</a:t>
            </a:r>
            <a:r>
              <a:rPr lang="es-ES" dirty="0"/>
              <a:t> new </a:t>
            </a:r>
            <a:r>
              <a:rPr lang="es-ES" dirty="0" err="1"/>
              <a:t>yorkers</a:t>
            </a:r>
            <a:r>
              <a:rPr lang="es-ES" dirty="0"/>
              <a:t> </a:t>
            </a:r>
            <a:r>
              <a:rPr lang="es-ES" dirty="0" err="1"/>
              <a:t>will</a:t>
            </a:r>
            <a:r>
              <a:rPr lang="es-ES" dirty="0"/>
              <a:t> be </a:t>
            </a:r>
            <a:r>
              <a:rPr lang="es-ES" dirty="0" err="1"/>
              <a:t>vaccinated</a:t>
            </a:r>
            <a:r>
              <a:rPr lang="es-ES" dirty="0"/>
              <a:t> </a:t>
            </a:r>
            <a:r>
              <a:rPr lang="es-ES" dirty="0" err="1"/>
              <a:t>by</a:t>
            </a:r>
            <a:r>
              <a:rPr lang="es-ES" dirty="0"/>
              <a:t> June), </a:t>
            </a:r>
            <a:r>
              <a:rPr lang="es-ES" dirty="0" err="1"/>
              <a:t>we</a:t>
            </a:r>
            <a:r>
              <a:rPr lang="es-ES" dirty="0"/>
              <a:t> can </a:t>
            </a:r>
            <a:r>
              <a:rPr lang="es-ES" dirty="0" err="1"/>
              <a:t>expect</a:t>
            </a:r>
            <a:r>
              <a:rPr lang="es-ES" dirty="0"/>
              <a:t> </a:t>
            </a:r>
            <a:r>
              <a:rPr lang="es-ES" dirty="0" err="1"/>
              <a:t>to</a:t>
            </a:r>
            <a:r>
              <a:rPr lang="es-ES" dirty="0"/>
              <a:t> </a:t>
            </a:r>
            <a:r>
              <a:rPr lang="es-ES" dirty="0" err="1"/>
              <a:t>have</a:t>
            </a:r>
            <a:r>
              <a:rPr lang="es-ES" dirty="0"/>
              <a:t> a similar </a:t>
            </a:r>
            <a:r>
              <a:rPr lang="es-ES" dirty="0" err="1"/>
              <a:t>situation</a:t>
            </a:r>
            <a:r>
              <a:rPr lang="es-ES" dirty="0"/>
              <a:t> </a:t>
            </a:r>
            <a:r>
              <a:rPr lang="es-ES" dirty="0" err="1"/>
              <a:t>to</a:t>
            </a:r>
            <a:r>
              <a:rPr lang="es-ES" dirty="0"/>
              <a:t> 2019 </a:t>
            </a:r>
            <a:r>
              <a:rPr lang="es-ES" dirty="0" err="1"/>
              <a:t>soon</a:t>
            </a:r>
            <a:r>
              <a:rPr lang="es-ES" dirty="0"/>
              <a:t>. </a:t>
            </a:r>
          </a:p>
          <a:p>
            <a:endParaRPr lang="es-ES" dirty="0"/>
          </a:p>
          <a:p>
            <a:r>
              <a:rPr lang="es-ES" dirty="0" err="1"/>
              <a:t>We</a:t>
            </a:r>
            <a:r>
              <a:rPr lang="es-ES" dirty="0"/>
              <a:t> </a:t>
            </a:r>
            <a:r>
              <a:rPr lang="es-ES" dirty="0" err="1"/>
              <a:t>have</a:t>
            </a:r>
            <a:r>
              <a:rPr lang="es-ES" dirty="0"/>
              <a:t> </a:t>
            </a:r>
            <a:r>
              <a:rPr lang="es-ES" dirty="0" err="1"/>
              <a:t>used</a:t>
            </a:r>
            <a:r>
              <a:rPr lang="es-ES" dirty="0"/>
              <a:t> </a:t>
            </a:r>
            <a:r>
              <a:rPr lang="es-ES" dirty="0" err="1"/>
              <a:t>this</a:t>
            </a:r>
            <a:r>
              <a:rPr lang="es-ES" dirty="0"/>
              <a:t> data </a:t>
            </a:r>
            <a:r>
              <a:rPr lang="es-ES" dirty="0" err="1"/>
              <a:t>to</a:t>
            </a:r>
            <a:r>
              <a:rPr lang="es-ES" dirty="0"/>
              <a:t> </a:t>
            </a:r>
            <a:r>
              <a:rPr lang="es-ES" dirty="0" err="1"/>
              <a:t>generate</a:t>
            </a:r>
            <a:r>
              <a:rPr lang="es-ES" dirty="0"/>
              <a:t> </a:t>
            </a:r>
            <a:r>
              <a:rPr lang="es-ES" dirty="0" err="1"/>
              <a:t>insights</a:t>
            </a:r>
            <a:r>
              <a:rPr lang="es-ES" dirty="0"/>
              <a:t> </a:t>
            </a:r>
            <a:r>
              <a:rPr lang="es-ES" dirty="0" err="1"/>
              <a:t>about</a:t>
            </a:r>
            <a:r>
              <a:rPr lang="es-ES" dirty="0"/>
              <a:t> </a:t>
            </a:r>
            <a:r>
              <a:rPr lang="es-ES" dirty="0" err="1"/>
              <a:t>mobility</a:t>
            </a:r>
            <a:r>
              <a:rPr lang="es-ES" dirty="0"/>
              <a:t> </a:t>
            </a:r>
          </a:p>
          <a:p>
            <a:r>
              <a:rPr lang="es-ES" dirty="0"/>
              <a:t>And </a:t>
            </a:r>
            <a:r>
              <a:rPr lang="es-ES" dirty="0" err="1"/>
              <a:t>to</a:t>
            </a:r>
            <a:r>
              <a:rPr lang="es-ES" dirty="0"/>
              <a:t> </a:t>
            </a:r>
            <a:r>
              <a:rPr lang="es-ES" dirty="0" err="1"/>
              <a:t>build</a:t>
            </a:r>
            <a:r>
              <a:rPr lang="es-ES" dirty="0"/>
              <a:t> a </a:t>
            </a:r>
            <a:r>
              <a:rPr lang="es-ES" dirty="0" err="1"/>
              <a:t>model</a:t>
            </a:r>
            <a:r>
              <a:rPr lang="es-ES" dirty="0"/>
              <a:t> </a:t>
            </a:r>
            <a:r>
              <a:rPr lang="es-ES" dirty="0" err="1"/>
              <a:t>able</a:t>
            </a:r>
            <a:r>
              <a:rPr lang="es-ES" dirty="0"/>
              <a:t> </a:t>
            </a:r>
            <a:r>
              <a:rPr lang="es-ES" dirty="0" err="1"/>
              <a:t>to</a:t>
            </a:r>
            <a:r>
              <a:rPr lang="es-ES" dirty="0"/>
              <a:t> </a:t>
            </a:r>
            <a:r>
              <a:rPr lang="es-ES" dirty="0" err="1"/>
              <a:t>recommend</a:t>
            </a:r>
            <a:r>
              <a:rPr lang="es-ES" dirty="0"/>
              <a:t> </a:t>
            </a:r>
            <a:r>
              <a:rPr lang="es-ES" dirty="0" err="1"/>
              <a:t>tip</a:t>
            </a:r>
            <a:r>
              <a:rPr lang="es-ES" dirty="0"/>
              <a:t> </a:t>
            </a:r>
            <a:r>
              <a:rPr lang="es-ES" dirty="0" err="1"/>
              <a:t>quantities</a:t>
            </a:r>
            <a:r>
              <a:rPr lang="es-ES" dirty="0"/>
              <a:t> </a:t>
            </a:r>
            <a:r>
              <a:rPr lang="es-ES" dirty="0" err="1"/>
              <a:t>to</a:t>
            </a:r>
            <a:r>
              <a:rPr lang="es-ES" dirty="0"/>
              <a:t> </a:t>
            </a:r>
            <a:r>
              <a:rPr lang="es-ES" dirty="0" err="1"/>
              <a:t>customers</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b8afa14a3e_0_8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b8afa14a3e_0_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s-ES" dirty="0"/>
              <a:t>I </a:t>
            </a:r>
            <a:r>
              <a:rPr lang="es-ES" dirty="0" err="1"/>
              <a:t>know</a:t>
            </a:r>
            <a:r>
              <a:rPr lang="es-ES" dirty="0"/>
              <a:t> </a:t>
            </a:r>
            <a:r>
              <a:rPr lang="es-ES" dirty="0" err="1"/>
              <a:t>many</a:t>
            </a:r>
            <a:r>
              <a:rPr lang="es-ES" dirty="0"/>
              <a:t> </a:t>
            </a:r>
            <a:r>
              <a:rPr lang="es-ES" dirty="0" err="1"/>
              <a:t>of</a:t>
            </a:r>
            <a:r>
              <a:rPr lang="es-ES" dirty="0"/>
              <a:t> </a:t>
            </a:r>
            <a:r>
              <a:rPr lang="es-ES" dirty="0" err="1"/>
              <a:t>you</a:t>
            </a:r>
            <a:r>
              <a:rPr lang="es-ES" dirty="0"/>
              <a:t> are </a:t>
            </a:r>
            <a:r>
              <a:rPr lang="es-ES" dirty="0" err="1"/>
              <a:t>not</a:t>
            </a:r>
            <a:r>
              <a:rPr lang="es-ES" dirty="0"/>
              <a:t> </a:t>
            </a:r>
            <a:r>
              <a:rPr lang="es-ES" dirty="0" err="1"/>
              <a:t>from</a:t>
            </a:r>
            <a:r>
              <a:rPr lang="es-ES" dirty="0"/>
              <a:t> New York, so </a:t>
            </a:r>
            <a:r>
              <a:rPr lang="es-ES" dirty="0" err="1"/>
              <a:t>let’s</a:t>
            </a:r>
            <a:r>
              <a:rPr lang="es-ES" dirty="0"/>
              <a:t> </a:t>
            </a:r>
            <a:r>
              <a:rPr lang="es-ES" dirty="0" err="1"/>
              <a:t>start</a:t>
            </a:r>
            <a:r>
              <a:rPr lang="es-ES" dirty="0"/>
              <a:t> </a:t>
            </a:r>
            <a:r>
              <a:rPr lang="es-ES" dirty="0" err="1"/>
              <a:t>by</a:t>
            </a:r>
            <a:r>
              <a:rPr lang="es-ES" dirty="0"/>
              <a:t> </a:t>
            </a:r>
            <a:r>
              <a:rPr lang="es-ES" dirty="0" err="1"/>
              <a:t>contextualising</a:t>
            </a:r>
            <a:r>
              <a:rPr lang="es-ES" dirty="0"/>
              <a:t> </a:t>
            </a:r>
            <a:r>
              <a:rPr lang="es-ES" dirty="0" err="1"/>
              <a:t>the</a:t>
            </a:r>
            <a:r>
              <a:rPr lang="es-ES" dirty="0"/>
              <a:t> </a:t>
            </a:r>
            <a:r>
              <a:rPr lang="es-ES" dirty="0" err="1"/>
              <a:t>city</a:t>
            </a:r>
            <a:r>
              <a:rPr lang="es-ES" dirty="0"/>
              <a:t>.</a:t>
            </a:r>
          </a:p>
          <a:p>
            <a:endParaRPr lang="es-ES" dirty="0"/>
          </a:p>
          <a:p>
            <a:pPr marL="158750" indent="0">
              <a:buNone/>
            </a:pPr>
            <a:r>
              <a:rPr lang="es-ES" dirty="0" err="1"/>
              <a:t>The</a:t>
            </a:r>
            <a:r>
              <a:rPr lang="es-ES" dirty="0"/>
              <a:t> </a:t>
            </a:r>
            <a:r>
              <a:rPr lang="es-ES" dirty="0" err="1"/>
              <a:t>city</a:t>
            </a:r>
            <a:r>
              <a:rPr lang="es-ES" dirty="0"/>
              <a:t> </a:t>
            </a:r>
            <a:r>
              <a:rPr lang="es-ES" dirty="0" err="1"/>
              <a:t>where</a:t>
            </a:r>
            <a:r>
              <a:rPr lang="es-ES" dirty="0"/>
              <a:t> </a:t>
            </a:r>
            <a:r>
              <a:rPr lang="es-ES" dirty="0" err="1"/>
              <a:t>we</a:t>
            </a:r>
            <a:r>
              <a:rPr lang="es-ES" dirty="0"/>
              <a:t> </a:t>
            </a:r>
            <a:r>
              <a:rPr lang="es-ES" dirty="0" err="1"/>
              <a:t>want</a:t>
            </a:r>
            <a:r>
              <a:rPr lang="es-ES" dirty="0"/>
              <a:t> </a:t>
            </a:r>
            <a:r>
              <a:rPr lang="es-ES" dirty="0" err="1"/>
              <a:t>to</a:t>
            </a:r>
            <a:r>
              <a:rPr lang="es-ES" dirty="0"/>
              <a:t> </a:t>
            </a:r>
            <a:r>
              <a:rPr lang="es-ES" dirty="0" err="1"/>
              <a:t>make</a:t>
            </a:r>
            <a:r>
              <a:rPr lang="es-ES" dirty="0"/>
              <a:t> </a:t>
            </a:r>
            <a:r>
              <a:rPr lang="es-ES" dirty="0" err="1"/>
              <a:t>business</a:t>
            </a:r>
            <a:r>
              <a:rPr lang="es-ES" dirty="0"/>
              <a:t> has </a:t>
            </a:r>
            <a:r>
              <a:rPr lang="es-ES" dirty="0" err="1"/>
              <a:t>an</a:t>
            </a:r>
            <a:r>
              <a:rPr lang="es-ES" dirty="0"/>
              <a:t> área </a:t>
            </a:r>
            <a:r>
              <a:rPr lang="es-ES" dirty="0" err="1"/>
              <a:t>of</a:t>
            </a:r>
            <a:r>
              <a:rPr lang="es-ES" dirty="0"/>
              <a:t> 1200 km2 and a </a:t>
            </a:r>
            <a:r>
              <a:rPr lang="es-ES" dirty="0" err="1"/>
              <a:t>population</a:t>
            </a:r>
            <a:r>
              <a:rPr lang="es-ES" dirty="0"/>
              <a:t> </a:t>
            </a:r>
            <a:r>
              <a:rPr lang="es-ES" dirty="0" err="1"/>
              <a:t>of</a:t>
            </a:r>
            <a:r>
              <a:rPr lang="es-ES" dirty="0"/>
              <a:t> </a:t>
            </a:r>
            <a:r>
              <a:rPr lang="es-ES" dirty="0" err="1"/>
              <a:t>roughly</a:t>
            </a:r>
            <a:r>
              <a:rPr lang="es-ES" dirty="0"/>
              <a:t> 8.5 </a:t>
            </a:r>
            <a:r>
              <a:rPr lang="es-ES" dirty="0" err="1"/>
              <a:t>million</a:t>
            </a:r>
            <a:r>
              <a:rPr lang="es-ES" dirty="0"/>
              <a:t>.</a:t>
            </a:r>
          </a:p>
          <a:p>
            <a:pPr marL="158750" indent="0">
              <a:buNone/>
            </a:pPr>
            <a:r>
              <a:rPr lang="es-ES" dirty="0" err="1"/>
              <a:t>The</a:t>
            </a:r>
            <a:r>
              <a:rPr lang="es-ES" dirty="0"/>
              <a:t> </a:t>
            </a:r>
            <a:r>
              <a:rPr lang="es-ES" dirty="0" err="1"/>
              <a:t>main</a:t>
            </a:r>
            <a:r>
              <a:rPr lang="es-ES" dirty="0"/>
              <a:t> </a:t>
            </a:r>
            <a:r>
              <a:rPr lang="es-ES" dirty="0" err="1"/>
              <a:t>business</a:t>
            </a:r>
            <a:r>
              <a:rPr lang="es-ES" dirty="0"/>
              <a:t> área and </a:t>
            </a:r>
            <a:r>
              <a:rPr lang="es-ES" dirty="0" err="1"/>
              <a:t>the</a:t>
            </a:r>
            <a:r>
              <a:rPr lang="es-ES" dirty="0"/>
              <a:t> </a:t>
            </a:r>
            <a:r>
              <a:rPr lang="es-ES" dirty="0" err="1"/>
              <a:t>heart</a:t>
            </a:r>
            <a:r>
              <a:rPr lang="es-ES" dirty="0"/>
              <a:t> </a:t>
            </a:r>
            <a:r>
              <a:rPr lang="es-ES" dirty="0" err="1"/>
              <a:t>of</a:t>
            </a:r>
            <a:r>
              <a:rPr lang="es-ES" dirty="0"/>
              <a:t> </a:t>
            </a:r>
            <a:r>
              <a:rPr lang="es-ES" dirty="0" err="1"/>
              <a:t>the</a:t>
            </a:r>
            <a:r>
              <a:rPr lang="es-ES" dirty="0"/>
              <a:t> </a:t>
            </a:r>
            <a:r>
              <a:rPr lang="es-ES" dirty="0" err="1"/>
              <a:t>city</a:t>
            </a:r>
            <a:r>
              <a:rPr lang="es-ES" dirty="0"/>
              <a:t> </a:t>
            </a:r>
            <a:r>
              <a:rPr lang="es-ES" dirty="0" err="1"/>
              <a:t>is</a:t>
            </a:r>
            <a:r>
              <a:rPr lang="es-ES" dirty="0"/>
              <a:t> Manhattan (</a:t>
            </a:r>
            <a:r>
              <a:rPr lang="es-ES" dirty="0" err="1"/>
              <a:t>here</a:t>
            </a:r>
            <a:r>
              <a:rPr lang="es-ES" dirty="0"/>
              <a:t>).</a:t>
            </a:r>
          </a:p>
          <a:p>
            <a:pPr marL="158750" indent="0">
              <a:buNone/>
            </a:pPr>
            <a:r>
              <a:rPr lang="es-ES" dirty="0" err="1"/>
              <a:t>There</a:t>
            </a:r>
            <a:r>
              <a:rPr lang="es-ES" dirty="0"/>
              <a:t> are </a:t>
            </a:r>
            <a:r>
              <a:rPr lang="es-ES" dirty="0" err="1"/>
              <a:t>three</a:t>
            </a:r>
            <a:r>
              <a:rPr lang="es-ES" dirty="0"/>
              <a:t> </a:t>
            </a:r>
            <a:r>
              <a:rPr lang="es-ES" dirty="0" err="1"/>
              <a:t>airports</a:t>
            </a:r>
            <a:r>
              <a:rPr lang="es-ES" dirty="0"/>
              <a:t> </a:t>
            </a:r>
            <a:r>
              <a:rPr lang="es-ES" dirty="0" err="1"/>
              <a:t>connecting</a:t>
            </a:r>
            <a:r>
              <a:rPr lang="es-ES" dirty="0"/>
              <a:t> </a:t>
            </a:r>
            <a:r>
              <a:rPr lang="es-ES" dirty="0" err="1"/>
              <a:t>the</a:t>
            </a:r>
            <a:r>
              <a:rPr lang="es-ES" dirty="0"/>
              <a:t> </a:t>
            </a:r>
            <a:r>
              <a:rPr lang="es-ES" dirty="0" err="1"/>
              <a:t>city</a:t>
            </a:r>
            <a:r>
              <a:rPr lang="es-ES" dirty="0"/>
              <a:t> (</a:t>
            </a:r>
            <a:r>
              <a:rPr lang="es-ES" dirty="0" err="1"/>
              <a:t>which</a:t>
            </a:r>
            <a:r>
              <a:rPr lang="es-ES" dirty="0"/>
              <a:t> are </a:t>
            </a:r>
            <a:r>
              <a:rPr lang="es-ES" dirty="0" err="1"/>
              <a:t>here</a:t>
            </a:r>
            <a:r>
              <a:rPr lang="es-ES" dirty="0"/>
              <a:t>, </a:t>
            </a:r>
            <a:r>
              <a:rPr lang="es-ES" dirty="0" err="1"/>
              <a:t>here</a:t>
            </a:r>
            <a:r>
              <a:rPr lang="es-ES" dirty="0"/>
              <a:t>, and </a:t>
            </a:r>
            <a:r>
              <a:rPr lang="es-ES" dirty="0" err="1"/>
              <a:t>here</a:t>
            </a:r>
            <a:r>
              <a:rPr lang="es-ES" dirty="0"/>
              <a:t>). </a:t>
            </a:r>
            <a:r>
              <a:rPr lang="es-ES" b="0" i="0" dirty="0" err="1">
                <a:solidFill>
                  <a:srgbClr val="202124"/>
                </a:solidFill>
                <a:effectLst/>
                <a:latin typeface="Google Sans"/>
              </a:rPr>
              <a:t>LaGuardia</a:t>
            </a:r>
            <a:r>
              <a:rPr lang="es-ES" b="0" i="0" dirty="0">
                <a:solidFill>
                  <a:srgbClr val="202124"/>
                </a:solidFill>
                <a:effectLst/>
                <a:latin typeface="Google Sans"/>
              </a:rPr>
              <a:t> </a:t>
            </a:r>
            <a:r>
              <a:rPr lang="es-ES" b="1" i="0" dirty="0" err="1">
                <a:solidFill>
                  <a:srgbClr val="202124"/>
                </a:solidFill>
                <a:effectLst/>
                <a:latin typeface="Google Sans"/>
              </a:rPr>
              <a:t>Airport</a:t>
            </a:r>
            <a:r>
              <a:rPr lang="es-ES" b="0" i="0" dirty="0">
                <a:solidFill>
                  <a:srgbClr val="202124"/>
                </a:solidFill>
                <a:effectLst/>
                <a:latin typeface="Google Sans"/>
              </a:rPr>
              <a:t> (LGA) , Kennedy International </a:t>
            </a:r>
            <a:r>
              <a:rPr lang="es-ES" b="1" i="0" dirty="0" err="1">
                <a:solidFill>
                  <a:srgbClr val="202124"/>
                </a:solidFill>
                <a:effectLst/>
                <a:latin typeface="Google Sans"/>
              </a:rPr>
              <a:t>Airport</a:t>
            </a:r>
            <a:r>
              <a:rPr lang="es-ES" b="0" i="0" dirty="0">
                <a:solidFill>
                  <a:srgbClr val="202124"/>
                </a:solidFill>
                <a:effectLst/>
                <a:latin typeface="Google Sans"/>
              </a:rPr>
              <a:t> (JFK),  Newark International </a:t>
            </a:r>
            <a:r>
              <a:rPr lang="es-ES" b="1" i="0" dirty="0" err="1">
                <a:solidFill>
                  <a:srgbClr val="202124"/>
                </a:solidFill>
                <a:effectLst/>
                <a:latin typeface="Google Sans"/>
              </a:rPr>
              <a:t>Airport</a:t>
            </a:r>
            <a:r>
              <a:rPr lang="es-ES" b="0" i="0" dirty="0">
                <a:solidFill>
                  <a:srgbClr val="202124"/>
                </a:solidFill>
                <a:effectLst/>
                <a:latin typeface="Google Sans"/>
              </a:rPr>
              <a:t> (EWR)</a:t>
            </a:r>
            <a:endParaRPr lang="es-ES" dirty="0"/>
          </a:p>
          <a:p>
            <a:endParaRPr lang="es-ES" dirty="0"/>
          </a:p>
          <a:p>
            <a:pPr marL="158750" indent="0">
              <a:buNone/>
            </a:pPr>
            <a:r>
              <a:rPr lang="es-ES" dirty="0" err="1"/>
              <a:t>Some</a:t>
            </a:r>
            <a:r>
              <a:rPr lang="es-ES" dirty="0"/>
              <a:t> </a:t>
            </a:r>
            <a:r>
              <a:rPr lang="es-ES" dirty="0" err="1"/>
              <a:t>sample</a:t>
            </a:r>
            <a:r>
              <a:rPr lang="es-ES" dirty="0"/>
              <a:t> </a:t>
            </a:r>
            <a:r>
              <a:rPr lang="es-ES" dirty="0" err="1"/>
              <a:t>approximate</a:t>
            </a:r>
            <a:r>
              <a:rPr lang="es-ES" dirty="0"/>
              <a:t> </a:t>
            </a:r>
            <a:r>
              <a:rPr lang="es-ES" dirty="0" err="1"/>
              <a:t>distances</a:t>
            </a:r>
            <a:r>
              <a:rPr lang="es-ES" dirty="0"/>
              <a:t> are as </a:t>
            </a:r>
            <a:r>
              <a:rPr lang="es-ES" dirty="0" err="1"/>
              <a:t>follow</a:t>
            </a:r>
            <a:r>
              <a:rPr lang="es-ES" dirty="0"/>
              <a:t>:</a:t>
            </a:r>
          </a:p>
          <a:p>
            <a:pPr marL="158750" indent="0">
              <a:buNone/>
            </a:pPr>
            <a:r>
              <a:rPr lang="es-ES" dirty="0" err="1"/>
              <a:t>If</a:t>
            </a:r>
            <a:r>
              <a:rPr lang="es-ES" dirty="0"/>
              <a:t> I </a:t>
            </a:r>
            <a:r>
              <a:rPr lang="es-ES" dirty="0" err="1"/>
              <a:t>land</a:t>
            </a:r>
            <a:r>
              <a:rPr lang="es-ES" dirty="0"/>
              <a:t> in JFK </a:t>
            </a:r>
            <a:r>
              <a:rPr lang="es-ES" dirty="0" err="1"/>
              <a:t>airport</a:t>
            </a:r>
            <a:r>
              <a:rPr lang="es-ES" dirty="0"/>
              <a:t> and I </a:t>
            </a:r>
            <a:r>
              <a:rPr lang="es-ES" dirty="0" err="1"/>
              <a:t>want</a:t>
            </a:r>
            <a:r>
              <a:rPr lang="es-ES" dirty="0"/>
              <a:t> </a:t>
            </a:r>
            <a:r>
              <a:rPr lang="es-ES" dirty="0" err="1"/>
              <a:t>to</a:t>
            </a:r>
            <a:r>
              <a:rPr lang="es-ES" dirty="0"/>
              <a:t> </a:t>
            </a:r>
            <a:r>
              <a:rPr lang="es-ES" dirty="0" err="1"/>
              <a:t>go</a:t>
            </a:r>
            <a:r>
              <a:rPr lang="es-ES" dirty="0"/>
              <a:t> </a:t>
            </a:r>
            <a:r>
              <a:rPr lang="es-ES" dirty="0" err="1"/>
              <a:t>to</a:t>
            </a:r>
            <a:r>
              <a:rPr lang="es-ES" dirty="0"/>
              <a:t> Manhattan (super usual </a:t>
            </a:r>
            <a:r>
              <a:rPr lang="es-ES" dirty="0" err="1"/>
              <a:t>trip</a:t>
            </a:r>
            <a:r>
              <a:rPr lang="es-ES" dirty="0"/>
              <a:t>) </a:t>
            </a:r>
            <a:r>
              <a:rPr lang="es-ES" dirty="0" err="1"/>
              <a:t>the</a:t>
            </a:r>
            <a:r>
              <a:rPr lang="es-ES" dirty="0"/>
              <a:t> </a:t>
            </a:r>
            <a:r>
              <a:rPr lang="es-ES" dirty="0" err="1"/>
              <a:t>distance</a:t>
            </a:r>
            <a:r>
              <a:rPr lang="es-ES" dirty="0"/>
              <a:t> I </a:t>
            </a:r>
            <a:r>
              <a:rPr lang="es-ES" dirty="0" err="1"/>
              <a:t>will</a:t>
            </a:r>
            <a:r>
              <a:rPr lang="es-ES" dirty="0"/>
              <a:t> </a:t>
            </a:r>
            <a:r>
              <a:rPr lang="es-ES" dirty="0" err="1"/>
              <a:t>travel</a:t>
            </a:r>
            <a:r>
              <a:rPr lang="es-ES" dirty="0"/>
              <a:t> </a:t>
            </a:r>
            <a:r>
              <a:rPr lang="es-ES" dirty="0" err="1"/>
              <a:t>is</a:t>
            </a:r>
            <a:r>
              <a:rPr lang="es-ES" dirty="0"/>
              <a:t> </a:t>
            </a:r>
            <a:r>
              <a:rPr lang="es-ES" dirty="0" err="1"/>
              <a:t>approximately</a:t>
            </a:r>
            <a:r>
              <a:rPr lang="es-ES" dirty="0"/>
              <a:t> 30 km.</a:t>
            </a:r>
          </a:p>
          <a:p>
            <a:pPr marL="158750" indent="0">
              <a:buNone/>
            </a:pPr>
            <a:r>
              <a:rPr lang="es-ES" dirty="0" err="1"/>
              <a:t>If</a:t>
            </a:r>
            <a:r>
              <a:rPr lang="es-ES" dirty="0"/>
              <a:t> I </a:t>
            </a:r>
            <a:r>
              <a:rPr lang="es-ES" dirty="0" err="1"/>
              <a:t>then</a:t>
            </a:r>
            <a:r>
              <a:rPr lang="es-ES" dirty="0"/>
              <a:t> decide </a:t>
            </a:r>
            <a:r>
              <a:rPr lang="es-ES" dirty="0" err="1"/>
              <a:t>to</a:t>
            </a:r>
            <a:r>
              <a:rPr lang="es-ES" dirty="0"/>
              <a:t> </a:t>
            </a:r>
            <a:r>
              <a:rPr lang="es-ES" dirty="0" err="1"/>
              <a:t>go</a:t>
            </a:r>
            <a:r>
              <a:rPr lang="es-ES" dirty="0"/>
              <a:t> </a:t>
            </a:r>
            <a:r>
              <a:rPr lang="es-ES" dirty="0" err="1"/>
              <a:t>from</a:t>
            </a:r>
            <a:r>
              <a:rPr lang="es-ES" dirty="0"/>
              <a:t> Manhattan </a:t>
            </a:r>
            <a:r>
              <a:rPr lang="es-ES" dirty="0" err="1"/>
              <a:t>to</a:t>
            </a:r>
            <a:r>
              <a:rPr lang="es-ES" dirty="0"/>
              <a:t> </a:t>
            </a:r>
            <a:r>
              <a:rPr lang="es-ES" dirty="0" err="1"/>
              <a:t>the</a:t>
            </a:r>
            <a:r>
              <a:rPr lang="es-ES" dirty="0"/>
              <a:t> Bronx I </a:t>
            </a:r>
            <a:r>
              <a:rPr lang="es-ES" dirty="0" err="1"/>
              <a:t>will</a:t>
            </a:r>
            <a:r>
              <a:rPr lang="es-ES" dirty="0"/>
              <a:t> </a:t>
            </a:r>
            <a:r>
              <a:rPr lang="es-ES" dirty="0" err="1"/>
              <a:t>need</a:t>
            </a:r>
            <a:r>
              <a:rPr lang="es-ES" dirty="0"/>
              <a:t> </a:t>
            </a:r>
            <a:r>
              <a:rPr lang="es-ES" dirty="0" err="1"/>
              <a:t>to</a:t>
            </a:r>
            <a:r>
              <a:rPr lang="es-ES" dirty="0"/>
              <a:t> </a:t>
            </a:r>
            <a:r>
              <a:rPr lang="es-ES" dirty="0" err="1"/>
              <a:t>travel</a:t>
            </a:r>
            <a:r>
              <a:rPr lang="es-ES" dirty="0"/>
              <a:t> 14km </a:t>
            </a:r>
            <a:r>
              <a:rPr lang="es-ES" dirty="0" err="1"/>
              <a:t>to</a:t>
            </a:r>
            <a:r>
              <a:rPr lang="es-ES" dirty="0"/>
              <a:t> </a:t>
            </a:r>
            <a:r>
              <a:rPr lang="es-ES" dirty="0" err="1"/>
              <a:t>get</a:t>
            </a:r>
            <a:r>
              <a:rPr lang="es-ES" dirty="0"/>
              <a:t> </a:t>
            </a:r>
            <a:r>
              <a:rPr lang="es-ES" dirty="0" err="1"/>
              <a:t>there</a:t>
            </a:r>
            <a:r>
              <a:rPr lang="es-ES" dirty="0"/>
              <a:t>.</a:t>
            </a:r>
          </a:p>
          <a:p>
            <a:pPr marL="158750" indent="0">
              <a:buNone/>
            </a:pPr>
            <a:r>
              <a:rPr lang="es-ES" dirty="0"/>
              <a:t>Queens </a:t>
            </a:r>
            <a:r>
              <a:rPr lang="es-ES" dirty="0" err="1"/>
              <a:t>to</a:t>
            </a:r>
            <a:r>
              <a:rPr lang="es-ES" dirty="0"/>
              <a:t> Brooklyn </a:t>
            </a:r>
            <a:r>
              <a:rPr lang="es-ES" dirty="0" err="1"/>
              <a:t>is</a:t>
            </a:r>
            <a:r>
              <a:rPr lang="es-ES" dirty="0"/>
              <a:t> </a:t>
            </a:r>
            <a:r>
              <a:rPr lang="es-ES" dirty="0" err="1"/>
              <a:t>almost</a:t>
            </a:r>
            <a:r>
              <a:rPr lang="es-ES" dirty="0"/>
              <a:t> 17 km and </a:t>
            </a:r>
            <a:r>
              <a:rPr lang="es-ES" dirty="0" err="1"/>
              <a:t>crossing</a:t>
            </a:r>
            <a:r>
              <a:rPr lang="es-ES" dirty="0"/>
              <a:t> Manhattan </a:t>
            </a:r>
            <a:r>
              <a:rPr lang="es-ES" dirty="0" err="1"/>
              <a:t>just</a:t>
            </a:r>
            <a:r>
              <a:rPr lang="es-ES" dirty="0"/>
              <a:t> </a:t>
            </a:r>
            <a:r>
              <a:rPr lang="es-ES" dirty="0" err="1"/>
              <a:t>takes</a:t>
            </a:r>
            <a:r>
              <a:rPr lang="es-ES" dirty="0"/>
              <a:t> 4 km.</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b8afa14a3e_0_8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b8afa14a3e_0_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dirty="0" err="1"/>
              <a:t>For</a:t>
            </a:r>
            <a:r>
              <a:rPr lang="es-ES" dirty="0"/>
              <a:t> </a:t>
            </a:r>
            <a:r>
              <a:rPr lang="es-ES" dirty="0" err="1"/>
              <a:t>the</a:t>
            </a:r>
            <a:r>
              <a:rPr lang="es-ES" dirty="0"/>
              <a:t> </a:t>
            </a:r>
            <a:r>
              <a:rPr lang="es-ES" dirty="0" err="1"/>
              <a:t>visualization</a:t>
            </a:r>
            <a:r>
              <a:rPr lang="es-ES" dirty="0"/>
              <a:t> </a:t>
            </a:r>
            <a:r>
              <a:rPr lang="es-ES" dirty="0" err="1"/>
              <a:t>of</a:t>
            </a:r>
            <a:r>
              <a:rPr lang="es-ES" dirty="0"/>
              <a:t> </a:t>
            </a:r>
            <a:r>
              <a:rPr lang="es-ES" dirty="0" err="1"/>
              <a:t>the</a:t>
            </a:r>
            <a:r>
              <a:rPr lang="es-ES" dirty="0"/>
              <a:t> data </a:t>
            </a:r>
            <a:r>
              <a:rPr lang="es-ES" dirty="0" err="1"/>
              <a:t>we</a:t>
            </a:r>
            <a:r>
              <a:rPr lang="es-ES" dirty="0"/>
              <a:t> </a:t>
            </a:r>
            <a:r>
              <a:rPr lang="es-ES" dirty="0" err="1"/>
              <a:t>have</a:t>
            </a:r>
            <a:r>
              <a:rPr lang="es-ES" dirty="0"/>
              <a:t> </a:t>
            </a:r>
            <a:r>
              <a:rPr lang="es-ES" dirty="0" err="1"/>
              <a:t>taken</a:t>
            </a:r>
            <a:r>
              <a:rPr lang="es-ES" dirty="0"/>
              <a:t> a </a:t>
            </a:r>
            <a:r>
              <a:rPr lang="es-ES" dirty="0" err="1"/>
              <a:t>smaller</a:t>
            </a:r>
            <a:r>
              <a:rPr lang="es-ES" dirty="0"/>
              <a:t> </a:t>
            </a:r>
            <a:r>
              <a:rPr lang="es-ES" dirty="0" err="1"/>
              <a:t>sample</a:t>
            </a:r>
            <a:r>
              <a:rPr lang="es-ES" dirty="0"/>
              <a:t> </a:t>
            </a:r>
            <a:r>
              <a:rPr lang="es-ES" dirty="0" err="1"/>
              <a:t>that</a:t>
            </a:r>
            <a:r>
              <a:rPr lang="es-ES" dirty="0"/>
              <a:t> </a:t>
            </a:r>
            <a:r>
              <a:rPr lang="es-ES" dirty="0" err="1"/>
              <a:t>is</a:t>
            </a:r>
            <a:r>
              <a:rPr lang="es-ES" dirty="0"/>
              <a:t> </a:t>
            </a:r>
            <a:r>
              <a:rPr lang="es-ES" dirty="0" err="1"/>
              <a:t>about</a:t>
            </a:r>
            <a:r>
              <a:rPr lang="es-ES" dirty="0"/>
              <a:t> 25% </a:t>
            </a:r>
            <a:r>
              <a:rPr lang="es-ES" dirty="0" err="1"/>
              <a:t>of</a:t>
            </a:r>
            <a:r>
              <a:rPr lang="es-ES" dirty="0"/>
              <a:t> </a:t>
            </a:r>
            <a:r>
              <a:rPr lang="es-ES" dirty="0" err="1"/>
              <a:t>our</a:t>
            </a:r>
            <a:r>
              <a:rPr lang="es-ES" dirty="0"/>
              <a:t> original data set. </a:t>
            </a:r>
          </a:p>
          <a:p>
            <a:endParaRPr lang="es-ES" dirty="0"/>
          </a:p>
          <a:p>
            <a:r>
              <a:rPr lang="en-US" b="0" i="0" dirty="0">
                <a:solidFill>
                  <a:srgbClr val="202124"/>
                </a:solidFill>
                <a:effectLst/>
                <a:latin typeface="Google Sans"/>
              </a:rPr>
              <a:t>When I see this map two things </a:t>
            </a:r>
            <a:r>
              <a:rPr lang="en-US" b="0" i="0" dirty="0" err="1">
                <a:solidFill>
                  <a:srgbClr val="202124"/>
                </a:solidFill>
                <a:effectLst/>
                <a:latin typeface="Google Sans"/>
              </a:rPr>
              <a:t>cme</a:t>
            </a:r>
            <a:r>
              <a:rPr lang="en-US" b="0" i="0" dirty="0">
                <a:solidFill>
                  <a:srgbClr val="202124"/>
                </a:solidFill>
                <a:effectLst/>
                <a:latin typeface="Google Sans"/>
              </a:rPr>
              <a:t> to my mind: tourism and business. </a:t>
            </a:r>
            <a:r>
              <a:rPr lang="es-ES" dirty="0" err="1"/>
              <a:t>The</a:t>
            </a:r>
            <a:r>
              <a:rPr lang="es-ES" dirty="0"/>
              <a:t> </a:t>
            </a:r>
            <a:r>
              <a:rPr lang="es-ES" dirty="0" err="1"/>
              <a:t>distribution</a:t>
            </a:r>
            <a:r>
              <a:rPr lang="es-ES" dirty="0"/>
              <a:t> </a:t>
            </a:r>
            <a:r>
              <a:rPr lang="es-ES" dirty="0" err="1"/>
              <a:t>of</a:t>
            </a:r>
            <a:r>
              <a:rPr lang="es-ES" dirty="0"/>
              <a:t> </a:t>
            </a:r>
            <a:r>
              <a:rPr lang="es-ES" dirty="0" err="1"/>
              <a:t>the</a:t>
            </a:r>
            <a:r>
              <a:rPr lang="es-ES" dirty="0"/>
              <a:t> </a:t>
            </a:r>
            <a:r>
              <a:rPr lang="es-ES" dirty="0" err="1"/>
              <a:t>trips</a:t>
            </a:r>
            <a:r>
              <a:rPr lang="es-ES" dirty="0"/>
              <a:t> </a:t>
            </a:r>
            <a:r>
              <a:rPr lang="es-ES" dirty="0" err="1"/>
              <a:t>cannot</a:t>
            </a:r>
            <a:r>
              <a:rPr lang="es-ES" dirty="0"/>
              <a:t> be more </a:t>
            </a:r>
            <a:r>
              <a:rPr lang="es-ES" dirty="0" err="1"/>
              <a:t>clear</a:t>
            </a:r>
            <a:r>
              <a:rPr lang="es-ES" dirty="0"/>
              <a:t>. People </a:t>
            </a:r>
            <a:r>
              <a:rPr lang="es-ES" dirty="0" err="1"/>
              <a:t>take</a:t>
            </a:r>
            <a:r>
              <a:rPr lang="es-ES" dirty="0"/>
              <a:t> </a:t>
            </a:r>
            <a:r>
              <a:rPr lang="es-ES" dirty="0" err="1"/>
              <a:t>cabs</a:t>
            </a:r>
            <a:r>
              <a:rPr lang="es-ES" dirty="0"/>
              <a:t> in Manhattan and </a:t>
            </a:r>
            <a:r>
              <a:rPr lang="es-ES" dirty="0" err="1"/>
              <a:t>the</a:t>
            </a:r>
            <a:r>
              <a:rPr lang="es-ES" dirty="0"/>
              <a:t> </a:t>
            </a:r>
            <a:r>
              <a:rPr lang="es-ES" dirty="0" err="1"/>
              <a:t>airport</a:t>
            </a:r>
            <a:r>
              <a:rPr lang="es-ES" dirty="0"/>
              <a:t> </a:t>
            </a:r>
            <a:r>
              <a:rPr lang="es-ES" dirty="0" err="1"/>
              <a:t>of</a:t>
            </a:r>
            <a:r>
              <a:rPr lang="es-ES" dirty="0"/>
              <a:t> JFK and </a:t>
            </a:r>
            <a:r>
              <a:rPr lang="en-US" b="0" i="0" dirty="0">
                <a:solidFill>
                  <a:srgbClr val="202124"/>
                </a:solidFill>
                <a:effectLst/>
                <a:latin typeface="Google Sans"/>
              </a:rPr>
              <a:t>LaGuardia Airport (LGA). </a:t>
            </a:r>
          </a:p>
          <a:p>
            <a:endParaRPr lang="en-US" b="0" i="0" dirty="0">
              <a:solidFill>
                <a:srgbClr val="202124"/>
              </a:solidFill>
              <a:effectLst/>
              <a:latin typeface="Google Sans"/>
            </a:endParaRPr>
          </a:p>
          <a:p>
            <a:r>
              <a:rPr lang="en-US" b="0" i="0" dirty="0">
                <a:solidFill>
                  <a:srgbClr val="202124"/>
                </a:solidFill>
                <a:effectLst/>
                <a:latin typeface="Google Sans"/>
              </a:rPr>
              <a:t>Most passengers travel alone and the times of the week were the demand is higher are mornings and nights. Wednesday is somehow the busiest day. While New York is a city that attract </a:t>
            </a:r>
            <a:r>
              <a:rPr lang="en-US" b="0" i="0" dirty="0" err="1">
                <a:solidFill>
                  <a:srgbClr val="202124"/>
                </a:solidFill>
                <a:effectLst/>
                <a:latin typeface="Google Sans"/>
              </a:rPr>
              <a:t>inmense</a:t>
            </a:r>
            <a:r>
              <a:rPr lang="en-US" b="0" i="0" dirty="0">
                <a:solidFill>
                  <a:srgbClr val="202124"/>
                </a:solidFill>
                <a:effectLst/>
                <a:latin typeface="Google Sans"/>
              </a:rPr>
              <a:t> amounts of tourism, if most passengers trave alone I would tend to think that business plays a key role in trips distribution. </a:t>
            </a:r>
            <a:endParaRPr lang="es-E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215829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b8afa14a3e_0_8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b8afa14a3e_0_8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we developed some maps to locate how tips are distributed, asking ourselves some questions: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Does location influence your generosity when tipping? Well, I guess that is a difficult question to answer since everybody seems to pay more or less the same. This maps shouldn’t be taken as definitive. I cannot really say that </a:t>
            </a:r>
            <a:r>
              <a:rPr lang="en-US" dirty="0" err="1"/>
              <a:t>Manhanttan</a:t>
            </a:r>
            <a:r>
              <a:rPr lang="en-US" dirty="0"/>
              <a:t> passengers are worse tippers. Huge number of passengers, huge numbers of tips </a:t>
            </a:r>
            <a:r>
              <a:rPr lang="en-US" dirty="0">
                <a:sym typeface="Wingdings" panose="05000000000000000000" pitchFamily="2" charset="2"/>
              </a:rPr>
              <a:t> the area tends to concentrate the average tip.</a:t>
            </a:r>
          </a:p>
          <a:p>
            <a:pPr marL="0" lvl="0" indent="0" algn="l" rtl="0">
              <a:spcBef>
                <a:spcPts val="0"/>
              </a:spcBef>
              <a:spcAft>
                <a:spcPts val="0"/>
              </a:spcAft>
              <a:buNone/>
            </a:pPr>
            <a:endParaRPr lang="en-US" dirty="0">
              <a:sym typeface="Wingdings" panose="05000000000000000000" pitchFamily="2" charset="2"/>
            </a:endParaRPr>
          </a:p>
          <a:p>
            <a:pPr marL="0" lvl="0" indent="0" algn="l" rtl="0">
              <a:spcBef>
                <a:spcPts val="0"/>
              </a:spcBef>
              <a:spcAft>
                <a:spcPts val="0"/>
              </a:spcAft>
              <a:buNone/>
            </a:pPr>
            <a:r>
              <a:rPr lang="en-US" dirty="0">
                <a:sym typeface="Wingdings" panose="05000000000000000000" pitchFamily="2" charset="2"/>
              </a:rPr>
              <a:t>However, it is a nice thought to say that Staten Island might be a good business! Big service areas, and one of the best average tip in the city</a:t>
            </a:r>
          </a:p>
          <a:p>
            <a:pPr marL="0" lvl="0" indent="0" algn="l" rtl="0">
              <a:spcBef>
                <a:spcPts val="0"/>
              </a:spcBef>
              <a:spcAft>
                <a:spcPts val="0"/>
              </a:spcAft>
              <a:buNone/>
            </a:pPr>
            <a:endParaRPr lang="en-US" dirty="0">
              <a:sym typeface="Wingdings" panose="05000000000000000000" pitchFamily="2" charset="2"/>
            </a:endParaRPr>
          </a:p>
          <a:p>
            <a:pPr marL="0" lvl="0" indent="0" algn="l" rtl="0">
              <a:spcBef>
                <a:spcPts val="0"/>
              </a:spcBef>
              <a:spcAft>
                <a:spcPts val="0"/>
              </a:spcAft>
              <a:buNone/>
            </a:pPr>
            <a:r>
              <a:rPr lang="en-US" dirty="0">
                <a:sym typeface="Wingdings" panose="05000000000000000000" pitchFamily="2" charset="2"/>
              </a:rPr>
              <a:t>So what did we do? We used data transformation and modelling techniques (no need to explain this) to develop a system that can make realistic recommendations on tips. Let’s see it</a:t>
            </a:r>
          </a:p>
          <a:p>
            <a:pPr marL="0" lvl="0" indent="0" algn="l" rtl="0">
              <a:spcBef>
                <a:spcPts val="0"/>
              </a:spcBef>
              <a:spcAft>
                <a:spcPts val="0"/>
              </a:spcAft>
              <a:buNone/>
            </a:pPr>
            <a:endParaRPr lang="en-US" dirty="0">
              <a:sym typeface="Wingdings" panose="05000000000000000000" pitchFamily="2" charset="2"/>
            </a:endParaRPr>
          </a:p>
          <a:p>
            <a:pPr marL="0" lvl="0" indent="0" algn="l" rtl="0">
              <a:spcBef>
                <a:spcPts val="0"/>
              </a:spcBef>
              <a:spcAft>
                <a:spcPts val="0"/>
              </a:spcAft>
              <a:buNone/>
            </a:pPr>
            <a:r>
              <a:rPr lang="en-US" b="1" dirty="0">
                <a:sym typeface="Wingdings" panose="05000000000000000000" pitchFamily="2" charset="2"/>
              </a:rPr>
              <a:t>Tip distribution </a:t>
            </a:r>
            <a:r>
              <a:rPr lang="en-US" b="1" dirty="0" err="1">
                <a:sym typeface="Wingdings" panose="05000000000000000000" pitchFamily="2" charset="2"/>
              </a:rPr>
              <a:t>repartida</a:t>
            </a:r>
            <a:r>
              <a:rPr lang="en-US" b="1" dirty="0">
                <a:sym typeface="Wingdings" panose="05000000000000000000" pitchFamily="2" charset="2"/>
              </a:rPr>
              <a:t> </a:t>
            </a:r>
            <a:r>
              <a:rPr lang="en-US" b="1" dirty="0" err="1">
                <a:sym typeface="Wingdings" panose="05000000000000000000" pitchFamily="2" charset="2"/>
              </a:rPr>
              <a:t>homogeneamente</a:t>
            </a:r>
            <a:endParaRPr lang="en-US" b="1" dirty="0">
              <a:sym typeface="Wingdings" panose="05000000000000000000" pitchFamily="2" charset="2"/>
            </a:endParaRPr>
          </a:p>
          <a:p>
            <a:pPr marL="0" lvl="0" indent="0" algn="l" rtl="0">
              <a:spcBef>
                <a:spcPts val="0"/>
              </a:spcBef>
              <a:spcAft>
                <a:spcPts val="0"/>
              </a:spcAft>
              <a:buNone/>
            </a:pP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b8afa14a3e_0_1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b8afa14a3e_0_1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s-ES" b="1" dirty="0"/>
              <a:t>Elena (</a:t>
            </a:r>
            <a:r>
              <a:rPr lang="es-ES" b="1" dirty="0" err="1"/>
              <a:t>Finance</a:t>
            </a:r>
            <a:r>
              <a:rPr lang="es-ES" b="1" dirty="0"/>
              <a:t> </a:t>
            </a:r>
            <a:r>
              <a:rPr lang="es-ES" b="1" dirty="0" err="1"/>
              <a:t>department</a:t>
            </a:r>
            <a:r>
              <a:rPr lang="es-ES" b="1" dirty="0"/>
              <a:t>)  </a:t>
            </a:r>
            <a:r>
              <a:rPr lang="es-ES" b="1" dirty="0">
                <a:sym typeface="Wingdings" panose="05000000000000000000" pitchFamily="2" charset="2"/>
              </a:rPr>
              <a:t></a:t>
            </a:r>
            <a:r>
              <a:rPr lang="es-ES" b="1" dirty="0"/>
              <a:t> </a:t>
            </a:r>
            <a:r>
              <a:rPr lang="es-ES" b="1" dirty="0" err="1"/>
              <a:t>Hey</a:t>
            </a:r>
            <a:r>
              <a:rPr lang="es-ES" b="1" dirty="0"/>
              <a:t> Elena I Heard </a:t>
            </a:r>
            <a:r>
              <a:rPr lang="es-ES" b="1" dirty="0" err="1"/>
              <a:t>you</a:t>
            </a:r>
            <a:r>
              <a:rPr lang="es-ES" b="1" dirty="0"/>
              <a:t> are travelling </a:t>
            </a:r>
            <a:r>
              <a:rPr lang="es-ES" b="1" dirty="0" err="1"/>
              <a:t>to</a:t>
            </a:r>
            <a:r>
              <a:rPr lang="es-ES" b="1" dirty="0"/>
              <a:t> New York, </a:t>
            </a:r>
            <a:r>
              <a:rPr lang="es-ES" b="1" dirty="0" err="1"/>
              <a:t>will</a:t>
            </a:r>
            <a:r>
              <a:rPr lang="es-ES" b="1" dirty="0"/>
              <a:t> </a:t>
            </a:r>
            <a:r>
              <a:rPr lang="es-ES" b="1" dirty="0" err="1"/>
              <a:t>you</a:t>
            </a:r>
            <a:r>
              <a:rPr lang="es-ES" b="1" dirty="0"/>
              <a:t> </a:t>
            </a:r>
            <a:r>
              <a:rPr lang="es-ES" b="1" dirty="0" err="1"/>
              <a:t>need</a:t>
            </a:r>
            <a:r>
              <a:rPr lang="es-ES" b="1" dirty="0"/>
              <a:t> </a:t>
            </a:r>
            <a:r>
              <a:rPr lang="es-ES" b="1" dirty="0" err="1"/>
              <a:t>to</a:t>
            </a:r>
            <a:r>
              <a:rPr lang="es-ES" b="1" dirty="0"/>
              <a:t> </a:t>
            </a:r>
            <a:r>
              <a:rPr lang="es-ES" b="1" dirty="0" err="1"/>
              <a:t>take</a:t>
            </a:r>
            <a:r>
              <a:rPr lang="es-ES" b="1" dirty="0"/>
              <a:t> a </a:t>
            </a:r>
            <a:r>
              <a:rPr lang="es-ES" b="1" dirty="0" err="1"/>
              <a:t>cab</a:t>
            </a:r>
            <a:r>
              <a:rPr lang="es-ES" b="1" dirty="0"/>
              <a:t>? </a:t>
            </a:r>
            <a:r>
              <a:rPr lang="es-ES" b="1" dirty="0">
                <a:sym typeface="Wingdings" panose="05000000000000000000" pitchFamily="2" charset="2"/>
              </a:rPr>
              <a:t> </a:t>
            </a:r>
            <a:r>
              <a:rPr lang="es-ES" b="1" dirty="0"/>
              <a:t> Yes I </a:t>
            </a:r>
            <a:r>
              <a:rPr lang="es-ES" b="1" dirty="0" err="1"/>
              <a:t>have</a:t>
            </a:r>
            <a:r>
              <a:rPr lang="es-ES" b="1" dirty="0"/>
              <a:t> meetings </a:t>
            </a:r>
            <a:r>
              <a:rPr lang="es-ES" b="1" dirty="0" err="1"/>
              <a:t>there</a:t>
            </a:r>
            <a:r>
              <a:rPr lang="es-ES" b="1" dirty="0"/>
              <a:t> </a:t>
            </a:r>
            <a:r>
              <a:rPr lang="es-ES" b="1" dirty="0" err="1"/>
              <a:t>right</a:t>
            </a:r>
            <a:r>
              <a:rPr lang="es-ES" b="1" dirty="0"/>
              <a:t> after I </a:t>
            </a:r>
            <a:r>
              <a:rPr lang="es-ES" b="1" dirty="0" err="1"/>
              <a:t>arrive</a:t>
            </a:r>
            <a:endParaRPr lang="es-ES" b="1" dirty="0"/>
          </a:p>
          <a:p>
            <a:pPr marL="158750" indent="0">
              <a:buNone/>
            </a:pPr>
            <a:r>
              <a:rPr lang="es-ES" b="1" dirty="0"/>
              <a:t>Ok </a:t>
            </a:r>
            <a:r>
              <a:rPr lang="es-ES" b="1" dirty="0" err="1"/>
              <a:t>tell</a:t>
            </a:r>
            <a:r>
              <a:rPr lang="es-ES" b="1" dirty="0"/>
              <a:t> me </a:t>
            </a:r>
            <a:r>
              <a:rPr lang="es-ES" b="1" dirty="0" err="1"/>
              <a:t>about</a:t>
            </a:r>
            <a:r>
              <a:rPr lang="es-ES" b="1" dirty="0"/>
              <a:t> </a:t>
            </a:r>
            <a:r>
              <a:rPr lang="es-ES" b="1" dirty="0" err="1"/>
              <a:t>your</a:t>
            </a:r>
            <a:r>
              <a:rPr lang="es-ES" b="1" dirty="0"/>
              <a:t> </a:t>
            </a:r>
            <a:r>
              <a:rPr lang="es-ES" b="1" dirty="0" err="1"/>
              <a:t>trip</a:t>
            </a:r>
            <a:endParaRPr lang="es-ES" b="1" dirty="0"/>
          </a:p>
          <a:p>
            <a:endParaRPr lang="es-ES" dirty="0"/>
          </a:p>
          <a:p>
            <a:r>
              <a:rPr lang="es-ES" dirty="0" err="1"/>
              <a:t>Where</a:t>
            </a:r>
            <a:r>
              <a:rPr lang="es-ES" dirty="0"/>
              <a:t> are </a:t>
            </a:r>
            <a:r>
              <a:rPr lang="es-ES" dirty="0" err="1"/>
              <a:t>you</a:t>
            </a:r>
            <a:r>
              <a:rPr lang="es-ES" dirty="0"/>
              <a:t> </a:t>
            </a:r>
            <a:r>
              <a:rPr lang="es-ES" dirty="0" err="1"/>
              <a:t>going</a:t>
            </a:r>
            <a:r>
              <a:rPr lang="es-ES" dirty="0"/>
              <a:t>?  </a:t>
            </a:r>
          </a:p>
          <a:p>
            <a:pPr marL="158750" indent="0">
              <a:buNone/>
            </a:pPr>
            <a:r>
              <a:rPr lang="es-ES" dirty="0" err="1"/>
              <a:t>From</a:t>
            </a:r>
            <a:r>
              <a:rPr lang="es-ES" dirty="0"/>
              <a:t> JFK </a:t>
            </a:r>
            <a:r>
              <a:rPr lang="es-ES" dirty="0" err="1"/>
              <a:t>Airport</a:t>
            </a:r>
            <a:r>
              <a:rPr lang="es-ES" dirty="0"/>
              <a:t> </a:t>
            </a:r>
            <a:r>
              <a:rPr lang="es-ES" dirty="0" err="1"/>
              <a:t>to</a:t>
            </a:r>
            <a:r>
              <a:rPr lang="es-ES" dirty="0"/>
              <a:t> Manhattan  </a:t>
            </a:r>
            <a:r>
              <a:rPr lang="es-ES" dirty="0">
                <a:sym typeface="Wingdings" panose="05000000000000000000" pitchFamily="2" charset="2"/>
              </a:rPr>
              <a:t> </a:t>
            </a:r>
            <a:r>
              <a:rPr lang="es-ES" dirty="0" err="1"/>
              <a:t>Distance</a:t>
            </a:r>
            <a:r>
              <a:rPr lang="es-ES" dirty="0"/>
              <a:t> 30 km</a:t>
            </a:r>
          </a:p>
          <a:p>
            <a:r>
              <a:rPr lang="es-ES" dirty="0" err="1"/>
              <a:t>How</a:t>
            </a:r>
            <a:r>
              <a:rPr lang="es-ES" dirty="0"/>
              <a:t> </a:t>
            </a:r>
            <a:r>
              <a:rPr lang="es-ES" dirty="0" err="1"/>
              <a:t>long</a:t>
            </a:r>
            <a:r>
              <a:rPr lang="es-ES" dirty="0"/>
              <a:t> do </a:t>
            </a:r>
            <a:r>
              <a:rPr lang="es-ES" dirty="0" err="1"/>
              <a:t>you</a:t>
            </a:r>
            <a:r>
              <a:rPr lang="es-ES" dirty="0"/>
              <a:t> </a:t>
            </a:r>
            <a:r>
              <a:rPr lang="es-ES" dirty="0" err="1"/>
              <a:t>want</a:t>
            </a:r>
            <a:r>
              <a:rPr lang="es-ES" dirty="0"/>
              <a:t> </a:t>
            </a:r>
            <a:r>
              <a:rPr lang="es-ES" dirty="0" err="1"/>
              <a:t>to</a:t>
            </a:r>
            <a:r>
              <a:rPr lang="es-ES" dirty="0"/>
              <a:t> </a:t>
            </a:r>
            <a:r>
              <a:rPr lang="es-ES" dirty="0" err="1"/>
              <a:t>take</a:t>
            </a:r>
            <a:r>
              <a:rPr lang="es-ES" dirty="0"/>
              <a:t>?</a:t>
            </a:r>
          </a:p>
          <a:p>
            <a:pPr marL="158750" indent="0">
              <a:buNone/>
            </a:pPr>
            <a:r>
              <a:rPr lang="es-ES" dirty="0" err="1"/>
              <a:t>Im</a:t>
            </a:r>
            <a:r>
              <a:rPr lang="es-ES" dirty="0"/>
              <a:t> </a:t>
            </a:r>
            <a:r>
              <a:rPr lang="es-ES" dirty="0" err="1"/>
              <a:t>always</a:t>
            </a:r>
            <a:r>
              <a:rPr lang="es-ES" dirty="0"/>
              <a:t> in a </a:t>
            </a:r>
            <a:r>
              <a:rPr lang="es-ES" dirty="0" err="1"/>
              <a:t>hurry</a:t>
            </a:r>
            <a:r>
              <a:rPr lang="es-ES" dirty="0"/>
              <a:t>, so 40 minutes </a:t>
            </a:r>
            <a:r>
              <a:rPr lang="es-ES" dirty="0" err="1"/>
              <a:t>max</a:t>
            </a:r>
            <a:endParaRPr lang="es-ES" dirty="0"/>
          </a:p>
          <a:p>
            <a:r>
              <a:rPr lang="es-ES" dirty="0"/>
              <a:t>Are travelling </a:t>
            </a:r>
            <a:r>
              <a:rPr lang="es-ES" dirty="0" err="1"/>
              <a:t>alone</a:t>
            </a:r>
            <a:r>
              <a:rPr lang="es-ES" dirty="0"/>
              <a:t>?</a:t>
            </a:r>
          </a:p>
          <a:p>
            <a:pPr marL="158750" indent="0">
              <a:buNone/>
            </a:pPr>
            <a:r>
              <a:rPr lang="es-ES" dirty="0"/>
              <a:t>Yes</a:t>
            </a:r>
          </a:p>
          <a:p>
            <a:r>
              <a:rPr lang="es-ES" dirty="0" err="1"/>
              <a:t>When</a:t>
            </a:r>
            <a:r>
              <a:rPr lang="es-ES" dirty="0"/>
              <a:t> do </a:t>
            </a:r>
            <a:r>
              <a:rPr lang="es-ES" dirty="0" err="1"/>
              <a:t>you</a:t>
            </a:r>
            <a:r>
              <a:rPr lang="es-ES" dirty="0"/>
              <a:t> </a:t>
            </a:r>
            <a:r>
              <a:rPr lang="es-ES" dirty="0" err="1"/>
              <a:t>need</a:t>
            </a:r>
            <a:r>
              <a:rPr lang="es-ES" dirty="0"/>
              <a:t> </a:t>
            </a:r>
            <a:r>
              <a:rPr lang="es-ES" dirty="0" err="1"/>
              <a:t>to</a:t>
            </a:r>
            <a:r>
              <a:rPr lang="es-ES" dirty="0"/>
              <a:t> </a:t>
            </a:r>
            <a:r>
              <a:rPr lang="es-ES" dirty="0" err="1"/>
              <a:t>travel</a:t>
            </a:r>
            <a:r>
              <a:rPr lang="es-ES" dirty="0"/>
              <a:t>?</a:t>
            </a:r>
          </a:p>
          <a:p>
            <a:pPr marL="158750" indent="0">
              <a:buNone/>
            </a:pPr>
            <a:r>
              <a:rPr lang="es-ES" dirty="0" err="1"/>
              <a:t>Monday</a:t>
            </a:r>
            <a:r>
              <a:rPr lang="es-ES" dirty="0"/>
              <a:t> </a:t>
            </a:r>
            <a:r>
              <a:rPr lang="es-ES" dirty="0" err="1"/>
              <a:t>Morning</a:t>
            </a:r>
            <a:endParaRPr lang="es-ES" dirty="0"/>
          </a:p>
          <a:p>
            <a:endParaRPr lang="es-ES" dirty="0"/>
          </a:p>
          <a:p>
            <a:pPr marL="158750" indent="0">
              <a:buNone/>
            </a:pPr>
            <a:r>
              <a:rPr lang="es-ES" b="1" dirty="0"/>
              <a:t>Joan (HR) I </a:t>
            </a:r>
            <a:r>
              <a:rPr lang="es-ES" b="1" dirty="0" err="1"/>
              <a:t>remeber</a:t>
            </a:r>
            <a:r>
              <a:rPr lang="es-ES" b="1" dirty="0"/>
              <a:t> </a:t>
            </a:r>
            <a:r>
              <a:rPr lang="es-ES" b="1" dirty="0" err="1"/>
              <a:t>you</a:t>
            </a:r>
            <a:r>
              <a:rPr lang="es-ES" b="1" dirty="0"/>
              <a:t> </a:t>
            </a:r>
            <a:r>
              <a:rPr lang="es-ES" b="1" dirty="0" err="1"/>
              <a:t>saying</a:t>
            </a:r>
            <a:r>
              <a:rPr lang="es-ES" b="1" dirty="0"/>
              <a:t> </a:t>
            </a:r>
            <a:r>
              <a:rPr lang="es-ES" b="1" dirty="0" err="1"/>
              <a:t>something</a:t>
            </a:r>
            <a:r>
              <a:rPr lang="es-ES" b="1" dirty="0"/>
              <a:t> </a:t>
            </a:r>
            <a:r>
              <a:rPr lang="es-ES" b="1" dirty="0" err="1"/>
              <a:t>about</a:t>
            </a:r>
            <a:r>
              <a:rPr lang="es-ES" b="1" dirty="0"/>
              <a:t> </a:t>
            </a:r>
            <a:r>
              <a:rPr lang="es-ES" b="1" dirty="0" err="1"/>
              <a:t>the</a:t>
            </a:r>
            <a:r>
              <a:rPr lang="es-ES" b="1" dirty="0"/>
              <a:t> Yankees. </a:t>
            </a:r>
            <a:r>
              <a:rPr lang="es-ES" b="1" dirty="0">
                <a:sym typeface="Wingdings" panose="05000000000000000000" pitchFamily="2" charset="2"/>
              </a:rPr>
              <a:t> yes, I </a:t>
            </a:r>
            <a:r>
              <a:rPr lang="es-ES" b="1" dirty="0" err="1">
                <a:sym typeface="Wingdings" panose="05000000000000000000" pitchFamily="2" charset="2"/>
              </a:rPr>
              <a:t>will</a:t>
            </a:r>
            <a:r>
              <a:rPr lang="es-ES" b="1" dirty="0">
                <a:sym typeface="Wingdings" panose="05000000000000000000" pitchFamily="2" charset="2"/>
              </a:rPr>
              <a:t> </a:t>
            </a:r>
            <a:r>
              <a:rPr lang="es-ES" b="1" dirty="0" err="1">
                <a:sym typeface="Wingdings" panose="05000000000000000000" pitchFamily="2" charset="2"/>
              </a:rPr>
              <a:t>spend</a:t>
            </a:r>
            <a:r>
              <a:rPr lang="es-ES" b="1" dirty="0">
                <a:sym typeface="Wingdings" panose="05000000000000000000" pitchFamily="2" charset="2"/>
              </a:rPr>
              <a:t> </a:t>
            </a:r>
            <a:r>
              <a:rPr lang="es-ES" b="1" dirty="0" err="1">
                <a:sym typeface="Wingdings" panose="05000000000000000000" pitchFamily="2" charset="2"/>
              </a:rPr>
              <a:t>next</a:t>
            </a:r>
            <a:r>
              <a:rPr lang="es-ES" b="1" dirty="0">
                <a:sym typeface="Wingdings" panose="05000000000000000000" pitchFamily="2" charset="2"/>
              </a:rPr>
              <a:t> </a:t>
            </a:r>
            <a:r>
              <a:rPr lang="es-ES" b="1" dirty="0" err="1">
                <a:sym typeface="Wingdings" panose="05000000000000000000" pitchFamily="2" charset="2"/>
              </a:rPr>
              <a:t>week</a:t>
            </a:r>
            <a:r>
              <a:rPr lang="es-ES" b="1" dirty="0">
                <a:sym typeface="Wingdings" panose="05000000000000000000" pitchFamily="2" charset="2"/>
              </a:rPr>
              <a:t> </a:t>
            </a:r>
            <a:r>
              <a:rPr lang="es-ES" b="1" dirty="0" err="1">
                <a:sym typeface="Wingdings" panose="05000000000000000000" pitchFamily="2" charset="2"/>
              </a:rPr>
              <a:t>for</a:t>
            </a:r>
            <a:r>
              <a:rPr lang="es-ES" b="1" dirty="0">
                <a:sym typeface="Wingdings" panose="05000000000000000000" pitchFamily="2" charset="2"/>
              </a:rPr>
              <a:t> </a:t>
            </a:r>
            <a:r>
              <a:rPr lang="es-ES" b="1" dirty="0" err="1">
                <a:sym typeface="Wingdings" panose="05000000000000000000" pitchFamily="2" charset="2"/>
              </a:rPr>
              <a:t>work</a:t>
            </a:r>
            <a:r>
              <a:rPr lang="es-ES" b="1" dirty="0">
                <a:sym typeface="Wingdings" panose="05000000000000000000" pitchFamily="2" charset="2"/>
              </a:rPr>
              <a:t> in New York </a:t>
            </a:r>
            <a:r>
              <a:rPr lang="es-ES" b="1" dirty="0" err="1">
                <a:sym typeface="Wingdings" panose="05000000000000000000" pitchFamily="2" charset="2"/>
              </a:rPr>
              <a:t>but</a:t>
            </a:r>
            <a:r>
              <a:rPr lang="es-ES" b="1" dirty="0">
                <a:sym typeface="Wingdings" panose="05000000000000000000" pitchFamily="2" charset="2"/>
              </a:rPr>
              <a:t> </a:t>
            </a:r>
            <a:r>
              <a:rPr lang="es-ES" b="1" dirty="0" err="1">
                <a:sym typeface="Wingdings" panose="05000000000000000000" pitchFamily="2" charset="2"/>
              </a:rPr>
              <a:t>will</a:t>
            </a:r>
            <a:r>
              <a:rPr lang="es-ES" b="1" dirty="0">
                <a:sym typeface="Wingdings" panose="05000000000000000000" pitchFamily="2" charset="2"/>
              </a:rPr>
              <a:t> </a:t>
            </a:r>
            <a:r>
              <a:rPr lang="es-ES" b="1" dirty="0" err="1">
                <a:sym typeface="Wingdings" panose="05000000000000000000" pitchFamily="2" charset="2"/>
              </a:rPr>
              <a:t>stay</a:t>
            </a:r>
            <a:r>
              <a:rPr lang="es-ES" b="1" dirty="0">
                <a:sym typeface="Wingdings" panose="05000000000000000000" pitchFamily="2" charset="2"/>
              </a:rPr>
              <a:t> </a:t>
            </a:r>
            <a:r>
              <a:rPr lang="es-ES" b="1" dirty="0" err="1">
                <a:sym typeface="Wingdings" panose="05000000000000000000" pitchFamily="2" charset="2"/>
              </a:rPr>
              <a:t>for</a:t>
            </a:r>
            <a:r>
              <a:rPr lang="es-ES" b="1" dirty="0">
                <a:sym typeface="Wingdings" panose="05000000000000000000" pitchFamily="2" charset="2"/>
              </a:rPr>
              <a:t> </a:t>
            </a:r>
            <a:r>
              <a:rPr lang="es-ES" b="1" dirty="0" err="1">
                <a:sym typeface="Wingdings" panose="05000000000000000000" pitchFamily="2" charset="2"/>
              </a:rPr>
              <a:t>the</a:t>
            </a:r>
            <a:r>
              <a:rPr lang="es-ES" b="1" dirty="0">
                <a:sym typeface="Wingdings" panose="05000000000000000000" pitchFamily="2" charset="2"/>
              </a:rPr>
              <a:t> </a:t>
            </a:r>
            <a:r>
              <a:rPr lang="es-ES" b="1" dirty="0" err="1">
                <a:sym typeface="Wingdings" panose="05000000000000000000" pitchFamily="2" charset="2"/>
              </a:rPr>
              <a:t>weekend</a:t>
            </a:r>
            <a:r>
              <a:rPr lang="es-ES" b="1" dirty="0">
                <a:sym typeface="Wingdings" panose="05000000000000000000" pitchFamily="2" charset="2"/>
              </a:rPr>
              <a:t> and </a:t>
            </a:r>
            <a:r>
              <a:rPr lang="es-ES" b="1" dirty="0" err="1">
                <a:sym typeface="Wingdings" panose="05000000000000000000" pitchFamily="2" charset="2"/>
              </a:rPr>
              <a:t>go</a:t>
            </a:r>
            <a:r>
              <a:rPr lang="es-ES" b="1" dirty="0">
                <a:sym typeface="Wingdings" panose="05000000000000000000" pitchFamily="2" charset="2"/>
              </a:rPr>
              <a:t> </a:t>
            </a:r>
            <a:r>
              <a:rPr lang="es-ES" b="1" dirty="0" err="1">
                <a:sym typeface="Wingdings" panose="05000000000000000000" pitchFamily="2" charset="2"/>
              </a:rPr>
              <a:t>to</a:t>
            </a:r>
            <a:r>
              <a:rPr lang="es-ES" b="1" dirty="0">
                <a:sym typeface="Wingdings" panose="05000000000000000000" pitchFamily="2" charset="2"/>
              </a:rPr>
              <a:t> </a:t>
            </a:r>
            <a:r>
              <a:rPr lang="es-ES" b="1" dirty="0" err="1">
                <a:sym typeface="Wingdings" panose="05000000000000000000" pitchFamily="2" charset="2"/>
              </a:rPr>
              <a:t>see</a:t>
            </a:r>
            <a:r>
              <a:rPr lang="es-ES" b="1" dirty="0">
                <a:sym typeface="Wingdings" panose="05000000000000000000" pitchFamily="2" charset="2"/>
              </a:rPr>
              <a:t> a </a:t>
            </a:r>
            <a:r>
              <a:rPr lang="es-ES" b="1" dirty="0" err="1">
                <a:sym typeface="Wingdings" panose="05000000000000000000" pitchFamily="2" charset="2"/>
              </a:rPr>
              <a:t>game</a:t>
            </a:r>
            <a:endParaRPr lang="es-ES" b="1" dirty="0">
              <a:sym typeface="Wingdings" panose="05000000000000000000" pitchFamily="2" charset="2"/>
            </a:endParaRPr>
          </a:p>
          <a:p>
            <a:pPr marL="158750" indent="0">
              <a:buNone/>
            </a:pPr>
            <a:r>
              <a:rPr lang="es-ES" b="1" dirty="0" err="1">
                <a:sym typeface="Wingdings" panose="05000000000000000000" pitchFamily="2" charset="2"/>
              </a:rPr>
              <a:t>Allright</a:t>
            </a:r>
            <a:r>
              <a:rPr lang="es-ES" b="1" dirty="0">
                <a:sym typeface="Wingdings" panose="05000000000000000000" pitchFamily="2" charset="2"/>
              </a:rPr>
              <a:t>, </a:t>
            </a:r>
            <a:r>
              <a:rPr lang="es-ES" b="1" dirty="0" err="1">
                <a:sym typeface="Wingdings" panose="05000000000000000000" pitchFamily="2" charset="2"/>
              </a:rPr>
              <a:t>tell</a:t>
            </a:r>
            <a:r>
              <a:rPr lang="es-ES" b="1" dirty="0">
                <a:sym typeface="Wingdings" panose="05000000000000000000" pitchFamily="2" charset="2"/>
              </a:rPr>
              <a:t> me </a:t>
            </a:r>
            <a:r>
              <a:rPr lang="es-ES" b="1" dirty="0" err="1">
                <a:sym typeface="Wingdings" panose="05000000000000000000" pitchFamily="2" charset="2"/>
              </a:rPr>
              <a:t>about</a:t>
            </a:r>
            <a:r>
              <a:rPr lang="es-ES" b="1" dirty="0">
                <a:sym typeface="Wingdings" panose="05000000000000000000" pitchFamily="2" charset="2"/>
              </a:rPr>
              <a:t> </a:t>
            </a:r>
            <a:r>
              <a:rPr lang="es-ES" b="1" dirty="0" err="1">
                <a:sym typeface="Wingdings" panose="05000000000000000000" pitchFamily="2" charset="2"/>
              </a:rPr>
              <a:t>your</a:t>
            </a:r>
            <a:r>
              <a:rPr lang="es-ES" b="1" dirty="0">
                <a:sym typeface="Wingdings" panose="05000000000000000000" pitchFamily="2" charset="2"/>
              </a:rPr>
              <a:t> </a:t>
            </a:r>
            <a:r>
              <a:rPr lang="es-ES" b="1" dirty="0" err="1">
                <a:sym typeface="Wingdings" panose="05000000000000000000" pitchFamily="2" charset="2"/>
              </a:rPr>
              <a:t>plans</a:t>
            </a:r>
            <a:r>
              <a:rPr lang="es-ES" b="1" dirty="0">
                <a:sym typeface="Wingdings" panose="05000000000000000000" pitchFamily="2" charset="2"/>
              </a:rPr>
              <a:t>:</a:t>
            </a:r>
          </a:p>
          <a:p>
            <a:pPr marL="158750" indent="0">
              <a:buNone/>
            </a:pPr>
            <a:endParaRPr lang="es-ES" b="1" dirty="0"/>
          </a:p>
          <a:p>
            <a:r>
              <a:rPr lang="es-ES" dirty="0" err="1"/>
              <a:t>Where</a:t>
            </a:r>
            <a:r>
              <a:rPr lang="es-ES" dirty="0"/>
              <a:t> are </a:t>
            </a:r>
            <a:r>
              <a:rPr lang="es-ES" dirty="0" err="1"/>
              <a:t>you</a:t>
            </a:r>
            <a:r>
              <a:rPr lang="es-ES" dirty="0"/>
              <a:t> </a:t>
            </a:r>
            <a:r>
              <a:rPr lang="es-ES" dirty="0" err="1"/>
              <a:t>going</a:t>
            </a:r>
            <a:r>
              <a:rPr lang="es-ES" dirty="0"/>
              <a:t>?  </a:t>
            </a:r>
          </a:p>
          <a:p>
            <a:pPr marL="158750" indent="0">
              <a:buNone/>
            </a:pPr>
            <a:r>
              <a:rPr lang="es-ES" dirty="0">
                <a:sym typeface="Wingdings" panose="05000000000000000000" pitchFamily="2" charset="2"/>
              </a:rPr>
              <a:t>I </a:t>
            </a:r>
            <a:r>
              <a:rPr lang="es-ES" dirty="0" err="1">
                <a:sym typeface="Wingdings" panose="05000000000000000000" pitchFamily="2" charset="2"/>
              </a:rPr>
              <a:t>will</a:t>
            </a:r>
            <a:r>
              <a:rPr lang="es-ES" dirty="0">
                <a:sym typeface="Wingdings" panose="05000000000000000000" pitchFamily="2" charset="2"/>
              </a:rPr>
              <a:t> </a:t>
            </a:r>
            <a:r>
              <a:rPr lang="es-ES" dirty="0" err="1">
                <a:sym typeface="Wingdings" panose="05000000000000000000" pitchFamily="2" charset="2"/>
              </a:rPr>
              <a:t>go</a:t>
            </a:r>
            <a:r>
              <a:rPr lang="es-ES" dirty="0">
                <a:sym typeface="Wingdings" panose="05000000000000000000" pitchFamily="2" charset="2"/>
              </a:rPr>
              <a:t> </a:t>
            </a:r>
            <a:r>
              <a:rPr lang="es-ES" dirty="0" err="1">
                <a:sym typeface="Wingdings" panose="05000000000000000000" pitchFamily="2" charset="2"/>
              </a:rPr>
              <a:t>from</a:t>
            </a:r>
            <a:r>
              <a:rPr lang="es-ES" dirty="0">
                <a:sym typeface="Wingdings" panose="05000000000000000000" pitchFamily="2" charset="2"/>
              </a:rPr>
              <a:t> </a:t>
            </a:r>
            <a:r>
              <a:rPr lang="es-ES" dirty="0" err="1">
                <a:sym typeface="Wingdings" panose="05000000000000000000" pitchFamily="2" charset="2"/>
              </a:rPr>
              <a:t>the</a:t>
            </a:r>
            <a:r>
              <a:rPr lang="es-ES" dirty="0">
                <a:sym typeface="Wingdings" panose="05000000000000000000" pitchFamily="2" charset="2"/>
              </a:rPr>
              <a:t> </a:t>
            </a:r>
            <a:r>
              <a:rPr lang="es-ES" dirty="0" err="1">
                <a:sym typeface="Wingdings" panose="05000000000000000000" pitchFamily="2" charset="2"/>
              </a:rPr>
              <a:t>financial</a:t>
            </a:r>
            <a:r>
              <a:rPr lang="es-ES" dirty="0">
                <a:sym typeface="Wingdings" panose="05000000000000000000" pitchFamily="2" charset="2"/>
              </a:rPr>
              <a:t> </a:t>
            </a:r>
            <a:r>
              <a:rPr lang="es-ES" dirty="0" err="1">
                <a:sym typeface="Wingdings" panose="05000000000000000000" pitchFamily="2" charset="2"/>
              </a:rPr>
              <a:t>district</a:t>
            </a:r>
            <a:r>
              <a:rPr lang="es-ES" dirty="0">
                <a:sym typeface="Wingdings" panose="05000000000000000000" pitchFamily="2" charset="2"/>
              </a:rPr>
              <a:t> </a:t>
            </a:r>
            <a:r>
              <a:rPr lang="es-ES" dirty="0" err="1">
                <a:sym typeface="Wingdings" panose="05000000000000000000" pitchFamily="2" charset="2"/>
              </a:rPr>
              <a:t>to</a:t>
            </a:r>
            <a:r>
              <a:rPr lang="es-ES" dirty="0">
                <a:sym typeface="Wingdings" panose="05000000000000000000" pitchFamily="2" charset="2"/>
              </a:rPr>
              <a:t> </a:t>
            </a:r>
            <a:r>
              <a:rPr lang="es-ES" dirty="0" err="1">
                <a:sym typeface="Wingdings" panose="05000000000000000000" pitchFamily="2" charset="2"/>
              </a:rPr>
              <a:t>the</a:t>
            </a:r>
            <a:r>
              <a:rPr lang="es-ES" dirty="0">
                <a:sym typeface="Wingdings" panose="05000000000000000000" pitchFamily="2" charset="2"/>
              </a:rPr>
              <a:t> </a:t>
            </a:r>
            <a:r>
              <a:rPr lang="es-ES" dirty="0" err="1">
                <a:sym typeface="Wingdings" panose="05000000000000000000" pitchFamily="2" charset="2"/>
              </a:rPr>
              <a:t>northern</a:t>
            </a:r>
            <a:r>
              <a:rPr lang="es-ES" dirty="0">
                <a:sym typeface="Wingdings" panose="05000000000000000000" pitchFamily="2" charset="2"/>
              </a:rPr>
              <a:t> </a:t>
            </a:r>
            <a:r>
              <a:rPr lang="es-ES" dirty="0" err="1">
                <a:sym typeface="Wingdings" panose="05000000000000000000" pitchFamily="2" charset="2"/>
              </a:rPr>
              <a:t>part</a:t>
            </a:r>
            <a:r>
              <a:rPr lang="es-ES" dirty="0">
                <a:sym typeface="Wingdings" panose="05000000000000000000" pitchFamily="2" charset="2"/>
              </a:rPr>
              <a:t> </a:t>
            </a:r>
            <a:r>
              <a:rPr lang="es-ES" dirty="0" err="1">
                <a:sym typeface="Wingdings" panose="05000000000000000000" pitchFamily="2" charset="2"/>
              </a:rPr>
              <a:t>of</a:t>
            </a:r>
            <a:r>
              <a:rPr lang="es-ES" dirty="0">
                <a:sym typeface="Wingdings" panose="05000000000000000000" pitchFamily="2" charset="2"/>
              </a:rPr>
              <a:t> Manhattan  </a:t>
            </a:r>
            <a:r>
              <a:rPr lang="es-ES" dirty="0"/>
              <a:t>ok, </a:t>
            </a:r>
            <a:r>
              <a:rPr lang="es-ES" dirty="0" err="1"/>
              <a:t>that’s</a:t>
            </a:r>
            <a:r>
              <a:rPr lang="es-ES" dirty="0"/>
              <a:t> a </a:t>
            </a:r>
            <a:r>
              <a:rPr lang="es-ES" dirty="0" err="1"/>
              <a:t>distance</a:t>
            </a:r>
            <a:r>
              <a:rPr lang="es-ES" dirty="0"/>
              <a:t> </a:t>
            </a:r>
            <a:r>
              <a:rPr lang="es-ES" dirty="0" err="1"/>
              <a:t>of</a:t>
            </a:r>
            <a:r>
              <a:rPr lang="es-ES" dirty="0"/>
              <a:t> 5 km</a:t>
            </a:r>
          </a:p>
          <a:p>
            <a:r>
              <a:rPr lang="es-ES" dirty="0" err="1"/>
              <a:t>How</a:t>
            </a:r>
            <a:r>
              <a:rPr lang="es-ES" dirty="0"/>
              <a:t> </a:t>
            </a:r>
            <a:r>
              <a:rPr lang="es-ES" dirty="0" err="1"/>
              <a:t>long</a:t>
            </a:r>
            <a:r>
              <a:rPr lang="es-ES" dirty="0"/>
              <a:t> do </a:t>
            </a:r>
            <a:r>
              <a:rPr lang="es-ES" dirty="0" err="1"/>
              <a:t>you</a:t>
            </a:r>
            <a:r>
              <a:rPr lang="es-ES" dirty="0"/>
              <a:t> </a:t>
            </a:r>
            <a:r>
              <a:rPr lang="es-ES" dirty="0" err="1"/>
              <a:t>want</a:t>
            </a:r>
            <a:r>
              <a:rPr lang="es-ES" dirty="0"/>
              <a:t> </a:t>
            </a:r>
            <a:r>
              <a:rPr lang="es-ES" dirty="0" err="1"/>
              <a:t>to</a:t>
            </a:r>
            <a:r>
              <a:rPr lang="es-ES" dirty="0"/>
              <a:t> </a:t>
            </a:r>
            <a:r>
              <a:rPr lang="es-ES" dirty="0" err="1"/>
              <a:t>take</a:t>
            </a:r>
            <a:r>
              <a:rPr lang="es-ES" dirty="0"/>
              <a:t>?</a:t>
            </a:r>
          </a:p>
          <a:p>
            <a:pPr marL="158750" indent="0">
              <a:buNone/>
            </a:pPr>
            <a:r>
              <a:rPr lang="es-ES" dirty="0"/>
              <a:t>25 minutes </a:t>
            </a:r>
            <a:r>
              <a:rPr lang="es-ES" dirty="0" err="1"/>
              <a:t>would</a:t>
            </a:r>
            <a:r>
              <a:rPr lang="es-ES" dirty="0"/>
              <a:t> be </a:t>
            </a:r>
            <a:r>
              <a:rPr lang="es-ES" dirty="0" err="1"/>
              <a:t>alright</a:t>
            </a:r>
            <a:endParaRPr lang="es-ES" dirty="0"/>
          </a:p>
          <a:p>
            <a:r>
              <a:rPr lang="es-ES" dirty="0"/>
              <a:t>Are travelling </a:t>
            </a:r>
            <a:r>
              <a:rPr lang="es-ES" dirty="0" err="1"/>
              <a:t>alone</a:t>
            </a:r>
            <a:r>
              <a:rPr lang="es-ES" dirty="0"/>
              <a:t>?</a:t>
            </a:r>
          </a:p>
          <a:p>
            <a:pPr marL="158750" indent="0">
              <a:buNone/>
            </a:pPr>
            <a:r>
              <a:rPr lang="es-ES" dirty="0"/>
              <a:t>No, </a:t>
            </a:r>
            <a:r>
              <a:rPr lang="es-ES" dirty="0" err="1"/>
              <a:t>going</a:t>
            </a:r>
            <a:r>
              <a:rPr lang="es-ES" dirty="0"/>
              <a:t> </a:t>
            </a:r>
            <a:r>
              <a:rPr lang="es-ES" dirty="0" err="1"/>
              <a:t>with</a:t>
            </a:r>
            <a:r>
              <a:rPr lang="es-ES" dirty="0"/>
              <a:t> </a:t>
            </a:r>
            <a:r>
              <a:rPr lang="es-ES" dirty="0" err="1"/>
              <a:t>my</a:t>
            </a:r>
            <a:r>
              <a:rPr lang="es-ES" dirty="0"/>
              <a:t> </a:t>
            </a:r>
            <a:r>
              <a:rPr lang="es-ES" dirty="0" err="1"/>
              <a:t>brother</a:t>
            </a:r>
            <a:endParaRPr lang="es-ES" dirty="0"/>
          </a:p>
          <a:p>
            <a:r>
              <a:rPr lang="es-ES" dirty="0" err="1"/>
              <a:t>When</a:t>
            </a:r>
            <a:r>
              <a:rPr lang="es-ES" dirty="0"/>
              <a:t> do </a:t>
            </a:r>
            <a:r>
              <a:rPr lang="es-ES" dirty="0" err="1"/>
              <a:t>you</a:t>
            </a:r>
            <a:r>
              <a:rPr lang="es-ES" dirty="0"/>
              <a:t> </a:t>
            </a:r>
            <a:r>
              <a:rPr lang="es-ES" dirty="0" err="1"/>
              <a:t>need</a:t>
            </a:r>
            <a:r>
              <a:rPr lang="es-ES" dirty="0"/>
              <a:t> </a:t>
            </a:r>
            <a:r>
              <a:rPr lang="es-ES" dirty="0" err="1"/>
              <a:t>to</a:t>
            </a:r>
            <a:r>
              <a:rPr lang="es-ES" dirty="0"/>
              <a:t> </a:t>
            </a:r>
            <a:r>
              <a:rPr lang="es-ES" dirty="0" err="1"/>
              <a:t>travel</a:t>
            </a:r>
            <a:r>
              <a:rPr lang="es-ES" dirty="0"/>
              <a:t>?</a:t>
            </a:r>
          </a:p>
          <a:p>
            <a:pPr marL="158750" indent="0">
              <a:buNone/>
            </a:pPr>
            <a:r>
              <a:rPr lang="es-ES" dirty="0"/>
              <a:t>Friday </a:t>
            </a:r>
            <a:r>
              <a:rPr lang="es-ES" dirty="0" err="1"/>
              <a:t>Evening</a:t>
            </a:r>
            <a:endParaRPr lang="es-ES" dirty="0"/>
          </a:p>
          <a:p>
            <a:endParaRPr lang="es-ES" dirty="0"/>
          </a:p>
          <a:p>
            <a:endParaRPr lang="es-ES" dirty="0"/>
          </a:p>
          <a:p>
            <a:endParaRPr lang="es-E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b8afa14a3e_0_8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b8afa14a3e_0_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Although it is still a prototype, seems like our model is able to predict accurate tips. Let’s look at the variables that are playing a big role in predicting tips.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First of all, distance seems to be key. The diagram on the left shows the relationship between those two variables. As we go further, the tip amount seems to increase, doesn’t it?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map does not allow for a further interpretation. But if we go back to our Staten Island example, it all seems to make sense. Bigger average distance per trip and thus bigger tips can be found in the area.  </a:t>
            </a:r>
            <a:endParaRPr dirty="0"/>
          </a:p>
        </p:txBody>
      </p:sp>
    </p:spTree>
    <p:extLst>
      <p:ext uri="{BB962C8B-B14F-4D97-AF65-F5344CB8AC3E}">
        <p14:creationId xmlns:p14="http://schemas.microsoft.com/office/powerpoint/2010/main" val="2092474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b8afa14a3e_0_7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b8afa14a3e_0_7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happened with the trip duration? Again, it seems to be a super good predictor of tip amount. Those darker areas (pretty common in many areas) correspond to areas that have an average duration of trip closer to the upper range. So apart from the upper areas of the Bronx and the east of Staten Island, I would tell my drivers that most of New York service areas are likely to yield high duration trips and thus larger tips. </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720000" y="3814875"/>
            <a:ext cx="4850100" cy="67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333333"/>
              </a:buClr>
              <a:buSzPts val="1800"/>
              <a:buFont typeface="Verdana"/>
              <a:buNone/>
              <a:defRPr sz="1400">
                <a:solidFill>
                  <a:schemeClr val="lt1"/>
                </a:solidFill>
                <a:latin typeface="Roboto"/>
                <a:ea typeface="Roboto"/>
                <a:cs typeface="Roboto"/>
                <a:sym typeface="Roboto"/>
              </a:defRPr>
            </a:lvl1pPr>
            <a:lvl2pPr lvl="1" rtl="0">
              <a:lnSpc>
                <a:spcPct val="100000"/>
              </a:lnSpc>
              <a:spcBef>
                <a:spcPts val="0"/>
              </a:spcBef>
              <a:spcAft>
                <a:spcPts val="0"/>
              </a:spcAft>
              <a:buSzPts val="1800"/>
              <a:buFont typeface="Roboto"/>
              <a:buNone/>
              <a:defRPr sz="1800">
                <a:latin typeface="Roboto"/>
                <a:ea typeface="Roboto"/>
                <a:cs typeface="Roboto"/>
                <a:sym typeface="Roboto"/>
              </a:defRPr>
            </a:lvl2pPr>
            <a:lvl3pPr lvl="2" rtl="0">
              <a:lnSpc>
                <a:spcPct val="100000"/>
              </a:lnSpc>
              <a:spcBef>
                <a:spcPts val="0"/>
              </a:spcBef>
              <a:spcAft>
                <a:spcPts val="0"/>
              </a:spcAft>
              <a:buSzPts val="1800"/>
              <a:buFont typeface="Roboto"/>
              <a:buNone/>
              <a:defRPr sz="1800">
                <a:latin typeface="Roboto"/>
                <a:ea typeface="Roboto"/>
                <a:cs typeface="Roboto"/>
                <a:sym typeface="Roboto"/>
              </a:defRPr>
            </a:lvl3pPr>
            <a:lvl4pPr lvl="3" rtl="0">
              <a:lnSpc>
                <a:spcPct val="100000"/>
              </a:lnSpc>
              <a:spcBef>
                <a:spcPts val="0"/>
              </a:spcBef>
              <a:spcAft>
                <a:spcPts val="0"/>
              </a:spcAft>
              <a:buSzPts val="1800"/>
              <a:buFont typeface="Roboto"/>
              <a:buNone/>
              <a:defRPr sz="1800">
                <a:latin typeface="Roboto"/>
                <a:ea typeface="Roboto"/>
                <a:cs typeface="Roboto"/>
                <a:sym typeface="Roboto"/>
              </a:defRPr>
            </a:lvl4pPr>
            <a:lvl5pPr lvl="4" rtl="0">
              <a:lnSpc>
                <a:spcPct val="100000"/>
              </a:lnSpc>
              <a:spcBef>
                <a:spcPts val="0"/>
              </a:spcBef>
              <a:spcAft>
                <a:spcPts val="0"/>
              </a:spcAft>
              <a:buSzPts val="1800"/>
              <a:buFont typeface="Roboto"/>
              <a:buNone/>
              <a:defRPr sz="1800">
                <a:latin typeface="Roboto"/>
                <a:ea typeface="Roboto"/>
                <a:cs typeface="Roboto"/>
                <a:sym typeface="Roboto"/>
              </a:defRPr>
            </a:lvl5pPr>
            <a:lvl6pPr lvl="5" rtl="0">
              <a:lnSpc>
                <a:spcPct val="100000"/>
              </a:lnSpc>
              <a:spcBef>
                <a:spcPts val="0"/>
              </a:spcBef>
              <a:spcAft>
                <a:spcPts val="0"/>
              </a:spcAft>
              <a:buSzPts val="1800"/>
              <a:buFont typeface="Roboto"/>
              <a:buNone/>
              <a:defRPr sz="1800">
                <a:latin typeface="Roboto"/>
                <a:ea typeface="Roboto"/>
                <a:cs typeface="Roboto"/>
                <a:sym typeface="Roboto"/>
              </a:defRPr>
            </a:lvl6pPr>
            <a:lvl7pPr lvl="6" rtl="0">
              <a:lnSpc>
                <a:spcPct val="100000"/>
              </a:lnSpc>
              <a:spcBef>
                <a:spcPts val="0"/>
              </a:spcBef>
              <a:spcAft>
                <a:spcPts val="0"/>
              </a:spcAft>
              <a:buSzPts val="1800"/>
              <a:buFont typeface="Roboto"/>
              <a:buNone/>
              <a:defRPr sz="1800">
                <a:latin typeface="Roboto"/>
                <a:ea typeface="Roboto"/>
                <a:cs typeface="Roboto"/>
                <a:sym typeface="Roboto"/>
              </a:defRPr>
            </a:lvl7pPr>
            <a:lvl8pPr lvl="7" rtl="0">
              <a:lnSpc>
                <a:spcPct val="100000"/>
              </a:lnSpc>
              <a:spcBef>
                <a:spcPts val="0"/>
              </a:spcBef>
              <a:spcAft>
                <a:spcPts val="0"/>
              </a:spcAft>
              <a:buSzPts val="1800"/>
              <a:buFont typeface="Roboto"/>
              <a:buNone/>
              <a:defRPr sz="1800">
                <a:latin typeface="Roboto"/>
                <a:ea typeface="Roboto"/>
                <a:cs typeface="Roboto"/>
                <a:sym typeface="Roboto"/>
              </a:defRPr>
            </a:lvl8pPr>
            <a:lvl9pPr lvl="8" rtl="0">
              <a:lnSpc>
                <a:spcPct val="100000"/>
              </a:lnSpc>
              <a:spcBef>
                <a:spcPts val="0"/>
              </a:spcBef>
              <a:spcAft>
                <a:spcPts val="0"/>
              </a:spcAft>
              <a:buSzPts val="1800"/>
              <a:buFont typeface="Roboto"/>
              <a:buNone/>
              <a:defRPr sz="1800">
                <a:latin typeface="Roboto"/>
                <a:ea typeface="Roboto"/>
                <a:cs typeface="Roboto"/>
                <a:sym typeface="Roboto"/>
              </a:defRPr>
            </a:lvl9pPr>
          </a:lstStyle>
          <a:p>
            <a:endParaRPr/>
          </a:p>
        </p:txBody>
      </p:sp>
      <p:sp>
        <p:nvSpPr>
          <p:cNvPr id="10" name="Google Shape;10;p2"/>
          <p:cNvSpPr txBox="1">
            <a:spLocks noGrp="1"/>
          </p:cNvSpPr>
          <p:nvPr>
            <p:ph type="title"/>
          </p:nvPr>
        </p:nvSpPr>
        <p:spPr>
          <a:xfrm>
            <a:off x="729900" y="2145350"/>
            <a:ext cx="4850100" cy="1652400"/>
          </a:xfrm>
          <a:prstGeom prst="rect">
            <a:avLst/>
          </a:prstGeom>
        </p:spPr>
        <p:txBody>
          <a:bodyPr spcFirstLastPara="1" wrap="square" lIns="91425" tIns="91425" rIns="91425" bIns="91425" anchor="b" anchorCtr="0">
            <a:noAutofit/>
          </a:bodyPr>
          <a:lstStyle>
            <a:lvl1pPr lvl="0" rtl="0">
              <a:spcBef>
                <a:spcPts val="0"/>
              </a:spcBef>
              <a:spcAft>
                <a:spcPts val="0"/>
              </a:spcAft>
              <a:buSzPts val="5500"/>
              <a:buFont typeface="Archivo Black"/>
              <a:buNone/>
              <a:defRPr sz="4500">
                <a:latin typeface="Archivo Black"/>
                <a:ea typeface="Archivo Black"/>
                <a:cs typeface="Archivo Black"/>
                <a:sym typeface="Archivo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3">
  <p:cSld name="CUSTOM_26_1">
    <p:bg>
      <p:bgPr>
        <a:solidFill>
          <a:schemeClr val="dk2"/>
        </a:solidFill>
        <a:effectLst/>
      </p:bgPr>
    </p:bg>
    <p:spTree>
      <p:nvGrpSpPr>
        <p:cNvPr id="1" name="Shape 96"/>
        <p:cNvGrpSpPr/>
        <p:nvPr/>
      </p:nvGrpSpPr>
      <p:grpSpPr>
        <a:xfrm>
          <a:off x="0" y="0"/>
          <a:ext cx="0" cy="0"/>
          <a:chOff x="0" y="0"/>
          <a:chExt cx="0" cy="0"/>
        </a:xfrm>
      </p:grpSpPr>
      <p:sp>
        <p:nvSpPr>
          <p:cNvPr id="97" name="Google Shape;97;p16"/>
          <p:cNvSpPr/>
          <p:nvPr/>
        </p:nvSpPr>
        <p:spPr>
          <a:xfrm>
            <a:off x="457200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6"/>
          <p:cNvSpPr txBox="1">
            <a:spLocks noGrp="1"/>
          </p:cNvSpPr>
          <p:nvPr>
            <p:ph type="subTitle" idx="1"/>
          </p:nvPr>
        </p:nvSpPr>
        <p:spPr>
          <a:xfrm>
            <a:off x="1607795" y="2439275"/>
            <a:ext cx="2144100" cy="8313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1"/>
              </a:buClr>
              <a:buSzPts val="1400"/>
              <a:buFont typeface="Roboto"/>
              <a:buNone/>
              <a:defRPr>
                <a:solidFill>
                  <a:schemeClr val="lt1"/>
                </a:solidFill>
                <a:latin typeface="Roboto"/>
                <a:ea typeface="Roboto"/>
                <a:cs typeface="Roboto"/>
                <a:sym typeface="Roboto"/>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99" name="Google Shape;99;p16"/>
          <p:cNvSpPr txBox="1">
            <a:spLocks noGrp="1"/>
          </p:cNvSpPr>
          <p:nvPr>
            <p:ph type="subTitle" idx="2"/>
          </p:nvPr>
        </p:nvSpPr>
        <p:spPr>
          <a:xfrm>
            <a:off x="5392105" y="2439275"/>
            <a:ext cx="2144100" cy="8313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1"/>
              </a:buClr>
              <a:buSzPts val="1400"/>
              <a:buFont typeface="Roboto"/>
              <a:buNone/>
              <a:defRPr>
                <a:solidFill>
                  <a:schemeClr val="lt1"/>
                </a:solidFill>
                <a:latin typeface="Roboto"/>
                <a:ea typeface="Roboto"/>
                <a:cs typeface="Roboto"/>
                <a:sym typeface="Roboto"/>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100" name="Google Shape;100;p16"/>
          <p:cNvSpPr txBox="1">
            <a:spLocks noGrp="1"/>
          </p:cNvSpPr>
          <p:nvPr>
            <p:ph type="subTitle" idx="3"/>
          </p:nvPr>
        </p:nvSpPr>
        <p:spPr>
          <a:xfrm>
            <a:off x="1607795" y="1872900"/>
            <a:ext cx="2144100" cy="560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FDC40F"/>
              </a:buClr>
              <a:buSzPts val="2000"/>
              <a:buFont typeface="Roboto"/>
              <a:buNone/>
              <a:defRPr sz="1800" b="1">
                <a:solidFill>
                  <a:schemeClr val="dk2"/>
                </a:solidFill>
                <a:latin typeface="Roboto"/>
                <a:ea typeface="Roboto"/>
                <a:cs typeface="Roboto"/>
                <a:sym typeface="Roboto"/>
              </a:defRPr>
            </a:lvl1pPr>
            <a:lvl2pPr lvl="1"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2pPr>
            <a:lvl3pPr lvl="2"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3pPr>
            <a:lvl4pPr lvl="3"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4pPr>
            <a:lvl5pPr lvl="4"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5pPr>
            <a:lvl6pPr lvl="5"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6pPr>
            <a:lvl7pPr lvl="6"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7pPr>
            <a:lvl8pPr lvl="7"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8pPr>
            <a:lvl9pPr lvl="8"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9pPr>
          </a:lstStyle>
          <a:p>
            <a:endParaRPr/>
          </a:p>
        </p:txBody>
      </p:sp>
      <p:sp>
        <p:nvSpPr>
          <p:cNvPr id="101" name="Google Shape;101;p16"/>
          <p:cNvSpPr txBox="1">
            <a:spLocks noGrp="1"/>
          </p:cNvSpPr>
          <p:nvPr>
            <p:ph type="subTitle" idx="4"/>
          </p:nvPr>
        </p:nvSpPr>
        <p:spPr>
          <a:xfrm>
            <a:off x="5392105" y="1872900"/>
            <a:ext cx="2144100" cy="560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FDC40F"/>
              </a:buClr>
              <a:buSzPts val="2000"/>
              <a:buFont typeface="Roboto"/>
              <a:buNone/>
              <a:defRPr sz="1800" b="1">
                <a:solidFill>
                  <a:schemeClr val="dk1"/>
                </a:solidFill>
                <a:latin typeface="Roboto"/>
                <a:ea typeface="Roboto"/>
                <a:cs typeface="Roboto"/>
                <a:sym typeface="Roboto"/>
              </a:defRPr>
            </a:lvl1pPr>
            <a:lvl2pPr lvl="1"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2pPr>
            <a:lvl3pPr lvl="2"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3pPr>
            <a:lvl4pPr lvl="3"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4pPr>
            <a:lvl5pPr lvl="4"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5pPr>
            <a:lvl6pPr lvl="5"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6pPr>
            <a:lvl7pPr lvl="6"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7pPr>
            <a:lvl8pPr lvl="7"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8pPr>
            <a:lvl9pPr lvl="8"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4">
  <p:cSld name="CUSTOM_26_1_1">
    <p:bg>
      <p:bgPr>
        <a:solidFill>
          <a:schemeClr val="dk1"/>
        </a:solidFill>
        <a:effectLst/>
      </p:bgPr>
    </p:bg>
    <p:spTree>
      <p:nvGrpSpPr>
        <p:cNvPr id="1" name="Shape 102"/>
        <p:cNvGrpSpPr/>
        <p:nvPr/>
      </p:nvGrpSpPr>
      <p:grpSpPr>
        <a:xfrm>
          <a:off x="0" y="0"/>
          <a:ext cx="0" cy="0"/>
          <a:chOff x="0" y="0"/>
          <a:chExt cx="0" cy="0"/>
        </a:xfrm>
      </p:grpSpPr>
      <p:sp>
        <p:nvSpPr>
          <p:cNvPr id="103" name="Google Shape;103;p17"/>
          <p:cNvSpPr/>
          <p:nvPr/>
        </p:nvSpPr>
        <p:spPr>
          <a:xfrm>
            <a:off x="720000" y="1158600"/>
            <a:ext cx="7704000" cy="398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7"/>
          <p:cNvSpPr/>
          <p:nvPr/>
        </p:nvSpPr>
        <p:spPr>
          <a:xfrm>
            <a:off x="4939125" y="2733950"/>
            <a:ext cx="3274800" cy="13278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5" name="Google Shape;105;p17"/>
          <p:cNvSpPr/>
          <p:nvPr/>
        </p:nvSpPr>
        <p:spPr>
          <a:xfrm>
            <a:off x="930075" y="2733950"/>
            <a:ext cx="3274800" cy="13278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6" name="Google Shape;106;p17"/>
          <p:cNvSpPr txBox="1">
            <a:spLocks noGrp="1"/>
          </p:cNvSpPr>
          <p:nvPr>
            <p:ph type="subTitle" idx="1"/>
          </p:nvPr>
        </p:nvSpPr>
        <p:spPr>
          <a:xfrm>
            <a:off x="1485075" y="3318600"/>
            <a:ext cx="2164800" cy="6915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1"/>
              </a:buClr>
              <a:buSzPts val="1400"/>
              <a:buFont typeface="Roboto"/>
              <a:buNone/>
              <a:defRPr>
                <a:solidFill>
                  <a:schemeClr val="lt1"/>
                </a:solidFill>
                <a:latin typeface="Roboto"/>
                <a:ea typeface="Roboto"/>
                <a:cs typeface="Roboto"/>
                <a:sym typeface="Roboto"/>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107" name="Google Shape;107;p17"/>
          <p:cNvSpPr txBox="1">
            <a:spLocks noGrp="1"/>
          </p:cNvSpPr>
          <p:nvPr>
            <p:ph type="subTitle" idx="2"/>
          </p:nvPr>
        </p:nvSpPr>
        <p:spPr>
          <a:xfrm>
            <a:off x="1485075" y="2980831"/>
            <a:ext cx="2164800" cy="461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FDC40F"/>
              </a:buClr>
              <a:buSzPts val="2000"/>
              <a:buFont typeface="Roboto"/>
              <a:buNone/>
              <a:defRPr sz="1800" b="1">
                <a:solidFill>
                  <a:srgbClr val="FDC40F"/>
                </a:solidFill>
                <a:latin typeface="Roboto"/>
                <a:ea typeface="Roboto"/>
                <a:cs typeface="Roboto"/>
                <a:sym typeface="Roboto"/>
              </a:defRPr>
            </a:lvl1pPr>
            <a:lvl2pPr lvl="1"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2pPr>
            <a:lvl3pPr lvl="2"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3pPr>
            <a:lvl4pPr lvl="3"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4pPr>
            <a:lvl5pPr lvl="4"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5pPr>
            <a:lvl6pPr lvl="5"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6pPr>
            <a:lvl7pPr lvl="6"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7pPr>
            <a:lvl8pPr lvl="7"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8pPr>
            <a:lvl9pPr lvl="8"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9pPr>
          </a:lstStyle>
          <a:p>
            <a:endParaRPr/>
          </a:p>
        </p:txBody>
      </p:sp>
      <p:sp>
        <p:nvSpPr>
          <p:cNvPr id="108" name="Google Shape;108;p17"/>
          <p:cNvSpPr txBox="1">
            <a:spLocks noGrp="1"/>
          </p:cNvSpPr>
          <p:nvPr>
            <p:ph type="title"/>
          </p:nvPr>
        </p:nvSpPr>
        <p:spPr>
          <a:xfrm>
            <a:off x="713225" y="539500"/>
            <a:ext cx="7717500" cy="6915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Font typeface="Archivo Black"/>
              <a:buNone/>
              <a:defRPr sz="2500">
                <a:solidFill>
                  <a:schemeClr val="lt1"/>
                </a:solidFill>
                <a:latin typeface="Archivo Black"/>
                <a:ea typeface="Archivo Black"/>
                <a:cs typeface="Archivo Black"/>
                <a:sym typeface="Archivo Black"/>
              </a:defRPr>
            </a:lvl1pPr>
            <a:lvl2pPr lvl="1" algn="ctr" rtl="0">
              <a:spcBef>
                <a:spcPts val="0"/>
              </a:spcBef>
              <a:spcAft>
                <a:spcPts val="0"/>
              </a:spcAft>
              <a:buSzPts val="2800"/>
              <a:buFont typeface="Archivo Black"/>
              <a:buNone/>
              <a:defRPr>
                <a:latin typeface="Archivo Black"/>
                <a:ea typeface="Archivo Black"/>
                <a:cs typeface="Archivo Black"/>
                <a:sym typeface="Archivo Black"/>
              </a:defRPr>
            </a:lvl2pPr>
            <a:lvl3pPr lvl="2" algn="ctr" rtl="0">
              <a:spcBef>
                <a:spcPts val="0"/>
              </a:spcBef>
              <a:spcAft>
                <a:spcPts val="0"/>
              </a:spcAft>
              <a:buSzPts val="2800"/>
              <a:buFont typeface="Archivo Black"/>
              <a:buNone/>
              <a:defRPr>
                <a:latin typeface="Archivo Black"/>
                <a:ea typeface="Archivo Black"/>
                <a:cs typeface="Archivo Black"/>
                <a:sym typeface="Archivo Black"/>
              </a:defRPr>
            </a:lvl3pPr>
            <a:lvl4pPr lvl="3" algn="ctr" rtl="0">
              <a:spcBef>
                <a:spcPts val="0"/>
              </a:spcBef>
              <a:spcAft>
                <a:spcPts val="0"/>
              </a:spcAft>
              <a:buSzPts val="2800"/>
              <a:buFont typeface="Archivo Black"/>
              <a:buNone/>
              <a:defRPr>
                <a:latin typeface="Archivo Black"/>
                <a:ea typeface="Archivo Black"/>
                <a:cs typeface="Archivo Black"/>
                <a:sym typeface="Archivo Black"/>
              </a:defRPr>
            </a:lvl4pPr>
            <a:lvl5pPr lvl="4" algn="ctr" rtl="0">
              <a:spcBef>
                <a:spcPts val="0"/>
              </a:spcBef>
              <a:spcAft>
                <a:spcPts val="0"/>
              </a:spcAft>
              <a:buSzPts val="2800"/>
              <a:buFont typeface="Archivo Black"/>
              <a:buNone/>
              <a:defRPr>
                <a:latin typeface="Archivo Black"/>
                <a:ea typeface="Archivo Black"/>
                <a:cs typeface="Archivo Black"/>
                <a:sym typeface="Archivo Black"/>
              </a:defRPr>
            </a:lvl5pPr>
            <a:lvl6pPr lvl="5" algn="ctr" rtl="0">
              <a:spcBef>
                <a:spcPts val="0"/>
              </a:spcBef>
              <a:spcAft>
                <a:spcPts val="0"/>
              </a:spcAft>
              <a:buSzPts val="2800"/>
              <a:buFont typeface="Archivo Black"/>
              <a:buNone/>
              <a:defRPr>
                <a:latin typeface="Archivo Black"/>
                <a:ea typeface="Archivo Black"/>
                <a:cs typeface="Archivo Black"/>
                <a:sym typeface="Archivo Black"/>
              </a:defRPr>
            </a:lvl6pPr>
            <a:lvl7pPr lvl="6" algn="ctr" rtl="0">
              <a:spcBef>
                <a:spcPts val="0"/>
              </a:spcBef>
              <a:spcAft>
                <a:spcPts val="0"/>
              </a:spcAft>
              <a:buSzPts val="2800"/>
              <a:buFont typeface="Archivo Black"/>
              <a:buNone/>
              <a:defRPr>
                <a:latin typeface="Archivo Black"/>
                <a:ea typeface="Archivo Black"/>
                <a:cs typeface="Archivo Black"/>
                <a:sym typeface="Archivo Black"/>
              </a:defRPr>
            </a:lvl7pPr>
            <a:lvl8pPr lvl="7" algn="ctr" rtl="0">
              <a:spcBef>
                <a:spcPts val="0"/>
              </a:spcBef>
              <a:spcAft>
                <a:spcPts val="0"/>
              </a:spcAft>
              <a:buSzPts val="2800"/>
              <a:buFont typeface="Archivo Black"/>
              <a:buNone/>
              <a:defRPr>
                <a:latin typeface="Archivo Black"/>
                <a:ea typeface="Archivo Black"/>
                <a:cs typeface="Archivo Black"/>
                <a:sym typeface="Archivo Black"/>
              </a:defRPr>
            </a:lvl8pPr>
            <a:lvl9pPr lvl="8" algn="ctr" rtl="0">
              <a:spcBef>
                <a:spcPts val="0"/>
              </a:spcBef>
              <a:spcAft>
                <a:spcPts val="0"/>
              </a:spcAft>
              <a:buSzPts val="2800"/>
              <a:buFont typeface="Archivo Black"/>
              <a:buNone/>
              <a:defRPr>
                <a:latin typeface="Archivo Black"/>
                <a:ea typeface="Archivo Black"/>
                <a:cs typeface="Archivo Black"/>
                <a:sym typeface="Archivo Black"/>
              </a:defRPr>
            </a:lvl9pPr>
          </a:lstStyle>
          <a:p>
            <a:endParaRPr/>
          </a:p>
        </p:txBody>
      </p:sp>
      <p:sp>
        <p:nvSpPr>
          <p:cNvPr id="109" name="Google Shape;109;p17"/>
          <p:cNvSpPr txBox="1">
            <a:spLocks noGrp="1"/>
          </p:cNvSpPr>
          <p:nvPr>
            <p:ph type="subTitle" idx="3"/>
          </p:nvPr>
        </p:nvSpPr>
        <p:spPr>
          <a:xfrm>
            <a:off x="5494125" y="3318600"/>
            <a:ext cx="2164800" cy="6915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1"/>
              </a:buClr>
              <a:buSzPts val="1400"/>
              <a:buFont typeface="Roboto"/>
              <a:buNone/>
              <a:defRPr>
                <a:solidFill>
                  <a:schemeClr val="lt1"/>
                </a:solidFill>
                <a:latin typeface="Roboto"/>
                <a:ea typeface="Roboto"/>
                <a:cs typeface="Roboto"/>
                <a:sym typeface="Roboto"/>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110" name="Google Shape;110;p17"/>
          <p:cNvSpPr txBox="1">
            <a:spLocks noGrp="1"/>
          </p:cNvSpPr>
          <p:nvPr>
            <p:ph type="subTitle" idx="4"/>
          </p:nvPr>
        </p:nvSpPr>
        <p:spPr>
          <a:xfrm>
            <a:off x="5494125" y="2980831"/>
            <a:ext cx="2164800" cy="461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FDC40F"/>
              </a:buClr>
              <a:buSzPts val="2000"/>
              <a:buFont typeface="Roboto"/>
              <a:buNone/>
              <a:defRPr sz="1800" b="1">
                <a:solidFill>
                  <a:schemeClr val="dk2"/>
                </a:solidFill>
                <a:latin typeface="Roboto"/>
                <a:ea typeface="Roboto"/>
                <a:cs typeface="Roboto"/>
                <a:sym typeface="Roboto"/>
              </a:defRPr>
            </a:lvl1pPr>
            <a:lvl2pPr lvl="1"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2pPr>
            <a:lvl3pPr lvl="2"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3pPr>
            <a:lvl4pPr lvl="3"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4pPr>
            <a:lvl5pPr lvl="4"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5pPr>
            <a:lvl6pPr lvl="5"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6pPr>
            <a:lvl7pPr lvl="6"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7pPr>
            <a:lvl8pPr lvl="7"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8pPr>
            <a:lvl9pPr lvl="8"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2">
  <p:cSld name="CUSTOM_22">
    <p:bg>
      <p:bgPr>
        <a:solidFill>
          <a:schemeClr val="dk2"/>
        </a:solidFill>
        <a:effectLst/>
      </p:bgPr>
    </p:bg>
    <p:spTree>
      <p:nvGrpSpPr>
        <p:cNvPr id="1" name="Shape 111"/>
        <p:cNvGrpSpPr/>
        <p:nvPr/>
      </p:nvGrpSpPr>
      <p:grpSpPr>
        <a:xfrm>
          <a:off x="0" y="0"/>
          <a:ext cx="0" cy="0"/>
          <a:chOff x="0" y="0"/>
          <a:chExt cx="0" cy="0"/>
        </a:xfrm>
      </p:grpSpPr>
      <p:sp>
        <p:nvSpPr>
          <p:cNvPr id="112" name="Google Shape;112;p18"/>
          <p:cNvSpPr/>
          <p:nvPr/>
        </p:nvSpPr>
        <p:spPr>
          <a:xfrm>
            <a:off x="719725" y="539500"/>
            <a:ext cx="7704000" cy="406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txBox="1">
            <a:spLocks noGrp="1"/>
          </p:cNvSpPr>
          <p:nvPr>
            <p:ph type="title"/>
          </p:nvPr>
        </p:nvSpPr>
        <p:spPr>
          <a:xfrm>
            <a:off x="4156550" y="1740650"/>
            <a:ext cx="4012800" cy="90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500"/>
              <a:buFont typeface="Archivo Black"/>
              <a:buNone/>
              <a:defRPr sz="3500">
                <a:solidFill>
                  <a:schemeClr val="lt1"/>
                </a:solidFill>
                <a:latin typeface="Archivo Black"/>
                <a:ea typeface="Archivo Black"/>
                <a:cs typeface="Archivo Black"/>
                <a:sym typeface="Archivo Black"/>
              </a:defRPr>
            </a:lvl1pPr>
            <a:lvl2pPr lvl="1" algn="ctr" rtl="0">
              <a:spcBef>
                <a:spcPts val="0"/>
              </a:spcBef>
              <a:spcAft>
                <a:spcPts val="0"/>
              </a:spcAft>
              <a:buSzPts val="4500"/>
              <a:buFont typeface="Archivo Black"/>
              <a:buNone/>
              <a:defRPr sz="4500">
                <a:latin typeface="Archivo Black"/>
                <a:ea typeface="Archivo Black"/>
                <a:cs typeface="Archivo Black"/>
                <a:sym typeface="Archivo Black"/>
              </a:defRPr>
            </a:lvl2pPr>
            <a:lvl3pPr lvl="2" algn="ctr" rtl="0">
              <a:spcBef>
                <a:spcPts val="0"/>
              </a:spcBef>
              <a:spcAft>
                <a:spcPts val="0"/>
              </a:spcAft>
              <a:buSzPts val="4500"/>
              <a:buFont typeface="Archivo Black"/>
              <a:buNone/>
              <a:defRPr sz="4500">
                <a:latin typeface="Archivo Black"/>
                <a:ea typeface="Archivo Black"/>
                <a:cs typeface="Archivo Black"/>
                <a:sym typeface="Archivo Black"/>
              </a:defRPr>
            </a:lvl3pPr>
            <a:lvl4pPr lvl="3" algn="ctr" rtl="0">
              <a:spcBef>
                <a:spcPts val="0"/>
              </a:spcBef>
              <a:spcAft>
                <a:spcPts val="0"/>
              </a:spcAft>
              <a:buSzPts val="4500"/>
              <a:buFont typeface="Archivo Black"/>
              <a:buNone/>
              <a:defRPr sz="4500">
                <a:latin typeface="Archivo Black"/>
                <a:ea typeface="Archivo Black"/>
                <a:cs typeface="Archivo Black"/>
                <a:sym typeface="Archivo Black"/>
              </a:defRPr>
            </a:lvl4pPr>
            <a:lvl5pPr lvl="4" algn="ctr" rtl="0">
              <a:spcBef>
                <a:spcPts val="0"/>
              </a:spcBef>
              <a:spcAft>
                <a:spcPts val="0"/>
              </a:spcAft>
              <a:buSzPts val="4500"/>
              <a:buFont typeface="Archivo Black"/>
              <a:buNone/>
              <a:defRPr sz="4500">
                <a:latin typeface="Archivo Black"/>
                <a:ea typeface="Archivo Black"/>
                <a:cs typeface="Archivo Black"/>
                <a:sym typeface="Archivo Black"/>
              </a:defRPr>
            </a:lvl5pPr>
            <a:lvl6pPr lvl="5" algn="ctr" rtl="0">
              <a:spcBef>
                <a:spcPts val="0"/>
              </a:spcBef>
              <a:spcAft>
                <a:spcPts val="0"/>
              </a:spcAft>
              <a:buSzPts val="4500"/>
              <a:buFont typeface="Archivo Black"/>
              <a:buNone/>
              <a:defRPr sz="4500">
                <a:latin typeface="Archivo Black"/>
                <a:ea typeface="Archivo Black"/>
                <a:cs typeface="Archivo Black"/>
                <a:sym typeface="Archivo Black"/>
              </a:defRPr>
            </a:lvl6pPr>
            <a:lvl7pPr lvl="6" algn="ctr" rtl="0">
              <a:spcBef>
                <a:spcPts val="0"/>
              </a:spcBef>
              <a:spcAft>
                <a:spcPts val="0"/>
              </a:spcAft>
              <a:buSzPts val="4500"/>
              <a:buFont typeface="Archivo Black"/>
              <a:buNone/>
              <a:defRPr sz="4500">
                <a:latin typeface="Archivo Black"/>
                <a:ea typeface="Archivo Black"/>
                <a:cs typeface="Archivo Black"/>
                <a:sym typeface="Archivo Black"/>
              </a:defRPr>
            </a:lvl7pPr>
            <a:lvl8pPr lvl="7" algn="ctr" rtl="0">
              <a:spcBef>
                <a:spcPts val="0"/>
              </a:spcBef>
              <a:spcAft>
                <a:spcPts val="0"/>
              </a:spcAft>
              <a:buSzPts val="4500"/>
              <a:buFont typeface="Archivo Black"/>
              <a:buNone/>
              <a:defRPr sz="4500">
                <a:latin typeface="Archivo Black"/>
                <a:ea typeface="Archivo Black"/>
                <a:cs typeface="Archivo Black"/>
                <a:sym typeface="Archivo Black"/>
              </a:defRPr>
            </a:lvl8pPr>
            <a:lvl9pPr lvl="8" algn="ctr" rtl="0">
              <a:spcBef>
                <a:spcPts val="0"/>
              </a:spcBef>
              <a:spcAft>
                <a:spcPts val="0"/>
              </a:spcAft>
              <a:buSzPts val="4500"/>
              <a:buFont typeface="Archivo Black"/>
              <a:buNone/>
              <a:defRPr sz="4500">
                <a:latin typeface="Archivo Black"/>
                <a:ea typeface="Archivo Black"/>
                <a:cs typeface="Archivo Black"/>
                <a:sym typeface="Archivo Black"/>
              </a:defRPr>
            </a:lvl9pPr>
          </a:lstStyle>
          <a:p>
            <a:endParaRPr/>
          </a:p>
        </p:txBody>
      </p:sp>
      <p:sp>
        <p:nvSpPr>
          <p:cNvPr id="114" name="Google Shape;114;p18"/>
          <p:cNvSpPr txBox="1">
            <a:spLocks noGrp="1"/>
          </p:cNvSpPr>
          <p:nvPr>
            <p:ph type="title" idx="2" hasCustomPrompt="1"/>
          </p:nvPr>
        </p:nvSpPr>
        <p:spPr>
          <a:xfrm>
            <a:off x="2377961" y="1753076"/>
            <a:ext cx="1602300" cy="1605900"/>
          </a:xfrm>
          <a:prstGeom prst="rect">
            <a:avLst/>
          </a:prstGeom>
          <a:solidFill>
            <a:schemeClr val="dk2"/>
          </a:solidFill>
        </p:spPr>
        <p:txBody>
          <a:bodyPr spcFirstLastPara="1" wrap="square" lIns="91425" tIns="91425" rIns="91425" bIns="91425" anchor="ctr" anchorCtr="0">
            <a:normAutofit/>
          </a:bodyPr>
          <a:lstStyle>
            <a:lvl1pPr lvl="0" algn="ctr" rtl="0">
              <a:spcBef>
                <a:spcPts val="0"/>
              </a:spcBef>
              <a:spcAft>
                <a:spcPts val="0"/>
              </a:spcAft>
              <a:buClr>
                <a:srgbClr val="FFFFFF"/>
              </a:buClr>
              <a:buSzPts val="4500"/>
              <a:buFont typeface="Archivo Black"/>
              <a:buNone/>
              <a:defRPr sz="7200">
                <a:latin typeface="Archivo Black"/>
                <a:ea typeface="Archivo Black"/>
                <a:cs typeface="Archivo Black"/>
                <a:sym typeface="Archivo Black"/>
              </a:defRPr>
            </a:lvl1pPr>
            <a:lvl2pPr lvl="1" algn="ctr" rtl="0">
              <a:spcBef>
                <a:spcPts val="0"/>
              </a:spcBef>
              <a:spcAft>
                <a:spcPts val="0"/>
              </a:spcAft>
              <a:buClr>
                <a:schemeClr val="dk1"/>
              </a:buClr>
              <a:buSzPts val="4500"/>
              <a:buNone/>
              <a:defRPr sz="4500">
                <a:solidFill>
                  <a:schemeClr val="dk1"/>
                </a:solidFill>
              </a:defRPr>
            </a:lvl2pPr>
            <a:lvl3pPr lvl="2" algn="ctr" rtl="0">
              <a:spcBef>
                <a:spcPts val="0"/>
              </a:spcBef>
              <a:spcAft>
                <a:spcPts val="0"/>
              </a:spcAft>
              <a:buClr>
                <a:schemeClr val="dk1"/>
              </a:buClr>
              <a:buSzPts val="4500"/>
              <a:buNone/>
              <a:defRPr sz="4500">
                <a:solidFill>
                  <a:schemeClr val="dk1"/>
                </a:solidFill>
              </a:defRPr>
            </a:lvl3pPr>
            <a:lvl4pPr lvl="3" algn="ctr" rtl="0">
              <a:spcBef>
                <a:spcPts val="0"/>
              </a:spcBef>
              <a:spcAft>
                <a:spcPts val="0"/>
              </a:spcAft>
              <a:buClr>
                <a:schemeClr val="dk1"/>
              </a:buClr>
              <a:buSzPts val="4500"/>
              <a:buNone/>
              <a:defRPr sz="4500">
                <a:solidFill>
                  <a:schemeClr val="dk1"/>
                </a:solidFill>
              </a:defRPr>
            </a:lvl4pPr>
            <a:lvl5pPr lvl="4" algn="ctr" rtl="0">
              <a:spcBef>
                <a:spcPts val="0"/>
              </a:spcBef>
              <a:spcAft>
                <a:spcPts val="0"/>
              </a:spcAft>
              <a:buClr>
                <a:schemeClr val="dk1"/>
              </a:buClr>
              <a:buSzPts val="4500"/>
              <a:buNone/>
              <a:defRPr sz="4500">
                <a:solidFill>
                  <a:schemeClr val="dk1"/>
                </a:solidFill>
              </a:defRPr>
            </a:lvl5pPr>
            <a:lvl6pPr lvl="5" algn="ctr" rtl="0">
              <a:spcBef>
                <a:spcPts val="0"/>
              </a:spcBef>
              <a:spcAft>
                <a:spcPts val="0"/>
              </a:spcAft>
              <a:buClr>
                <a:schemeClr val="dk1"/>
              </a:buClr>
              <a:buSzPts val="4500"/>
              <a:buNone/>
              <a:defRPr sz="4500">
                <a:solidFill>
                  <a:schemeClr val="dk1"/>
                </a:solidFill>
              </a:defRPr>
            </a:lvl6pPr>
            <a:lvl7pPr lvl="6" algn="ctr" rtl="0">
              <a:spcBef>
                <a:spcPts val="0"/>
              </a:spcBef>
              <a:spcAft>
                <a:spcPts val="0"/>
              </a:spcAft>
              <a:buClr>
                <a:schemeClr val="dk1"/>
              </a:buClr>
              <a:buSzPts val="4500"/>
              <a:buNone/>
              <a:defRPr sz="4500">
                <a:solidFill>
                  <a:schemeClr val="dk1"/>
                </a:solidFill>
              </a:defRPr>
            </a:lvl7pPr>
            <a:lvl8pPr lvl="7" algn="ctr" rtl="0">
              <a:spcBef>
                <a:spcPts val="0"/>
              </a:spcBef>
              <a:spcAft>
                <a:spcPts val="0"/>
              </a:spcAft>
              <a:buClr>
                <a:schemeClr val="dk1"/>
              </a:buClr>
              <a:buSzPts val="4500"/>
              <a:buNone/>
              <a:defRPr sz="4500">
                <a:solidFill>
                  <a:schemeClr val="dk1"/>
                </a:solidFill>
              </a:defRPr>
            </a:lvl8pPr>
            <a:lvl9pPr lvl="8" algn="ctr" rtl="0">
              <a:spcBef>
                <a:spcPts val="0"/>
              </a:spcBef>
              <a:spcAft>
                <a:spcPts val="0"/>
              </a:spcAft>
              <a:buClr>
                <a:schemeClr val="dk1"/>
              </a:buClr>
              <a:buSzPts val="4500"/>
              <a:buNone/>
              <a:defRPr sz="4500">
                <a:solidFill>
                  <a:schemeClr val="dk1"/>
                </a:solidFill>
              </a:defRPr>
            </a:lvl9pPr>
          </a:lstStyle>
          <a:p>
            <a:r>
              <a:t>xx%</a:t>
            </a:r>
          </a:p>
        </p:txBody>
      </p:sp>
      <p:sp>
        <p:nvSpPr>
          <p:cNvPr id="115" name="Google Shape;115;p18"/>
          <p:cNvSpPr txBox="1">
            <a:spLocks noGrp="1"/>
          </p:cNvSpPr>
          <p:nvPr>
            <p:ph type="subTitle" idx="1"/>
          </p:nvPr>
        </p:nvSpPr>
        <p:spPr>
          <a:xfrm>
            <a:off x="4156538" y="2555088"/>
            <a:ext cx="2419500" cy="816300"/>
          </a:xfrm>
          <a:prstGeom prst="rect">
            <a:avLst/>
          </a:prstGeom>
        </p:spPr>
        <p:txBody>
          <a:bodyPr spcFirstLastPara="1" wrap="square" lIns="91425" tIns="91425" rIns="91425" bIns="91425" anchor="ctr" anchorCtr="0">
            <a:normAutofit/>
          </a:bodyPr>
          <a:lstStyle>
            <a:lvl1pPr lvl="0" rtl="0">
              <a:spcBef>
                <a:spcPts val="0"/>
              </a:spcBef>
              <a:spcAft>
                <a:spcPts val="0"/>
              </a:spcAft>
              <a:buSzPts val="1400"/>
              <a:buNone/>
              <a:defRPr>
                <a:solidFill>
                  <a:schemeClr val="lt1"/>
                </a:solidFill>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3">
  <p:cSld name="CUSTOM_22_1">
    <p:bg>
      <p:bgPr>
        <a:solidFill>
          <a:schemeClr val="dk2"/>
        </a:solidFill>
        <a:effectLst/>
      </p:bgPr>
    </p:bg>
    <p:spTree>
      <p:nvGrpSpPr>
        <p:cNvPr id="1" name="Shape 116"/>
        <p:cNvGrpSpPr/>
        <p:nvPr/>
      </p:nvGrpSpPr>
      <p:grpSpPr>
        <a:xfrm>
          <a:off x="0" y="0"/>
          <a:ext cx="0" cy="0"/>
          <a:chOff x="0" y="0"/>
          <a:chExt cx="0" cy="0"/>
        </a:xfrm>
      </p:grpSpPr>
      <p:sp>
        <p:nvSpPr>
          <p:cNvPr id="117" name="Google Shape;117;p19"/>
          <p:cNvSpPr/>
          <p:nvPr/>
        </p:nvSpPr>
        <p:spPr>
          <a:xfrm>
            <a:off x="0" y="0"/>
            <a:ext cx="8430900" cy="4608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9"/>
          <p:cNvSpPr txBox="1">
            <a:spLocks noGrp="1"/>
          </p:cNvSpPr>
          <p:nvPr>
            <p:ph type="title"/>
          </p:nvPr>
        </p:nvSpPr>
        <p:spPr>
          <a:xfrm>
            <a:off x="4749900" y="2630700"/>
            <a:ext cx="3135000" cy="56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500"/>
              <a:buFont typeface="Archivo Black"/>
              <a:buNone/>
              <a:defRPr sz="3500">
                <a:solidFill>
                  <a:schemeClr val="lt1"/>
                </a:solidFill>
                <a:latin typeface="Archivo Black"/>
                <a:ea typeface="Archivo Black"/>
                <a:cs typeface="Archivo Black"/>
                <a:sym typeface="Archivo Black"/>
              </a:defRPr>
            </a:lvl1pPr>
            <a:lvl2pPr lvl="1" algn="ctr" rtl="0">
              <a:spcBef>
                <a:spcPts val="0"/>
              </a:spcBef>
              <a:spcAft>
                <a:spcPts val="0"/>
              </a:spcAft>
              <a:buSzPts val="4500"/>
              <a:buFont typeface="Archivo Black"/>
              <a:buNone/>
              <a:defRPr sz="4500">
                <a:latin typeface="Archivo Black"/>
                <a:ea typeface="Archivo Black"/>
                <a:cs typeface="Archivo Black"/>
                <a:sym typeface="Archivo Black"/>
              </a:defRPr>
            </a:lvl2pPr>
            <a:lvl3pPr lvl="2" algn="ctr" rtl="0">
              <a:spcBef>
                <a:spcPts val="0"/>
              </a:spcBef>
              <a:spcAft>
                <a:spcPts val="0"/>
              </a:spcAft>
              <a:buSzPts val="4500"/>
              <a:buFont typeface="Archivo Black"/>
              <a:buNone/>
              <a:defRPr sz="4500">
                <a:latin typeface="Archivo Black"/>
                <a:ea typeface="Archivo Black"/>
                <a:cs typeface="Archivo Black"/>
                <a:sym typeface="Archivo Black"/>
              </a:defRPr>
            </a:lvl3pPr>
            <a:lvl4pPr lvl="3" algn="ctr" rtl="0">
              <a:spcBef>
                <a:spcPts val="0"/>
              </a:spcBef>
              <a:spcAft>
                <a:spcPts val="0"/>
              </a:spcAft>
              <a:buSzPts val="4500"/>
              <a:buFont typeface="Archivo Black"/>
              <a:buNone/>
              <a:defRPr sz="4500">
                <a:latin typeface="Archivo Black"/>
                <a:ea typeface="Archivo Black"/>
                <a:cs typeface="Archivo Black"/>
                <a:sym typeface="Archivo Black"/>
              </a:defRPr>
            </a:lvl4pPr>
            <a:lvl5pPr lvl="4" algn="ctr" rtl="0">
              <a:spcBef>
                <a:spcPts val="0"/>
              </a:spcBef>
              <a:spcAft>
                <a:spcPts val="0"/>
              </a:spcAft>
              <a:buSzPts val="4500"/>
              <a:buFont typeface="Archivo Black"/>
              <a:buNone/>
              <a:defRPr sz="4500">
                <a:latin typeface="Archivo Black"/>
                <a:ea typeface="Archivo Black"/>
                <a:cs typeface="Archivo Black"/>
                <a:sym typeface="Archivo Black"/>
              </a:defRPr>
            </a:lvl5pPr>
            <a:lvl6pPr lvl="5" algn="ctr" rtl="0">
              <a:spcBef>
                <a:spcPts val="0"/>
              </a:spcBef>
              <a:spcAft>
                <a:spcPts val="0"/>
              </a:spcAft>
              <a:buSzPts val="4500"/>
              <a:buFont typeface="Archivo Black"/>
              <a:buNone/>
              <a:defRPr sz="4500">
                <a:latin typeface="Archivo Black"/>
                <a:ea typeface="Archivo Black"/>
                <a:cs typeface="Archivo Black"/>
                <a:sym typeface="Archivo Black"/>
              </a:defRPr>
            </a:lvl6pPr>
            <a:lvl7pPr lvl="6" algn="ctr" rtl="0">
              <a:spcBef>
                <a:spcPts val="0"/>
              </a:spcBef>
              <a:spcAft>
                <a:spcPts val="0"/>
              </a:spcAft>
              <a:buSzPts val="4500"/>
              <a:buFont typeface="Archivo Black"/>
              <a:buNone/>
              <a:defRPr sz="4500">
                <a:latin typeface="Archivo Black"/>
                <a:ea typeface="Archivo Black"/>
                <a:cs typeface="Archivo Black"/>
                <a:sym typeface="Archivo Black"/>
              </a:defRPr>
            </a:lvl7pPr>
            <a:lvl8pPr lvl="7" algn="ctr" rtl="0">
              <a:spcBef>
                <a:spcPts val="0"/>
              </a:spcBef>
              <a:spcAft>
                <a:spcPts val="0"/>
              </a:spcAft>
              <a:buSzPts val="4500"/>
              <a:buFont typeface="Archivo Black"/>
              <a:buNone/>
              <a:defRPr sz="4500">
                <a:latin typeface="Archivo Black"/>
                <a:ea typeface="Archivo Black"/>
                <a:cs typeface="Archivo Black"/>
                <a:sym typeface="Archivo Black"/>
              </a:defRPr>
            </a:lvl8pPr>
            <a:lvl9pPr lvl="8" algn="ctr" rtl="0">
              <a:spcBef>
                <a:spcPts val="0"/>
              </a:spcBef>
              <a:spcAft>
                <a:spcPts val="0"/>
              </a:spcAft>
              <a:buSzPts val="4500"/>
              <a:buFont typeface="Archivo Black"/>
              <a:buNone/>
              <a:defRPr sz="4500">
                <a:latin typeface="Archivo Black"/>
                <a:ea typeface="Archivo Black"/>
                <a:cs typeface="Archivo Black"/>
                <a:sym typeface="Archivo Black"/>
              </a:defRPr>
            </a:lvl9pPr>
          </a:lstStyle>
          <a:p>
            <a:endParaRPr/>
          </a:p>
        </p:txBody>
      </p:sp>
      <p:sp>
        <p:nvSpPr>
          <p:cNvPr id="119" name="Google Shape;119;p19"/>
          <p:cNvSpPr txBox="1">
            <a:spLocks noGrp="1"/>
          </p:cNvSpPr>
          <p:nvPr>
            <p:ph type="title" idx="2" hasCustomPrompt="1"/>
          </p:nvPr>
        </p:nvSpPr>
        <p:spPr>
          <a:xfrm>
            <a:off x="4749900" y="954676"/>
            <a:ext cx="1602300" cy="1605900"/>
          </a:xfrm>
          <a:prstGeom prst="rect">
            <a:avLst/>
          </a:prstGeom>
          <a:solidFill>
            <a:schemeClr val="dk2"/>
          </a:solidFill>
        </p:spPr>
        <p:txBody>
          <a:bodyPr spcFirstLastPara="1" wrap="square" lIns="91425" tIns="91425" rIns="91425" bIns="91425" anchor="ctr" anchorCtr="0">
            <a:normAutofit/>
          </a:bodyPr>
          <a:lstStyle>
            <a:lvl1pPr lvl="0" algn="ctr" rtl="0">
              <a:spcBef>
                <a:spcPts val="0"/>
              </a:spcBef>
              <a:spcAft>
                <a:spcPts val="0"/>
              </a:spcAft>
              <a:buClr>
                <a:srgbClr val="FFFFFF"/>
              </a:buClr>
              <a:buSzPts val="4500"/>
              <a:buFont typeface="Archivo Black"/>
              <a:buNone/>
              <a:defRPr sz="7200">
                <a:latin typeface="Archivo Black"/>
                <a:ea typeface="Archivo Black"/>
                <a:cs typeface="Archivo Black"/>
                <a:sym typeface="Archivo Black"/>
              </a:defRPr>
            </a:lvl1pPr>
            <a:lvl2pPr lvl="1" algn="ctr" rtl="0">
              <a:spcBef>
                <a:spcPts val="0"/>
              </a:spcBef>
              <a:spcAft>
                <a:spcPts val="0"/>
              </a:spcAft>
              <a:buClr>
                <a:schemeClr val="dk1"/>
              </a:buClr>
              <a:buSzPts val="4500"/>
              <a:buNone/>
              <a:defRPr sz="4500">
                <a:solidFill>
                  <a:schemeClr val="dk1"/>
                </a:solidFill>
              </a:defRPr>
            </a:lvl2pPr>
            <a:lvl3pPr lvl="2" algn="ctr" rtl="0">
              <a:spcBef>
                <a:spcPts val="0"/>
              </a:spcBef>
              <a:spcAft>
                <a:spcPts val="0"/>
              </a:spcAft>
              <a:buClr>
                <a:schemeClr val="dk1"/>
              </a:buClr>
              <a:buSzPts val="4500"/>
              <a:buNone/>
              <a:defRPr sz="4500">
                <a:solidFill>
                  <a:schemeClr val="dk1"/>
                </a:solidFill>
              </a:defRPr>
            </a:lvl3pPr>
            <a:lvl4pPr lvl="3" algn="ctr" rtl="0">
              <a:spcBef>
                <a:spcPts val="0"/>
              </a:spcBef>
              <a:spcAft>
                <a:spcPts val="0"/>
              </a:spcAft>
              <a:buClr>
                <a:schemeClr val="dk1"/>
              </a:buClr>
              <a:buSzPts val="4500"/>
              <a:buNone/>
              <a:defRPr sz="4500">
                <a:solidFill>
                  <a:schemeClr val="dk1"/>
                </a:solidFill>
              </a:defRPr>
            </a:lvl4pPr>
            <a:lvl5pPr lvl="4" algn="ctr" rtl="0">
              <a:spcBef>
                <a:spcPts val="0"/>
              </a:spcBef>
              <a:spcAft>
                <a:spcPts val="0"/>
              </a:spcAft>
              <a:buClr>
                <a:schemeClr val="dk1"/>
              </a:buClr>
              <a:buSzPts val="4500"/>
              <a:buNone/>
              <a:defRPr sz="4500">
                <a:solidFill>
                  <a:schemeClr val="dk1"/>
                </a:solidFill>
              </a:defRPr>
            </a:lvl5pPr>
            <a:lvl6pPr lvl="5" algn="ctr" rtl="0">
              <a:spcBef>
                <a:spcPts val="0"/>
              </a:spcBef>
              <a:spcAft>
                <a:spcPts val="0"/>
              </a:spcAft>
              <a:buClr>
                <a:schemeClr val="dk1"/>
              </a:buClr>
              <a:buSzPts val="4500"/>
              <a:buNone/>
              <a:defRPr sz="4500">
                <a:solidFill>
                  <a:schemeClr val="dk1"/>
                </a:solidFill>
              </a:defRPr>
            </a:lvl6pPr>
            <a:lvl7pPr lvl="6" algn="ctr" rtl="0">
              <a:spcBef>
                <a:spcPts val="0"/>
              </a:spcBef>
              <a:spcAft>
                <a:spcPts val="0"/>
              </a:spcAft>
              <a:buClr>
                <a:schemeClr val="dk1"/>
              </a:buClr>
              <a:buSzPts val="4500"/>
              <a:buNone/>
              <a:defRPr sz="4500">
                <a:solidFill>
                  <a:schemeClr val="dk1"/>
                </a:solidFill>
              </a:defRPr>
            </a:lvl7pPr>
            <a:lvl8pPr lvl="7" algn="ctr" rtl="0">
              <a:spcBef>
                <a:spcPts val="0"/>
              </a:spcBef>
              <a:spcAft>
                <a:spcPts val="0"/>
              </a:spcAft>
              <a:buClr>
                <a:schemeClr val="dk1"/>
              </a:buClr>
              <a:buSzPts val="4500"/>
              <a:buNone/>
              <a:defRPr sz="4500">
                <a:solidFill>
                  <a:schemeClr val="dk1"/>
                </a:solidFill>
              </a:defRPr>
            </a:lvl8pPr>
            <a:lvl9pPr lvl="8" algn="ctr" rtl="0">
              <a:spcBef>
                <a:spcPts val="0"/>
              </a:spcBef>
              <a:spcAft>
                <a:spcPts val="0"/>
              </a:spcAft>
              <a:buClr>
                <a:schemeClr val="dk1"/>
              </a:buClr>
              <a:buSzPts val="4500"/>
              <a:buNone/>
              <a:defRPr sz="4500">
                <a:solidFill>
                  <a:schemeClr val="dk1"/>
                </a:solidFill>
              </a:defRPr>
            </a:lvl9pPr>
          </a:lstStyle>
          <a:p>
            <a:r>
              <a:t>xx%</a:t>
            </a:r>
          </a:p>
        </p:txBody>
      </p:sp>
      <p:sp>
        <p:nvSpPr>
          <p:cNvPr id="120" name="Google Shape;120;p19"/>
          <p:cNvSpPr txBox="1">
            <a:spLocks noGrp="1"/>
          </p:cNvSpPr>
          <p:nvPr>
            <p:ph type="subTitle" idx="1"/>
          </p:nvPr>
        </p:nvSpPr>
        <p:spPr>
          <a:xfrm>
            <a:off x="4749900" y="3165685"/>
            <a:ext cx="2419500" cy="6378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a:solidFill>
                  <a:schemeClr val="lt1"/>
                </a:solidFill>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4">
  <p:cSld name="CUSTOM_22_1_1">
    <p:bg>
      <p:bgPr>
        <a:solidFill>
          <a:schemeClr val="dk2"/>
        </a:solidFill>
        <a:effectLst/>
      </p:bgPr>
    </p:bg>
    <p:spTree>
      <p:nvGrpSpPr>
        <p:cNvPr id="1" name="Shape 121"/>
        <p:cNvGrpSpPr/>
        <p:nvPr/>
      </p:nvGrpSpPr>
      <p:grpSpPr>
        <a:xfrm>
          <a:off x="0" y="0"/>
          <a:ext cx="0" cy="0"/>
          <a:chOff x="0" y="0"/>
          <a:chExt cx="0" cy="0"/>
        </a:xfrm>
      </p:grpSpPr>
      <p:sp>
        <p:nvSpPr>
          <p:cNvPr id="122" name="Google Shape;122;p20"/>
          <p:cNvSpPr/>
          <p:nvPr/>
        </p:nvSpPr>
        <p:spPr>
          <a:xfrm>
            <a:off x="719725" y="539500"/>
            <a:ext cx="7704000" cy="406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0"/>
          <p:cNvSpPr txBox="1">
            <a:spLocks noGrp="1"/>
          </p:cNvSpPr>
          <p:nvPr>
            <p:ph type="title"/>
          </p:nvPr>
        </p:nvSpPr>
        <p:spPr>
          <a:xfrm>
            <a:off x="2451127" y="1880556"/>
            <a:ext cx="2419500" cy="565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1"/>
              </a:buClr>
              <a:buSzPts val="4500"/>
              <a:buFont typeface="Archivo Black"/>
              <a:buNone/>
              <a:defRPr sz="3500">
                <a:solidFill>
                  <a:schemeClr val="lt1"/>
                </a:solidFill>
                <a:latin typeface="Archivo Black"/>
                <a:ea typeface="Archivo Black"/>
                <a:cs typeface="Archivo Black"/>
                <a:sym typeface="Archivo Black"/>
              </a:defRPr>
            </a:lvl1pPr>
            <a:lvl2pPr lvl="1" algn="ctr" rtl="0">
              <a:spcBef>
                <a:spcPts val="0"/>
              </a:spcBef>
              <a:spcAft>
                <a:spcPts val="0"/>
              </a:spcAft>
              <a:buSzPts val="4500"/>
              <a:buFont typeface="Archivo Black"/>
              <a:buNone/>
              <a:defRPr sz="4500">
                <a:latin typeface="Archivo Black"/>
                <a:ea typeface="Archivo Black"/>
                <a:cs typeface="Archivo Black"/>
                <a:sym typeface="Archivo Black"/>
              </a:defRPr>
            </a:lvl2pPr>
            <a:lvl3pPr lvl="2" algn="ctr" rtl="0">
              <a:spcBef>
                <a:spcPts val="0"/>
              </a:spcBef>
              <a:spcAft>
                <a:spcPts val="0"/>
              </a:spcAft>
              <a:buSzPts val="4500"/>
              <a:buFont typeface="Archivo Black"/>
              <a:buNone/>
              <a:defRPr sz="4500">
                <a:latin typeface="Archivo Black"/>
                <a:ea typeface="Archivo Black"/>
                <a:cs typeface="Archivo Black"/>
                <a:sym typeface="Archivo Black"/>
              </a:defRPr>
            </a:lvl3pPr>
            <a:lvl4pPr lvl="3" algn="ctr" rtl="0">
              <a:spcBef>
                <a:spcPts val="0"/>
              </a:spcBef>
              <a:spcAft>
                <a:spcPts val="0"/>
              </a:spcAft>
              <a:buSzPts val="4500"/>
              <a:buFont typeface="Archivo Black"/>
              <a:buNone/>
              <a:defRPr sz="4500">
                <a:latin typeface="Archivo Black"/>
                <a:ea typeface="Archivo Black"/>
                <a:cs typeface="Archivo Black"/>
                <a:sym typeface="Archivo Black"/>
              </a:defRPr>
            </a:lvl4pPr>
            <a:lvl5pPr lvl="4" algn="ctr" rtl="0">
              <a:spcBef>
                <a:spcPts val="0"/>
              </a:spcBef>
              <a:spcAft>
                <a:spcPts val="0"/>
              </a:spcAft>
              <a:buSzPts val="4500"/>
              <a:buFont typeface="Archivo Black"/>
              <a:buNone/>
              <a:defRPr sz="4500">
                <a:latin typeface="Archivo Black"/>
                <a:ea typeface="Archivo Black"/>
                <a:cs typeface="Archivo Black"/>
                <a:sym typeface="Archivo Black"/>
              </a:defRPr>
            </a:lvl5pPr>
            <a:lvl6pPr lvl="5" algn="ctr" rtl="0">
              <a:spcBef>
                <a:spcPts val="0"/>
              </a:spcBef>
              <a:spcAft>
                <a:spcPts val="0"/>
              </a:spcAft>
              <a:buSzPts val="4500"/>
              <a:buFont typeface="Archivo Black"/>
              <a:buNone/>
              <a:defRPr sz="4500">
                <a:latin typeface="Archivo Black"/>
                <a:ea typeface="Archivo Black"/>
                <a:cs typeface="Archivo Black"/>
                <a:sym typeface="Archivo Black"/>
              </a:defRPr>
            </a:lvl6pPr>
            <a:lvl7pPr lvl="6" algn="ctr" rtl="0">
              <a:spcBef>
                <a:spcPts val="0"/>
              </a:spcBef>
              <a:spcAft>
                <a:spcPts val="0"/>
              </a:spcAft>
              <a:buSzPts val="4500"/>
              <a:buFont typeface="Archivo Black"/>
              <a:buNone/>
              <a:defRPr sz="4500">
                <a:latin typeface="Archivo Black"/>
                <a:ea typeface="Archivo Black"/>
                <a:cs typeface="Archivo Black"/>
                <a:sym typeface="Archivo Black"/>
              </a:defRPr>
            </a:lvl7pPr>
            <a:lvl8pPr lvl="7" algn="ctr" rtl="0">
              <a:spcBef>
                <a:spcPts val="0"/>
              </a:spcBef>
              <a:spcAft>
                <a:spcPts val="0"/>
              </a:spcAft>
              <a:buSzPts val="4500"/>
              <a:buFont typeface="Archivo Black"/>
              <a:buNone/>
              <a:defRPr sz="4500">
                <a:latin typeface="Archivo Black"/>
                <a:ea typeface="Archivo Black"/>
                <a:cs typeface="Archivo Black"/>
                <a:sym typeface="Archivo Black"/>
              </a:defRPr>
            </a:lvl8pPr>
            <a:lvl9pPr lvl="8" algn="ctr" rtl="0">
              <a:spcBef>
                <a:spcPts val="0"/>
              </a:spcBef>
              <a:spcAft>
                <a:spcPts val="0"/>
              </a:spcAft>
              <a:buSzPts val="4500"/>
              <a:buFont typeface="Archivo Black"/>
              <a:buNone/>
              <a:defRPr sz="4500">
                <a:latin typeface="Archivo Black"/>
                <a:ea typeface="Archivo Black"/>
                <a:cs typeface="Archivo Black"/>
                <a:sym typeface="Archivo Black"/>
              </a:defRPr>
            </a:lvl9pPr>
          </a:lstStyle>
          <a:p>
            <a:endParaRPr/>
          </a:p>
        </p:txBody>
      </p:sp>
      <p:sp>
        <p:nvSpPr>
          <p:cNvPr id="124" name="Google Shape;124;p20"/>
          <p:cNvSpPr txBox="1">
            <a:spLocks noGrp="1"/>
          </p:cNvSpPr>
          <p:nvPr>
            <p:ph type="title" idx="2" hasCustomPrompt="1"/>
          </p:nvPr>
        </p:nvSpPr>
        <p:spPr>
          <a:xfrm>
            <a:off x="5090568" y="1768800"/>
            <a:ext cx="1602300" cy="1605900"/>
          </a:xfrm>
          <a:prstGeom prst="rect">
            <a:avLst/>
          </a:prstGeom>
          <a:solidFill>
            <a:schemeClr val="dk2"/>
          </a:solidFill>
        </p:spPr>
        <p:txBody>
          <a:bodyPr spcFirstLastPara="1" wrap="square" lIns="91425" tIns="91425" rIns="91425" bIns="91425" anchor="ctr" anchorCtr="0">
            <a:normAutofit/>
          </a:bodyPr>
          <a:lstStyle>
            <a:lvl1pPr lvl="0" algn="ctr" rtl="0">
              <a:spcBef>
                <a:spcPts val="0"/>
              </a:spcBef>
              <a:spcAft>
                <a:spcPts val="0"/>
              </a:spcAft>
              <a:buClr>
                <a:srgbClr val="FFFFFF"/>
              </a:buClr>
              <a:buSzPts val="4500"/>
              <a:buFont typeface="Archivo Black"/>
              <a:buNone/>
              <a:defRPr sz="7200">
                <a:latin typeface="Archivo Black"/>
                <a:ea typeface="Archivo Black"/>
                <a:cs typeface="Archivo Black"/>
                <a:sym typeface="Archivo Black"/>
              </a:defRPr>
            </a:lvl1pPr>
            <a:lvl2pPr lvl="1" algn="ctr" rtl="0">
              <a:spcBef>
                <a:spcPts val="0"/>
              </a:spcBef>
              <a:spcAft>
                <a:spcPts val="0"/>
              </a:spcAft>
              <a:buClr>
                <a:schemeClr val="dk1"/>
              </a:buClr>
              <a:buSzPts val="4500"/>
              <a:buNone/>
              <a:defRPr sz="4500">
                <a:solidFill>
                  <a:schemeClr val="dk1"/>
                </a:solidFill>
              </a:defRPr>
            </a:lvl2pPr>
            <a:lvl3pPr lvl="2" algn="ctr" rtl="0">
              <a:spcBef>
                <a:spcPts val="0"/>
              </a:spcBef>
              <a:spcAft>
                <a:spcPts val="0"/>
              </a:spcAft>
              <a:buClr>
                <a:schemeClr val="dk1"/>
              </a:buClr>
              <a:buSzPts val="4500"/>
              <a:buNone/>
              <a:defRPr sz="4500">
                <a:solidFill>
                  <a:schemeClr val="dk1"/>
                </a:solidFill>
              </a:defRPr>
            </a:lvl3pPr>
            <a:lvl4pPr lvl="3" algn="ctr" rtl="0">
              <a:spcBef>
                <a:spcPts val="0"/>
              </a:spcBef>
              <a:spcAft>
                <a:spcPts val="0"/>
              </a:spcAft>
              <a:buClr>
                <a:schemeClr val="dk1"/>
              </a:buClr>
              <a:buSzPts val="4500"/>
              <a:buNone/>
              <a:defRPr sz="4500">
                <a:solidFill>
                  <a:schemeClr val="dk1"/>
                </a:solidFill>
              </a:defRPr>
            </a:lvl4pPr>
            <a:lvl5pPr lvl="4" algn="ctr" rtl="0">
              <a:spcBef>
                <a:spcPts val="0"/>
              </a:spcBef>
              <a:spcAft>
                <a:spcPts val="0"/>
              </a:spcAft>
              <a:buClr>
                <a:schemeClr val="dk1"/>
              </a:buClr>
              <a:buSzPts val="4500"/>
              <a:buNone/>
              <a:defRPr sz="4500">
                <a:solidFill>
                  <a:schemeClr val="dk1"/>
                </a:solidFill>
              </a:defRPr>
            </a:lvl5pPr>
            <a:lvl6pPr lvl="5" algn="ctr" rtl="0">
              <a:spcBef>
                <a:spcPts val="0"/>
              </a:spcBef>
              <a:spcAft>
                <a:spcPts val="0"/>
              </a:spcAft>
              <a:buClr>
                <a:schemeClr val="dk1"/>
              </a:buClr>
              <a:buSzPts val="4500"/>
              <a:buNone/>
              <a:defRPr sz="4500">
                <a:solidFill>
                  <a:schemeClr val="dk1"/>
                </a:solidFill>
              </a:defRPr>
            </a:lvl6pPr>
            <a:lvl7pPr lvl="6" algn="ctr" rtl="0">
              <a:spcBef>
                <a:spcPts val="0"/>
              </a:spcBef>
              <a:spcAft>
                <a:spcPts val="0"/>
              </a:spcAft>
              <a:buClr>
                <a:schemeClr val="dk1"/>
              </a:buClr>
              <a:buSzPts val="4500"/>
              <a:buNone/>
              <a:defRPr sz="4500">
                <a:solidFill>
                  <a:schemeClr val="dk1"/>
                </a:solidFill>
              </a:defRPr>
            </a:lvl7pPr>
            <a:lvl8pPr lvl="7" algn="ctr" rtl="0">
              <a:spcBef>
                <a:spcPts val="0"/>
              </a:spcBef>
              <a:spcAft>
                <a:spcPts val="0"/>
              </a:spcAft>
              <a:buClr>
                <a:schemeClr val="dk1"/>
              </a:buClr>
              <a:buSzPts val="4500"/>
              <a:buNone/>
              <a:defRPr sz="4500">
                <a:solidFill>
                  <a:schemeClr val="dk1"/>
                </a:solidFill>
              </a:defRPr>
            </a:lvl8pPr>
            <a:lvl9pPr lvl="8" algn="ctr" rtl="0">
              <a:spcBef>
                <a:spcPts val="0"/>
              </a:spcBef>
              <a:spcAft>
                <a:spcPts val="0"/>
              </a:spcAft>
              <a:buClr>
                <a:schemeClr val="dk1"/>
              </a:buClr>
              <a:buSzPts val="4500"/>
              <a:buNone/>
              <a:defRPr sz="4500">
                <a:solidFill>
                  <a:schemeClr val="dk1"/>
                </a:solidFill>
              </a:defRPr>
            </a:lvl9pPr>
          </a:lstStyle>
          <a:p>
            <a:r>
              <a:t>xx%</a:t>
            </a:r>
          </a:p>
        </p:txBody>
      </p:sp>
      <p:sp>
        <p:nvSpPr>
          <p:cNvPr id="125" name="Google Shape;125;p20"/>
          <p:cNvSpPr txBox="1">
            <a:spLocks noGrp="1"/>
          </p:cNvSpPr>
          <p:nvPr>
            <p:ph type="subTitle" idx="1"/>
          </p:nvPr>
        </p:nvSpPr>
        <p:spPr>
          <a:xfrm>
            <a:off x="2451132" y="2657894"/>
            <a:ext cx="2419500" cy="6378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1400"/>
              <a:buNone/>
              <a:defRPr>
                <a:solidFill>
                  <a:schemeClr val="lt1"/>
                </a:solidFill>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5">
  <p:cSld name="CUSTOM_22_1_1_1">
    <p:bg>
      <p:bgPr>
        <a:solidFill>
          <a:schemeClr val="dk2"/>
        </a:solidFill>
        <a:effectLst/>
      </p:bgPr>
    </p:bg>
    <p:spTree>
      <p:nvGrpSpPr>
        <p:cNvPr id="1" name="Shape 126"/>
        <p:cNvGrpSpPr/>
        <p:nvPr/>
      </p:nvGrpSpPr>
      <p:grpSpPr>
        <a:xfrm>
          <a:off x="0" y="0"/>
          <a:ext cx="0" cy="0"/>
          <a:chOff x="0" y="0"/>
          <a:chExt cx="0" cy="0"/>
        </a:xfrm>
      </p:grpSpPr>
      <p:sp>
        <p:nvSpPr>
          <p:cNvPr id="127" name="Google Shape;127;p21"/>
          <p:cNvSpPr/>
          <p:nvPr/>
        </p:nvSpPr>
        <p:spPr>
          <a:xfrm>
            <a:off x="713100" y="406625"/>
            <a:ext cx="8430900" cy="4608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1"/>
          <p:cNvSpPr txBox="1">
            <a:spLocks noGrp="1"/>
          </p:cNvSpPr>
          <p:nvPr>
            <p:ph type="title"/>
          </p:nvPr>
        </p:nvSpPr>
        <p:spPr>
          <a:xfrm>
            <a:off x="426675" y="1723088"/>
            <a:ext cx="3135000" cy="565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1"/>
              </a:buClr>
              <a:buSzPts val="4500"/>
              <a:buFont typeface="Archivo Black"/>
              <a:buNone/>
              <a:defRPr sz="3500">
                <a:solidFill>
                  <a:schemeClr val="lt1"/>
                </a:solidFill>
                <a:latin typeface="Archivo Black"/>
                <a:ea typeface="Archivo Black"/>
                <a:cs typeface="Archivo Black"/>
                <a:sym typeface="Archivo Black"/>
              </a:defRPr>
            </a:lvl1pPr>
            <a:lvl2pPr lvl="1" algn="ctr" rtl="0">
              <a:spcBef>
                <a:spcPts val="0"/>
              </a:spcBef>
              <a:spcAft>
                <a:spcPts val="0"/>
              </a:spcAft>
              <a:buSzPts val="4500"/>
              <a:buFont typeface="Archivo Black"/>
              <a:buNone/>
              <a:defRPr sz="4500">
                <a:latin typeface="Archivo Black"/>
                <a:ea typeface="Archivo Black"/>
                <a:cs typeface="Archivo Black"/>
                <a:sym typeface="Archivo Black"/>
              </a:defRPr>
            </a:lvl2pPr>
            <a:lvl3pPr lvl="2" algn="ctr" rtl="0">
              <a:spcBef>
                <a:spcPts val="0"/>
              </a:spcBef>
              <a:spcAft>
                <a:spcPts val="0"/>
              </a:spcAft>
              <a:buSzPts val="4500"/>
              <a:buFont typeface="Archivo Black"/>
              <a:buNone/>
              <a:defRPr sz="4500">
                <a:latin typeface="Archivo Black"/>
                <a:ea typeface="Archivo Black"/>
                <a:cs typeface="Archivo Black"/>
                <a:sym typeface="Archivo Black"/>
              </a:defRPr>
            </a:lvl3pPr>
            <a:lvl4pPr lvl="3" algn="ctr" rtl="0">
              <a:spcBef>
                <a:spcPts val="0"/>
              </a:spcBef>
              <a:spcAft>
                <a:spcPts val="0"/>
              </a:spcAft>
              <a:buSzPts val="4500"/>
              <a:buFont typeface="Archivo Black"/>
              <a:buNone/>
              <a:defRPr sz="4500">
                <a:latin typeface="Archivo Black"/>
                <a:ea typeface="Archivo Black"/>
                <a:cs typeface="Archivo Black"/>
                <a:sym typeface="Archivo Black"/>
              </a:defRPr>
            </a:lvl4pPr>
            <a:lvl5pPr lvl="4" algn="ctr" rtl="0">
              <a:spcBef>
                <a:spcPts val="0"/>
              </a:spcBef>
              <a:spcAft>
                <a:spcPts val="0"/>
              </a:spcAft>
              <a:buSzPts val="4500"/>
              <a:buFont typeface="Archivo Black"/>
              <a:buNone/>
              <a:defRPr sz="4500">
                <a:latin typeface="Archivo Black"/>
                <a:ea typeface="Archivo Black"/>
                <a:cs typeface="Archivo Black"/>
                <a:sym typeface="Archivo Black"/>
              </a:defRPr>
            </a:lvl5pPr>
            <a:lvl6pPr lvl="5" algn="ctr" rtl="0">
              <a:spcBef>
                <a:spcPts val="0"/>
              </a:spcBef>
              <a:spcAft>
                <a:spcPts val="0"/>
              </a:spcAft>
              <a:buSzPts val="4500"/>
              <a:buFont typeface="Archivo Black"/>
              <a:buNone/>
              <a:defRPr sz="4500">
                <a:latin typeface="Archivo Black"/>
                <a:ea typeface="Archivo Black"/>
                <a:cs typeface="Archivo Black"/>
                <a:sym typeface="Archivo Black"/>
              </a:defRPr>
            </a:lvl6pPr>
            <a:lvl7pPr lvl="6" algn="ctr" rtl="0">
              <a:spcBef>
                <a:spcPts val="0"/>
              </a:spcBef>
              <a:spcAft>
                <a:spcPts val="0"/>
              </a:spcAft>
              <a:buSzPts val="4500"/>
              <a:buFont typeface="Archivo Black"/>
              <a:buNone/>
              <a:defRPr sz="4500">
                <a:latin typeface="Archivo Black"/>
                <a:ea typeface="Archivo Black"/>
                <a:cs typeface="Archivo Black"/>
                <a:sym typeface="Archivo Black"/>
              </a:defRPr>
            </a:lvl7pPr>
            <a:lvl8pPr lvl="7" algn="ctr" rtl="0">
              <a:spcBef>
                <a:spcPts val="0"/>
              </a:spcBef>
              <a:spcAft>
                <a:spcPts val="0"/>
              </a:spcAft>
              <a:buSzPts val="4500"/>
              <a:buFont typeface="Archivo Black"/>
              <a:buNone/>
              <a:defRPr sz="4500">
                <a:latin typeface="Archivo Black"/>
                <a:ea typeface="Archivo Black"/>
                <a:cs typeface="Archivo Black"/>
                <a:sym typeface="Archivo Black"/>
              </a:defRPr>
            </a:lvl8pPr>
            <a:lvl9pPr lvl="8" algn="ctr" rtl="0">
              <a:spcBef>
                <a:spcPts val="0"/>
              </a:spcBef>
              <a:spcAft>
                <a:spcPts val="0"/>
              </a:spcAft>
              <a:buSzPts val="4500"/>
              <a:buFont typeface="Archivo Black"/>
              <a:buNone/>
              <a:defRPr sz="4500">
                <a:latin typeface="Archivo Black"/>
                <a:ea typeface="Archivo Black"/>
                <a:cs typeface="Archivo Black"/>
                <a:sym typeface="Archivo Black"/>
              </a:defRPr>
            </a:lvl9pPr>
          </a:lstStyle>
          <a:p>
            <a:endParaRPr/>
          </a:p>
        </p:txBody>
      </p:sp>
      <p:sp>
        <p:nvSpPr>
          <p:cNvPr id="129" name="Google Shape;129;p21"/>
          <p:cNvSpPr txBox="1">
            <a:spLocks noGrp="1"/>
          </p:cNvSpPr>
          <p:nvPr>
            <p:ph type="title" idx="2" hasCustomPrompt="1"/>
          </p:nvPr>
        </p:nvSpPr>
        <p:spPr>
          <a:xfrm>
            <a:off x="3935500" y="1626501"/>
            <a:ext cx="1602300" cy="1605900"/>
          </a:xfrm>
          <a:prstGeom prst="rect">
            <a:avLst/>
          </a:prstGeom>
          <a:solidFill>
            <a:schemeClr val="dk2"/>
          </a:solidFill>
        </p:spPr>
        <p:txBody>
          <a:bodyPr spcFirstLastPara="1" wrap="square" lIns="91425" tIns="91425" rIns="91425" bIns="91425" anchor="ctr" anchorCtr="0">
            <a:normAutofit/>
          </a:bodyPr>
          <a:lstStyle>
            <a:lvl1pPr lvl="0" algn="ctr" rtl="0">
              <a:spcBef>
                <a:spcPts val="0"/>
              </a:spcBef>
              <a:spcAft>
                <a:spcPts val="0"/>
              </a:spcAft>
              <a:buClr>
                <a:srgbClr val="FFFFFF"/>
              </a:buClr>
              <a:buSzPts val="4500"/>
              <a:buFont typeface="Archivo Black"/>
              <a:buNone/>
              <a:defRPr sz="7200">
                <a:latin typeface="Archivo Black"/>
                <a:ea typeface="Archivo Black"/>
                <a:cs typeface="Archivo Black"/>
                <a:sym typeface="Archivo Black"/>
              </a:defRPr>
            </a:lvl1pPr>
            <a:lvl2pPr lvl="1" algn="ctr" rtl="0">
              <a:spcBef>
                <a:spcPts val="0"/>
              </a:spcBef>
              <a:spcAft>
                <a:spcPts val="0"/>
              </a:spcAft>
              <a:buClr>
                <a:schemeClr val="dk1"/>
              </a:buClr>
              <a:buSzPts val="4500"/>
              <a:buNone/>
              <a:defRPr sz="4500">
                <a:solidFill>
                  <a:schemeClr val="dk1"/>
                </a:solidFill>
              </a:defRPr>
            </a:lvl2pPr>
            <a:lvl3pPr lvl="2" algn="ctr" rtl="0">
              <a:spcBef>
                <a:spcPts val="0"/>
              </a:spcBef>
              <a:spcAft>
                <a:spcPts val="0"/>
              </a:spcAft>
              <a:buClr>
                <a:schemeClr val="dk1"/>
              </a:buClr>
              <a:buSzPts val="4500"/>
              <a:buNone/>
              <a:defRPr sz="4500">
                <a:solidFill>
                  <a:schemeClr val="dk1"/>
                </a:solidFill>
              </a:defRPr>
            </a:lvl3pPr>
            <a:lvl4pPr lvl="3" algn="ctr" rtl="0">
              <a:spcBef>
                <a:spcPts val="0"/>
              </a:spcBef>
              <a:spcAft>
                <a:spcPts val="0"/>
              </a:spcAft>
              <a:buClr>
                <a:schemeClr val="dk1"/>
              </a:buClr>
              <a:buSzPts val="4500"/>
              <a:buNone/>
              <a:defRPr sz="4500">
                <a:solidFill>
                  <a:schemeClr val="dk1"/>
                </a:solidFill>
              </a:defRPr>
            </a:lvl4pPr>
            <a:lvl5pPr lvl="4" algn="ctr" rtl="0">
              <a:spcBef>
                <a:spcPts val="0"/>
              </a:spcBef>
              <a:spcAft>
                <a:spcPts val="0"/>
              </a:spcAft>
              <a:buClr>
                <a:schemeClr val="dk1"/>
              </a:buClr>
              <a:buSzPts val="4500"/>
              <a:buNone/>
              <a:defRPr sz="4500">
                <a:solidFill>
                  <a:schemeClr val="dk1"/>
                </a:solidFill>
              </a:defRPr>
            </a:lvl5pPr>
            <a:lvl6pPr lvl="5" algn="ctr" rtl="0">
              <a:spcBef>
                <a:spcPts val="0"/>
              </a:spcBef>
              <a:spcAft>
                <a:spcPts val="0"/>
              </a:spcAft>
              <a:buClr>
                <a:schemeClr val="dk1"/>
              </a:buClr>
              <a:buSzPts val="4500"/>
              <a:buNone/>
              <a:defRPr sz="4500">
                <a:solidFill>
                  <a:schemeClr val="dk1"/>
                </a:solidFill>
              </a:defRPr>
            </a:lvl6pPr>
            <a:lvl7pPr lvl="6" algn="ctr" rtl="0">
              <a:spcBef>
                <a:spcPts val="0"/>
              </a:spcBef>
              <a:spcAft>
                <a:spcPts val="0"/>
              </a:spcAft>
              <a:buClr>
                <a:schemeClr val="dk1"/>
              </a:buClr>
              <a:buSzPts val="4500"/>
              <a:buNone/>
              <a:defRPr sz="4500">
                <a:solidFill>
                  <a:schemeClr val="dk1"/>
                </a:solidFill>
              </a:defRPr>
            </a:lvl7pPr>
            <a:lvl8pPr lvl="7" algn="ctr" rtl="0">
              <a:spcBef>
                <a:spcPts val="0"/>
              </a:spcBef>
              <a:spcAft>
                <a:spcPts val="0"/>
              </a:spcAft>
              <a:buClr>
                <a:schemeClr val="dk1"/>
              </a:buClr>
              <a:buSzPts val="4500"/>
              <a:buNone/>
              <a:defRPr sz="4500">
                <a:solidFill>
                  <a:schemeClr val="dk1"/>
                </a:solidFill>
              </a:defRPr>
            </a:lvl8pPr>
            <a:lvl9pPr lvl="8" algn="ctr" rtl="0">
              <a:spcBef>
                <a:spcPts val="0"/>
              </a:spcBef>
              <a:spcAft>
                <a:spcPts val="0"/>
              </a:spcAft>
              <a:buClr>
                <a:schemeClr val="dk1"/>
              </a:buClr>
              <a:buSzPts val="4500"/>
              <a:buNone/>
              <a:defRPr sz="4500">
                <a:solidFill>
                  <a:schemeClr val="dk1"/>
                </a:solidFill>
              </a:defRPr>
            </a:lvl9pPr>
          </a:lstStyle>
          <a:p>
            <a:r>
              <a:t>xx%</a:t>
            </a:r>
          </a:p>
        </p:txBody>
      </p:sp>
      <p:sp>
        <p:nvSpPr>
          <p:cNvPr id="130" name="Google Shape;130;p21"/>
          <p:cNvSpPr txBox="1">
            <a:spLocks noGrp="1"/>
          </p:cNvSpPr>
          <p:nvPr>
            <p:ph type="subTitle" idx="1"/>
          </p:nvPr>
        </p:nvSpPr>
        <p:spPr>
          <a:xfrm>
            <a:off x="1139450" y="2498022"/>
            <a:ext cx="2419500" cy="6378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1400"/>
              <a:buNone/>
              <a:defRPr>
                <a:solidFill>
                  <a:schemeClr val="lt1"/>
                </a:solidFill>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ullet list 2">
  <p:cSld name="CUSTOM_18_1">
    <p:spTree>
      <p:nvGrpSpPr>
        <p:cNvPr id="1" name="Shape 136"/>
        <p:cNvGrpSpPr/>
        <p:nvPr/>
      </p:nvGrpSpPr>
      <p:grpSpPr>
        <a:xfrm>
          <a:off x="0" y="0"/>
          <a:ext cx="0" cy="0"/>
          <a:chOff x="0" y="0"/>
          <a:chExt cx="0" cy="0"/>
        </a:xfrm>
      </p:grpSpPr>
      <p:sp>
        <p:nvSpPr>
          <p:cNvPr id="137" name="Google Shape;137;p23"/>
          <p:cNvSpPr/>
          <p:nvPr/>
        </p:nvSpPr>
        <p:spPr>
          <a:xfrm>
            <a:off x="3657600" y="0"/>
            <a:ext cx="5486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3"/>
          <p:cNvSpPr txBox="1">
            <a:spLocks noGrp="1"/>
          </p:cNvSpPr>
          <p:nvPr>
            <p:ph type="title"/>
          </p:nvPr>
        </p:nvSpPr>
        <p:spPr>
          <a:xfrm>
            <a:off x="4293375" y="1165100"/>
            <a:ext cx="3066600" cy="691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Archivo Black"/>
              <a:buNone/>
              <a:defRPr sz="2500">
                <a:solidFill>
                  <a:schemeClr val="lt1"/>
                </a:solidFill>
                <a:latin typeface="Archivo Black"/>
                <a:ea typeface="Archivo Black"/>
                <a:cs typeface="Archivo Black"/>
                <a:sym typeface="Archivo Black"/>
              </a:defRPr>
            </a:lvl1pPr>
            <a:lvl2pPr lvl="1" algn="ctr" rtl="0">
              <a:spcBef>
                <a:spcPts val="0"/>
              </a:spcBef>
              <a:spcAft>
                <a:spcPts val="0"/>
              </a:spcAft>
              <a:buClr>
                <a:schemeClr val="dk1"/>
              </a:buClr>
              <a:buSzPts val="2800"/>
              <a:buFont typeface="Archivo Black"/>
              <a:buNone/>
              <a:defRPr>
                <a:solidFill>
                  <a:schemeClr val="dk1"/>
                </a:solidFill>
                <a:latin typeface="Archivo Black"/>
                <a:ea typeface="Archivo Black"/>
                <a:cs typeface="Archivo Black"/>
                <a:sym typeface="Archivo Black"/>
              </a:defRPr>
            </a:lvl2pPr>
            <a:lvl3pPr lvl="2" algn="ctr" rtl="0">
              <a:spcBef>
                <a:spcPts val="0"/>
              </a:spcBef>
              <a:spcAft>
                <a:spcPts val="0"/>
              </a:spcAft>
              <a:buClr>
                <a:schemeClr val="dk1"/>
              </a:buClr>
              <a:buSzPts val="2800"/>
              <a:buFont typeface="Archivo Black"/>
              <a:buNone/>
              <a:defRPr>
                <a:solidFill>
                  <a:schemeClr val="dk1"/>
                </a:solidFill>
                <a:latin typeface="Archivo Black"/>
                <a:ea typeface="Archivo Black"/>
                <a:cs typeface="Archivo Black"/>
                <a:sym typeface="Archivo Black"/>
              </a:defRPr>
            </a:lvl3pPr>
            <a:lvl4pPr lvl="3" algn="ctr" rtl="0">
              <a:spcBef>
                <a:spcPts val="0"/>
              </a:spcBef>
              <a:spcAft>
                <a:spcPts val="0"/>
              </a:spcAft>
              <a:buClr>
                <a:schemeClr val="dk1"/>
              </a:buClr>
              <a:buSzPts val="2800"/>
              <a:buFont typeface="Archivo Black"/>
              <a:buNone/>
              <a:defRPr>
                <a:solidFill>
                  <a:schemeClr val="dk1"/>
                </a:solidFill>
                <a:latin typeface="Archivo Black"/>
                <a:ea typeface="Archivo Black"/>
                <a:cs typeface="Archivo Black"/>
                <a:sym typeface="Archivo Black"/>
              </a:defRPr>
            </a:lvl4pPr>
            <a:lvl5pPr lvl="4" algn="ctr" rtl="0">
              <a:spcBef>
                <a:spcPts val="0"/>
              </a:spcBef>
              <a:spcAft>
                <a:spcPts val="0"/>
              </a:spcAft>
              <a:buClr>
                <a:schemeClr val="dk1"/>
              </a:buClr>
              <a:buSzPts val="2800"/>
              <a:buFont typeface="Archivo Black"/>
              <a:buNone/>
              <a:defRPr>
                <a:solidFill>
                  <a:schemeClr val="dk1"/>
                </a:solidFill>
                <a:latin typeface="Archivo Black"/>
                <a:ea typeface="Archivo Black"/>
                <a:cs typeface="Archivo Black"/>
                <a:sym typeface="Archivo Black"/>
              </a:defRPr>
            </a:lvl5pPr>
            <a:lvl6pPr lvl="5" algn="ctr" rtl="0">
              <a:spcBef>
                <a:spcPts val="0"/>
              </a:spcBef>
              <a:spcAft>
                <a:spcPts val="0"/>
              </a:spcAft>
              <a:buClr>
                <a:schemeClr val="dk1"/>
              </a:buClr>
              <a:buSzPts val="2800"/>
              <a:buFont typeface="Archivo Black"/>
              <a:buNone/>
              <a:defRPr>
                <a:solidFill>
                  <a:schemeClr val="dk1"/>
                </a:solidFill>
                <a:latin typeface="Archivo Black"/>
                <a:ea typeface="Archivo Black"/>
                <a:cs typeface="Archivo Black"/>
                <a:sym typeface="Archivo Black"/>
              </a:defRPr>
            </a:lvl6pPr>
            <a:lvl7pPr lvl="6" algn="ctr" rtl="0">
              <a:spcBef>
                <a:spcPts val="0"/>
              </a:spcBef>
              <a:spcAft>
                <a:spcPts val="0"/>
              </a:spcAft>
              <a:buClr>
                <a:schemeClr val="dk1"/>
              </a:buClr>
              <a:buSzPts val="2800"/>
              <a:buFont typeface="Archivo Black"/>
              <a:buNone/>
              <a:defRPr>
                <a:solidFill>
                  <a:schemeClr val="dk1"/>
                </a:solidFill>
                <a:latin typeface="Archivo Black"/>
                <a:ea typeface="Archivo Black"/>
                <a:cs typeface="Archivo Black"/>
                <a:sym typeface="Archivo Black"/>
              </a:defRPr>
            </a:lvl7pPr>
            <a:lvl8pPr lvl="7" algn="ctr" rtl="0">
              <a:spcBef>
                <a:spcPts val="0"/>
              </a:spcBef>
              <a:spcAft>
                <a:spcPts val="0"/>
              </a:spcAft>
              <a:buClr>
                <a:schemeClr val="dk1"/>
              </a:buClr>
              <a:buSzPts val="2800"/>
              <a:buFont typeface="Archivo Black"/>
              <a:buNone/>
              <a:defRPr>
                <a:solidFill>
                  <a:schemeClr val="dk1"/>
                </a:solidFill>
                <a:latin typeface="Archivo Black"/>
                <a:ea typeface="Archivo Black"/>
                <a:cs typeface="Archivo Black"/>
                <a:sym typeface="Archivo Black"/>
              </a:defRPr>
            </a:lvl8pPr>
            <a:lvl9pPr lvl="8" algn="ctr" rtl="0">
              <a:spcBef>
                <a:spcPts val="0"/>
              </a:spcBef>
              <a:spcAft>
                <a:spcPts val="0"/>
              </a:spcAft>
              <a:buClr>
                <a:schemeClr val="dk1"/>
              </a:buClr>
              <a:buSzPts val="2800"/>
              <a:buFont typeface="Archivo Black"/>
              <a:buNone/>
              <a:defRPr>
                <a:solidFill>
                  <a:schemeClr val="dk1"/>
                </a:solidFill>
                <a:latin typeface="Archivo Black"/>
                <a:ea typeface="Archivo Black"/>
                <a:cs typeface="Archivo Black"/>
                <a:sym typeface="Archivo Black"/>
              </a:defRPr>
            </a:lvl9pPr>
          </a:lstStyle>
          <a:p>
            <a:endParaRPr/>
          </a:p>
        </p:txBody>
      </p:sp>
      <p:sp>
        <p:nvSpPr>
          <p:cNvPr id="139" name="Google Shape;139;p23"/>
          <p:cNvSpPr txBox="1">
            <a:spLocks noGrp="1"/>
          </p:cNvSpPr>
          <p:nvPr>
            <p:ph type="body" idx="1"/>
          </p:nvPr>
        </p:nvSpPr>
        <p:spPr>
          <a:xfrm>
            <a:off x="4293375" y="1948400"/>
            <a:ext cx="3985200" cy="1236600"/>
          </a:xfrm>
          <a:prstGeom prst="rect">
            <a:avLst/>
          </a:prstGeom>
        </p:spPr>
        <p:txBody>
          <a:bodyPr spcFirstLastPara="1" wrap="square" lIns="91425" tIns="91425" rIns="91425" bIns="91425" anchor="t" anchorCtr="0">
            <a:normAutofit/>
          </a:bodyPr>
          <a:lstStyle>
            <a:lvl1pPr marL="457200" lvl="0" indent="-317500" rtl="0">
              <a:lnSpc>
                <a:spcPct val="115000"/>
              </a:lnSpc>
              <a:spcBef>
                <a:spcPts val="0"/>
              </a:spcBef>
              <a:spcAft>
                <a:spcPts val="0"/>
              </a:spcAft>
              <a:buClr>
                <a:srgbClr val="FFFFFF"/>
              </a:buClr>
              <a:buSzPts val="1400"/>
              <a:buFont typeface="Roboto"/>
              <a:buChar char="●"/>
              <a:defRPr>
                <a:solidFill>
                  <a:srgbClr val="FFFFFF"/>
                </a:solidFill>
                <a:latin typeface="Roboto"/>
                <a:ea typeface="Roboto"/>
                <a:cs typeface="Roboto"/>
                <a:sym typeface="Roboto"/>
              </a:defRPr>
            </a:lvl1pPr>
            <a:lvl2pPr marL="914400" lvl="1" indent="-317500" rtl="0">
              <a:spcBef>
                <a:spcPts val="0"/>
              </a:spcBef>
              <a:spcAft>
                <a:spcPts val="0"/>
              </a:spcAft>
              <a:buClr>
                <a:srgbClr val="FFFFFF"/>
              </a:buClr>
              <a:buSzPts val="1400"/>
              <a:buFont typeface="Roboto"/>
              <a:buChar char="○"/>
              <a:defRPr>
                <a:solidFill>
                  <a:srgbClr val="FFFFFF"/>
                </a:solidFill>
                <a:latin typeface="Roboto"/>
                <a:ea typeface="Roboto"/>
                <a:cs typeface="Roboto"/>
                <a:sym typeface="Roboto"/>
              </a:defRPr>
            </a:lvl2pPr>
            <a:lvl3pPr marL="1371600" lvl="2" indent="-317500" rtl="0">
              <a:spcBef>
                <a:spcPts val="0"/>
              </a:spcBef>
              <a:spcAft>
                <a:spcPts val="0"/>
              </a:spcAft>
              <a:buClr>
                <a:srgbClr val="FFFFFF"/>
              </a:buClr>
              <a:buSzPts val="1400"/>
              <a:buFont typeface="Roboto"/>
              <a:buChar char="■"/>
              <a:defRPr>
                <a:solidFill>
                  <a:srgbClr val="FFFFFF"/>
                </a:solidFill>
                <a:latin typeface="Roboto"/>
                <a:ea typeface="Roboto"/>
                <a:cs typeface="Roboto"/>
                <a:sym typeface="Roboto"/>
              </a:defRPr>
            </a:lvl3pPr>
            <a:lvl4pPr marL="1828800" lvl="3" indent="-317500" rtl="0">
              <a:spcBef>
                <a:spcPts val="0"/>
              </a:spcBef>
              <a:spcAft>
                <a:spcPts val="0"/>
              </a:spcAft>
              <a:buClr>
                <a:srgbClr val="FFFFFF"/>
              </a:buClr>
              <a:buSzPts val="1400"/>
              <a:buFont typeface="Roboto"/>
              <a:buChar char="●"/>
              <a:defRPr>
                <a:solidFill>
                  <a:srgbClr val="FFFFFF"/>
                </a:solidFill>
                <a:latin typeface="Roboto"/>
                <a:ea typeface="Roboto"/>
                <a:cs typeface="Roboto"/>
                <a:sym typeface="Roboto"/>
              </a:defRPr>
            </a:lvl4pPr>
            <a:lvl5pPr marL="2286000" lvl="4" indent="-317500" rtl="0">
              <a:spcBef>
                <a:spcPts val="0"/>
              </a:spcBef>
              <a:spcAft>
                <a:spcPts val="0"/>
              </a:spcAft>
              <a:buClr>
                <a:srgbClr val="FFFFFF"/>
              </a:buClr>
              <a:buSzPts val="1400"/>
              <a:buFont typeface="Roboto"/>
              <a:buChar char="○"/>
              <a:defRPr>
                <a:solidFill>
                  <a:srgbClr val="FFFFFF"/>
                </a:solidFill>
                <a:latin typeface="Roboto"/>
                <a:ea typeface="Roboto"/>
                <a:cs typeface="Roboto"/>
                <a:sym typeface="Roboto"/>
              </a:defRPr>
            </a:lvl5pPr>
            <a:lvl6pPr marL="2743200" lvl="5" indent="-317500" rtl="0">
              <a:spcBef>
                <a:spcPts val="0"/>
              </a:spcBef>
              <a:spcAft>
                <a:spcPts val="0"/>
              </a:spcAft>
              <a:buClr>
                <a:srgbClr val="FFFFFF"/>
              </a:buClr>
              <a:buSzPts val="1400"/>
              <a:buFont typeface="Roboto"/>
              <a:buChar char="■"/>
              <a:defRPr>
                <a:solidFill>
                  <a:srgbClr val="FFFFFF"/>
                </a:solidFill>
                <a:latin typeface="Roboto"/>
                <a:ea typeface="Roboto"/>
                <a:cs typeface="Roboto"/>
                <a:sym typeface="Roboto"/>
              </a:defRPr>
            </a:lvl6pPr>
            <a:lvl7pPr marL="3200400" lvl="6" indent="-317500" rtl="0">
              <a:spcBef>
                <a:spcPts val="0"/>
              </a:spcBef>
              <a:spcAft>
                <a:spcPts val="0"/>
              </a:spcAft>
              <a:buClr>
                <a:srgbClr val="FFFFFF"/>
              </a:buClr>
              <a:buSzPts val="1400"/>
              <a:buFont typeface="Roboto"/>
              <a:buChar char="●"/>
              <a:defRPr>
                <a:solidFill>
                  <a:srgbClr val="FFFFFF"/>
                </a:solidFill>
                <a:latin typeface="Roboto"/>
                <a:ea typeface="Roboto"/>
                <a:cs typeface="Roboto"/>
                <a:sym typeface="Roboto"/>
              </a:defRPr>
            </a:lvl7pPr>
            <a:lvl8pPr marL="3657600" lvl="7" indent="-317500" rtl="0">
              <a:spcBef>
                <a:spcPts val="0"/>
              </a:spcBef>
              <a:spcAft>
                <a:spcPts val="0"/>
              </a:spcAft>
              <a:buClr>
                <a:srgbClr val="FFFFFF"/>
              </a:buClr>
              <a:buSzPts val="1400"/>
              <a:buFont typeface="Roboto"/>
              <a:buChar char="○"/>
              <a:defRPr>
                <a:solidFill>
                  <a:srgbClr val="FFFFFF"/>
                </a:solidFill>
                <a:latin typeface="Roboto"/>
                <a:ea typeface="Roboto"/>
                <a:cs typeface="Roboto"/>
                <a:sym typeface="Roboto"/>
              </a:defRPr>
            </a:lvl8pPr>
            <a:lvl9pPr marL="4114800" lvl="8" indent="-317500" rtl="0">
              <a:spcBef>
                <a:spcPts val="0"/>
              </a:spcBef>
              <a:spcAft>
                <a:spcPts val="0"/>
              </a:spcAft>
              <a:buClr>
                <a:srgbClr val="FFFFFF"/>
              </a:buClr>
              <a:buSzPts val="1400"/>
              <a:buFont typeface="Roboto"/>
              <a:buChar char="■"/>
              <a:defRPr>
                <a:solidFill>
                  <a:srgbClr val="FFFFFF"/>
                </a:solidFill>
                <a:latin typeface="Roboto"/>
                <a:ea typeface="Roboto"/>
                <a:cs typeface="Roboto"/>
                <a:sym typeface="Roboto"/>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ig number 2">
  <p:cSld name="CUSTOM_27">
    <p:bg>
      <p:bgPr>
        <a:solidFill>
          <a:schemeClr val="dk2"/>
        </a:solidFill>
        <a:effectLst/>
      </p:bgPr>
    </p:bg>
    <p:spTree>
      <p:nvGrpSpPr>
        <p:cNvPr id="1" name="Shape 140"/>
        <p:cNvGrpSpPr/>
        <p:nvPr/>
      </p:nvGrpSpPr>
      <p:grpSpPr>
        <a:xfrm>
          <a:off x="0" y="0"/>
          <a:ext cx="0" cy="0"/>
          <a:chOff x="0" y="0"/>
          <a:chExt cx="0" cy="0"/>
        </a:xfrm>
      </p:grpSpPr>
      <p:sp>
        <p:nvSpPr>
          <p:cNvPr id="141" name="Google Shape;141;p24"/>
          <p:cNvSpPr txBox="1">
            <a:spLocks noGrp="1"/>
          </p:cNvSpPr>
          <p:nvPr>
            <p:ph type="title" hasCustomPrompt="1"/>
          </p:nvPr>
        </p:nvSpPr>
        <p:spPr>
          <a:xfrm>
            <a:off x="1262275" y="539500"/>
            <a:ext cx="5189700" cy="1155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1"/>
              </a:buClr>
              <a:buSzPts val="5500"/>
              <a:buFont typeface="Archivo Black"/>
              <a:buNone/>
              <a:defRPr sz="5500">
                <a:solidFill>
                  <a:schemeClr val="lt1"/>
                </a:solidFill>
                <a:latin typeface="Archivo Black"/>
                <a:ea typeface="Archivo Black"/>
                <a:cs typeface="Archivo Black"/>
                <a:sym typeface="Archivo Black"/>
              </a:defRPr>
            </a:lvl1pPr>
            <a:lvl2pPr lvl="1" algn="ctr" rtl="0">
              <a:spcBef>
                <a:spcPts val="0"/>
              </a:spcBef>
              <a:spcAft>
                <a:spcPts val="0"/>
              </a:spcAft>
              <a:buClr>
                <a:schemeClr val="dk1"/>
              </a:buClr>
              <a:buSzPts val="5500"/>
              <a:buNone/>
              <a:defRPr sz="5500">
                <a:solidFill>
                  <a:schemeClr val="dk1"/>
                </a:solidFill>
              </a:defRPr>
            </a:lvl2pPr>
            <a:lvl3pPr lvl="2" algn="ctr" rtl="0">
              <a:spcBef>
                <a:spcPts val="0"/>
              </a:spcBef>
              <a:spcAft>
                <a:spcPts val="0"/>
              </a:spcAft>
              <a:buClr>
                <a:schemeClr val="dk1"/>
              </a:buClr>
              <a:buSzPts val="5500"/>
              <a:buNone/>
              <a:defRPr sz="5500">
                <a:solidFill>
                  <a:schemeClr val="dk1"/>
                </a:solidFill>
              </a:defRPr>
            </a:lvl3pPr>
            <a:lvl4pPr lvl="3" algn="ctr" rtl="0">
              <a:spcBef>
                <a:spcPts val="0"/>
              </a:spcBef>
              <a:spcAft>
                <a:spcPts val="0"/>
              </a:spcAft>
              <a:buClr>
                <a:schemeClr val="dk1"/>
              </a:buClr>
              <a:buSzPts val="5500"/>
              <a:buNone/>
              <a:defRPr sz="5500">
                <a:solidFill>
                  <a:schemeClr val="dk1"/>
                </a:solidFill>
              </a:defRPr>
            </a:lvl4pPr>
            <a:lvl5pPr lvl="4" algn="ctr" rtl="0">
              <a:spcBef>
                <a:spcPts val="0"/>
              </a:spcBef>
              <a:spcAft>
                <a:spcPts val="0"/>
              </a:spcAft>
              <a:buClr>
                <a:schemeClr val="dk1"/>
              </a:buClr>
              <a:buSzPts val="5500"/>
              <a:buNone/>
              <a:defRPr sz="5500">
                <a:solidFill>
                  <a:schemeClr val="dk1"/>
                </a:solidFill>
              </a:defRPr>
            </a:lvl5pPr>
            <a:lvl6pPr lvl="5" algn="ctr" rtl="0">
              <a:spcBef>
                <a:spcPts val="0"/>
              </a:spcBef>
              <a:spcAft>
                <a:spcPts val="0"/>
              </a:spcAft>
              <a:buClr>
                <a:schemeClr val="dk1"/>
              </a:buClr>
              <a:buSzPts val="5500"/>
              <a:buNone/>
              <a:defRPr sz="5500">
                <a:solidFill>
                  <a:schemeClr val="dk1"/>
                </a:solidFill>
              </a:defRPr>
            </a:lvl6pPr>
            <a:lvl7pPr lvl="6" algn="ctr" rtl="0">
              <a:spcBef>
                <a:spcPts val="0"/>
              </a:spcBef>
              <a:spcAft>
                <a:spcPts val="0"/>
              </a:spcAft>
              <a:buClr>
                <a:schemeClr val="dk1"/>
              </a:buClr>
              <a:buSzPts val="5500"/>
              <a:buNone/>
              <a:defRPr sz="5500">
                <a:solidFill>
                  <a:schemeClr val="dk1"/>
                </a:solidFill>
              </a:defRPr>
            </a:lvl7pPr>
            <a:lvl8pPr lvl="7" algn="ctr" rtl="0">
              <a:spcBef>
                <a:spcPts val="0"/>
              </a:spcBef>
              <a:spcAft>
                <a:spcPts val="0"/>
              </a:spcAft>
              <a:buClr>
                <a:schemeClr val="dk1"/>
              </a:buClr>
              <a:buSzPts val="5500"/>
              <a:buNone/>
              <a:defRPr sz="5500">
                <a:solidFill>
                  <a:schemeClr val="dk1"/>
                </a:solidFill>
              </a:defRPr>
            </a:lvl8pPr>
            <a:lvl9pPr lvl="8" algn="ctr" rtl="0">
              <a:spcBef>
                <a:spcPts val="0"/>
              </a:spcBef>
              <a:spcAft>
                <a:spcPts val="0"/>
              </a:spcAft>
              <a:buClr>
                <a:schemeClr val="dk1"/>
              </a:buClr>
              <a:buSzPts val="5500"/>
              <a:buNone/>
              <a:defRPr sz="5500">
                <a:solidFill>
                  <a:schemeClr val="dk1"/>
                </a:solidFill>
              </a:defRPr>
            </a:lvl9pPr>
          </a:lstStyle>
          <a:p>
            <a:r>
              <a:t>xx%</a:t>
            </a:r>
          </a:p>
        </p:txBody>
      </p:sp>
      <p:sp>
        <p:nvSpPr>
          <p:cNvPr id="142" name="Google Shape;142;p24"/>
          <p:cNvSpPr txBox="1">
            <a:spLocks noGrp="1"/>
          </p:cNvSpPr>
          <p:nvPr>
            <p:ph type="subTitle" idx="1"/>
          </p:nvPr>
        </p:nvSpPr>
        <p:spPr>
          <a:xfrm>
            <a:off x="1262275" y="1497275"/>
            <a:ext cx="5189700" cy="436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a:buNone/>
              <a:defRPr>
                <a:solidFill>
                  <a:schemeClr val="lt1"/>
                </a:solidFill>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CUSTOM_19">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713225" y="3727900"/>
            <a:ext cx="3781500" cy="8463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1"/>
              </a:buClr>
              <a:buSzPts val="2800"/>
              <a:buFont typeface="Archivo Black"/>
              <a:buNone/>
              <a:defRPr sz="2500">
                <a:latin typeface="Archivo Black"/>
                <a:ea typeface="Archivo Black"/>
                <a:cs typeface="Archivo Black"/>
                <a:sym typeface="Archivo Black"/>
              </a:defRPr>
            </a:lvl1pPr>
            <a:lvl2pPr lvl="1" algn="ctr" rtl="0">
              <a:spcBef>
                <a:spcPts val="0"/>
              </a:spcBef>
              <a:spcAft>
                <a:spcPts val="0"/>
              </a:spcAft>
              <a:buClr>
                <a:schemeClr val="dk1"/>
              </a:buClr>
              <a:buSzPts val="2800"/>
              <a:buFont typeface="Archivo Black"/>
              <a:buNone/>
              <a:defRPr>
                <a:solidFill>
                  <a:schemeClr val="dk1"/>
                </a:solidFill>
                <a:latin typeface="Archivo Black"/>
                <a:ea typeface="Archivo Black"/>
                <a:cs typeface="Archivo Black"/>
                <a:sym typeface="Archivo Black"/>
              </a:defRPr>
            </a:lvl2pPr>
            <a:lvl3pPr lvl="2" algn="ctr" rtl="0">
              <a:spcBef>
                <a:spcPts val="0"/>
              </a:spcBef>
              <a:spcAft>
                <a:spcPts val="0"/>
              </a:spcAft>
              <a:buClr>
                <a:schemeClr val="dk1"/>
              </a:buClr>
              <a:buSzPts val="2800"/>
              <a:buFont typeface="Archivo Black"/>
              <a:buNone/>
              <a:defRPr>
                <a:solidFill>
                  <a:schemeClr val="dk1"/>
                </a:solidFill>
                <a:latin typeface="Archivo Black"/>
                <a:ea typeface="Archivo Black"/>
                <a:cs typeface="Archivo Black"/>
                <a:sym typeface="Archivo Black"/>
              </a:defRPr>
            </a:lvl3pPr>
            <a:lvl4pPr lvl="3" algn="ctr" rtl="0">
              <a:spcBef>
                <a:spcPts val="0"/>
              </a:spcBef>
              <a:spcAft>
                <a:spcPts val="0"/>
              </a:spcAft>
              <a:buClr>
                <a:schemeClr val="dk1"/>
              </a:buClr>
              <a:buSzPts val="2800"/>
              <a:buFont typeface="Archivo Black"/>
              <a:buNone/>
              <a:defRPr>
                <a:solidFill>
                  <a:schemeClr val="dk1"/>
                </a:solidFill>
                <a:latin typeface="Archivo Black"/>
                <a:ea typeface="Archivo Black"/>
                <a:cs typeface="Archivo Black"/>
                <a:sym typeface="Archivo Black"/>
              </a:defRPr>
            </a:lvl4pPr>
            <a:lvl5pPr lvl="4" algn="ctr" rtl="0">
              <a:spcBef>
                <a:spcPts val="0"/>
              </a:spcBef>
              <a:spcAft>
                <a:spcPts val="0"/>
              </a:spcAft>
              <a:buClr>
                <a:schemeClr val="dk1"/>
              </a:buClr>
              <a:buSzPts val="2800"/>
              <a:buFont typeface="Archivo Black"/>
              <a:buNone/>
              <a:defRPr>
                <a:solidFill>
                  <a:schemeClr val="dk1"/>
                </a:solidFill>
                <a:latin typeface="Archivo Black"/>
                <a:ea typeface="Archivo Black"/>
                <a:cs typeface="Archivo Black"/>
                <a:sym typeface="Archivo Black"/>
              </a:defRPr>
            </a:lvl5pPr>
            <a:lvl6pPr lvl="5" algn="ctr" rtl="0">
              <a:spcBef>
                <a:spcPts val="0"/>
              </a:spcBef>
              <a:spcAft>
                <a:spcPts val="0"/>
              </a:spcAft>
              <a:buClr>
                <a:schemeClr val="dk1"/>
              </a:buClr>
              <a:buSzPts val="2800"/>
              <a:buFont typeface="Archivo Black"/>
              <a:buNone/>
              <a:defRPr>
                <a:solidFill>
                  <a:schemeClr val="dk1"/>
                </a:solidFill>
                <a:latin typeface="Archivo Black"/>
                <a:ea typeface="Archivo Black"/>
                <a:cs typeface="Archivo Black"/>
                <a:sym typeface="Archivo Black"/>
              </a:defRPr>
            </a:lvl6pPr>
            <a:lvl7pPr lvl="6" algn="ctr" rtl="0">
              <a:spcBef>
                <a:spcPts val="0"/>
              </a:spcBef>
              <a:spcAft>
                <a:spcPts val="0"/>
              </a:spcAft>
              <a:buClr>
                <a:schemeClr val="dk1"/>
              </a:buClr>
              <a:buSzPts val="2800"/>
              <a:buFont typeface="Archivo Black"/>
              <a:buNone/>
              <a:defRPr>
                <a:solidFill>
                  <a:schemeClr val="dk1"/>
                </a:solidFill>
                <a:latin typeface="Archivo Black"/>
                <a:ea typeface="Archivo Black"/>
                <a:cs typeface="Archivo Black"/>
                <a:sym typeface="Archivo Black"/>
              </a:defRPr>
            </a:lvl7pPr>
            <a:lvl8pPr lvl="7" algn="ctr" rtl="0">
              <a:spcBef>
                <a:spcPts val="0"/>
              </a:spcBef>
              <a:spcAft>
                <a:spcPts val="0"/>
              </a:spcAft>
              <a:buClr>
                <a:schemeClr val="dk1"/>
              </a:buClr>
              <a:buSzPts val="2800"/>
              <a:buFont typeface="Archivo Black"/>
              <a:buNone/>
              <a:defRPr>
                <a:solidFill>
                  <a:schemeClr val="dk1"/>
                </a:solidFill>
                <a:latin typeface="Archivo Black"/>
                <a:ea typeface="Archivo Black"/>
                <a:cs typeface="Archivo Black"/>
                <a:sym typeface="Archivo Black"/>
              </a:defRPr>
            </a:lvl8pPr>
            <a:lvl9pPr lvl="8" algn="ctr" rtl="0">
              <a:spcBef>
                <a:spcPts val="0"/>
              </a:spcBef>
              <a:spcAft>
                <a:spcPts val="0"/>
              </a:spcAft>
              <a:buClr>
                <a:schemeClr val="dk1"/>
              </a:buClr>
              <a:buSzPts val="2800"/>
              <a:buFont typeface="Archivo Black"/>
              <a:buNone/>
              <a:defRPr>
                <a:solidFill>
                  <a:schemeClr val="dk1"/>
                </a:solidFill>
                <a:latin typeface="Archivo Black"/>
                <a:ea typeface="Archivo Black"/>
                <a:cs typeface="Archivo Black"/>
                <a:sym typeface="Archivo Black"/>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CUSTOM_20_1">
    <p:bg>
      <p:bgPr>
        <a:solidFill>
          <a:schemeClr val="dk2"/>
        </a:solidFill>
        <a:effectLst/>
      </p:bgPr>
    </p:bg>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713225" y="539500"/>
            <a:ext cx="7699200" cy="6915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1"/>
              </a:buClr>
              <a:buSzPts val="2800"/>
              <a:buFont typeface="Archivo Black"/>
              <a:buNone/>
              <a:defRPr sz="2500">
                <a:solidFill>
                  <a:schemeClr val="dk1"/>
                </a:solidFill>
                <a:latin typeface="Archivo Black"/>
                <a:ea typeface="Archivo Black"/>
                <a:cs typeface="Archivo Black"/>
                <a:sym typeface="Archivo Black"/>
              </a:defRPr>
            </a:lvl1pPr>
            <a:lvl2pPr lvl="1" algn="ctr" rtl="0">
              <a:spcBef>
                <a:spcPts val="0"/>
              </a:spcBef>
              <a:spcAft>
                <a:spcPts val="0"/>
              </a:spcAft>
              <a:buClr>
                <a:schemeClr val="dk1"/>
              </a:buClr>
              <a:buSzPts val="2800"/>
              <a:buFont typeface="Archivo Black"/>
              <a:buNone/>
              <a:defRPr>
                <a:solidFill>
                  <a:schemeClr val="dk1"/>
                </a:solidFill>
                <a:latin typeface="Archivo Black"/>
                <a:ea typeface="Archivo Black"/>
                <a:cs typeface="Archivo Black"/>
                <a:sym typeface="Archivo Black"/>
              </a:defRPr>
            </a:lvl2pPr>
            <a:lvl3pPr lvl="2" algn="ctr" rtl="0">
              <a:spcBef>
                <a:spcPts val="0"/>
              </a:spcBef>
              <a:spcAft>
                <a:spcPts val="0"/>
              </a:spcAft>
              <a:buClr>
                <a:schemeClr val="dk1"/>
              </a:buClr>
              <a:buSzPts val="2800"/>
              <a:buFont typeface="Archivo Black"/>
              <a:buNone/>
              <a:defRPr>
                <a:solidFill>
                  <a:schemeClr val="dk1"/>
                </a:solidFill>
                <a:latin typeface="Archivo Black"/>
                <a:ea typeface="Archivo Black"/>
                <a:cs typeface="Archivo Black"/>
                <a:sym typeface="Archivo Black"/>
              </a:defRPr>
            </a:lvl3pPr>
            <a:lvl4pPr lvl="3" algn="ctr" rtl="0">
              <a:spcBef>
                <a:spcPts val="0"/>
              </a:spcBef>
              <a:spcAft>
                <a:spcPts val="0"/>
              </a:spcAft>
              <a:buClr>
                <a:schemeClr val="dk1"/>
              </a:buClr>
              <a:buSzPts val="2800"/>
              <a:buFont typeface="Archivo Black"/>
              <a:buNone/>
              <a:defRPr>
                <a:solidFill>
                  <a:schemeClr val="dk1"/>
                </a:solidFill>
                <a:latin typeface="Archivo Black"/>
                <a:ea typeface="Archivo Black"/>
                <a:cs typeface="Archivo Black"/>
                <a:sym typeface="Archivo Black"/>
              </a:defRPr>
            </a:lvl4pPr>
            <a:lvl5pPr lvl="4" algn="ctr" rtl="0">
              <a:spcBef>
                <a:spcPts val="0"/>
              </a:spcBef>
              <a:spcAft>
                <a:spcPts val="0"/>
              </a:spcAft>
              <a:buClr>
                <a:schemeClr val="dk1"/>
              </a:buClr>
              <a:buSzPts val="2800"/>
              <a:buFont typeface="Archivo Black"/>
              <a:buNone/>
              <a:defRPr>
                <a:solidFill>
                  <a:schemeClr val="dk1"/>
                </a:solidFill>
                <a:latin typeface="Archivo Black"/>
                <a:ea typeface="Archivo Black"/>
                <a:cs typeface="Archivo Black"/>
                <a:sym typeface="Archivo Black"/>
              </a:defRPr>
            </a:lvl5pPr>
            <a:lvl6pPr lvl="5" algn="ctr" rtl="0">
              <a:spcBef>
                <a:spcPts val="0"/>
              </a:spcBef>
              <a:spcAft>
                <a:spcPts val="0"/>
              </a:spcAft>
              <a:buClr>
                <a:schemeClr val="dk1"/>
              </a:buClr>
              <a:buSzPts val="2800"/>
              <a:buFont typeface="Archivo Black"/>
              <a:buNone/>
              <a:defRPr>
                <a:solidFill>
                  <a:schemeClr val="dk1"/>
                </a:solidFill>
                <a:latin typeface="Archivo Black"/>
                <a:ea typeface="Archivo Black"/>
                <a:cs typeface="Archivo Black"/>
                <a:sym typeface="Archivo Black"/>
              </a:defRPr>
            </a:lvl6pPr>
            <a:lvl7pPr lvl="6" algn="ctr" rtl="0">
              <a:spcBef>
                <a:spcPts val="0"/>
              </a:spcBef>
              <a:spcAft>
                <a:spcPts val="0"/>
              </a:spcAft>
              <a:buClr>
                <a:schemeClr val="dk1"/>
              </a:buClr>
              <a:buSzPts val="2800"/>
              <a:buFont typeface="Archivo Black"/>
              <a:buNone/>
              <a:defRPr>
                <a:solidFill>
                  <a:schemeClr val="dk1"/>
                </a:solidFill>
                <a:latin typeface="Archivo Black"/>
                <a:ea typeface="Archivo Black"/>
                <a:cs typeface="Archivo Black"/>
                <a:sym typeface="Archivo Black"/>
              </a:defRPr>
            </a:lvl7pPr>
            <a:lvl8pPr lvl="7" algn="ctr" rtl="0">
              <a:spcBef>
                <a:spcPts val="0"/>
              </a:spcBef>
              <a:spcAft>
                <a:spcPts val="0"/>
              </a:spcAft>
              <a:buClr>
                <a:schemeClr val="dk1"/>
              </a:buClr>
              <a:buSzPts val="2800"/>
              <a:buFont typeface="Archivo Black"/>
              <a:buNone/>
              <a:defRPr>
                <a:solidFill>
                  <a:schemeClr val="dk1"/>
                </a:solidFill>
                <a:latin typeface="Archivo Black"/>
                <a:ea typeface="Archivo Black"/>
                <a:cs typeface="Archivo Black"/>
                <a:sym typeface="Archivo Black"/>
              </a:defRPr>
            </a:lvl8pPr>
            <a:lvl9pPr lvl="8" algn="ctr" rtl="0">
              <a:spcBef>
                <a:spcPts val="0"/>
              </a:spcBef>
              <a:spcAft>
                <a:spcPts val="0"/>
              </a:spcAft>
              <a:buClr>
                <a:schemeClr val="dk1"/>
              </a:buClr>
              <a:buSzPts val="2800"/>
              <a:buFont typeface="Archivo Black"/>
              <a:buNone/>
              <a:defRPr>
                <a:solidFill>
                  <a:schemeClr val="dk1"/>
                </a:solidFill>
                <a:latin typeface="Archivo Black"/>
                <a:ea typeface="Archivo Black"/>
                <a:cs typeface="Archivo Black"/>
                <a:sym typeface="Archivo Black"/>
              </a:defRPr>
            </a:lvl9pPr>
          </a:lstStyle>
          <a:p>
            <a:endParaRPr/>
          </a:p>
        </p:txBody>
      </p:sp>
      <p:sp>
        <p:nvSpPr>
          <p:cNvPr id="151" name="Google Shape;151;p27"/>
          <p:cNvSpPr/>
          <p:nvPr/>
        </p:nvSpPr>
        <p:spPr>
          <a:xfrm>
            <a:off x="713225" y="1519025"/>
            <a:ext cx="7717500" cy="365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1"/>
        <p:cNvGrpSpPr/>
        <p:nvPr/>
      </p:nvGrpSpPr>
      <p:grpSpPr>
        <a:xfrm>
          <a:off x="0" y="0"/>
          <a:ext cx="0" cy="0"/>
          <a:chOff x="0" y="0"/>
          <a:chExt cx="0" cy="0"/>
        </a:xfrm>
      </p:grpSpPr>
      <p:sp>
        <p:nvSpPr>
          <p:cNvPr id="12" name="Google Shape;12;p3"/>
          <p:cNvSpPr/>
          <p:nvPr/>
        </p:nvSpPr>
        <p:spPr>
          <a:xfrm>
            <a:off x="719725" y="539500"/>
            <a:ext cx="7704000" cy="406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txBox="1">
            <a:spLocks noGrp="1"/>
          </p:cNvSpPr>
          <p:nvPr>
            <p:ph type="title"/>
          </p:nvPr>
        </p:nvSpPr>
        <p:spPr>
          <a:xfrm>
            <a:off x="720000" y="2381650"/>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500"/>
              <a:buFont typeface="Archivo Black"/>
              <a:buNone/>
              <a:defRPr sz="3500">
                <a:solidFill>
                  <a:schemeClr val="lt1"/>
                </a:solidFill>
                <a:latin typeface="Archivo Black"/>
                <a:ea typeface="Archivo Black"/>
                <a:cs typeface="Archivo Black"/>
                <a:sym typeface="Archivo Black"/>
              </a:defRPr>
            </a:lvl1pPr>
            <a:lvl2pPr lvl="1" algn="ctr" rtl="0">
              <a:spcBef>
                <a:spcPts val="0"/>
              </a:spcBef>
              <a:spcAft>
                <a:spcPts val="0"/>
              </a:spcAft>
              <a:buSzPts val="4500"/>
              <a:buFont typeface="Archivo Black"/>
              <a:buNone/>
              <a:defRPr sz="4500">
                <a:latin typeface="Archivo Black"/>
                <a:ea typeface="Archivo Black"/>
                <a:cs typeface="Archivo Black"/>
                <a:sym typeface="Archivo Black"/>
              </a:defRPr>
            </a:lvl2pPr>
            <a:lvl3pPr lvl="2" algn="ctr" rtl="0">
              <a:spcBef>
                <a:spcPts val="0"/>
              </a:spcBef>
              <a:spcAft>
                <a:spcPts val="0"/>
              </a:spcAft>
              <a:buSzPts val="4500"/>
              <a:buFont typeface="Archivo Black"/>
              <a:buNone/>
              <a:defRPr sz="4500">
                <a:latin typeface="Archivo Black"/>
                <a:ea typeface="Archivo Black"/>
                <a:cs typeface="Archivo Black"/>
                <a:sym typeface="Archivo Black"/>
              </a:defRPr>
            </a:lvl3pPr>
            <a:lvl4pPr lvl="3" algn="ctr" rtl="0">
              <a:spcBef>
                <a:spcPts val="0"/>
              </a:spcBef>
              <a:spcAft>
                <a:spcPts val="0"/>
              </a:spcAft>
              <a:buSzPts val="4500"/>
              <a:buFont typeface="Archivo Black"/>
              <a:buNone/>
              <a:defRPr sz="4500">
                <a:latin typeface="Archivo Black"/>
                <a:ea typeface="Archivo Black"/>
                <a:cs typeface="Archivo Black"/>
                <a:sym typeface="Archivo Black"/>
              </a:defRPr>
            </a:lvl4pPr>
            <a:lvl5pPr lvl="4" algn="ctr" rtl="0">
              <a:spcBef>
                <a:spcPts val="0"/>
              </a:spcBef>
              <a:spcAft>
                <a:spcPts val="0"/>
              </a:spcAft>
              <a:buSzPts val="4500"/>
              <a:buFont typeface="Archivo Black"/>
              <a:buNone/>
              <a:defRPr sz="4500">
                <a:latin typeface="Archivo Black"/>
                <a:ea typeface="Archivo Black"/>
                <a:cs typeface="Archivo Black"/>
                <a:sym typeface="Archivo Black"/>
              </a:defRPr>
            </a:lvl5pPr>
            <a:lvl6pPr lvl="5" algn="ctr" rtl="0">
              <a:spcBef>
                <a:spcPts val="0"/>
              </a:spcBef>
              <a:spcAft>
                <a:spcPts val="0"/>
              </a:spcAft>
              <a:buSzPts val="4500"/>
              <a:buFont typeface="Archivo Black"/>
              <a:buNone/>
              <a:defRPr sz="4500">
                <a:latin typeface="Archivo Black"/>
                <a:ea typeface="Archivo Black"/>
                <a:cs typeface="Archivo Black"/>
                <a:sym typeface="Archivo Black"/>
              </a:defRPr>
            </a:lvl6pPr>
            <a:lvl7pPr lvl="6" algn="ctr" rtl="0">
              <a:spcBef>
                <a:spcPts val="0"/>
              </a:spcBef>
              <a:spcAft>
                <a:spcPts val="0"/>
              </a:spcAft>
              <a:buSzPts val="4500"/>
              <a:buFont typeface="Archivo Black"/>
              <a:buNone/>
              <a:defRPr sz="4500">
                <a:latin typeface="Archivo Black"/>
                <a:ea typeface="Archivo Black"/>
                <a:cs typeface="Archivo Black"/>
                <a:sym typeface="Archivo Black"/>
              </a:defRPr>
            </a:lvl7pPr>
            <a:lvl8pPr lvl="7" algn="ctr" rtl="0">
              <a:spcBef>
                <a:spcPts val="0"/>
              </a:spcBef>
              <a:spcAft>
                <a:spcPts val="0"/>
              </a:spcAft>
              <a:buSzPts val="4500"/>
              <a:buFont typeface="Archivo Black"/>
              <a:buNone/>
              <a:defRPr sz="4500">
                <a:latin typeface="Archivo Black"/>
                <a:ea typeface="Archivo Black"/>
                <a:cs typeface="Archivo Black"/>
                <a:sym typeface="Archivo Black"/>
              </a:defRPr>
            </a:lvl8pPr>
            <a:lvl9pPr lvl="8" algn="ctr" rtl="0">
              <a:spcBef>
                <a:spcPts val="0"/>
              </a:spcBef>
              <a:spcAft>
                <a:spcPts val="0"/>
              </a:spcAft>
              <a:buSzPts val="4500"/>
              <a:buFont typeface="Archivo Black"/>
              <a:buNone/>
              <a:defRPr sz="4500">
                <a:latin typeface="Archivo Black"/>
                <a:ea typeface="Archivo Black"/>
                <a:cs typeface="Archivo Black"/>
                <a:sym typeface="Archivo Black"/>
              </a:defRPr>
            </a:lvl9pPr>
          </a:lstStyle>
          <a:p>
            <a:endParaRPr/>
          </a:p>
        </p:txBody>
      </p:sp>
      <p:sp>
        <p:nvSpPr>
          <p:cNvPr id="14" name="Google Shape;14;p3"/>
          <p:cNvSpPr txBox="1">
            <a:spLocks noGrp="1"/>
          </p:cNvSpPr>
          <p:nvPr>
            <p:ph type="title" idx="2" hasCustomPrompt="1"/>
          </p:nvPr>
        </p:nvSpPr>
        <p:spPr>
          <a:xfrm>
            <a:off x="3897150" y="1592400"/>
            <a:ext cx="1349700" cy="78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500"/>
              <a:buFont typeface="Archivo Black"/>
              <a:buNone/>
              <a:defRPr sz="3500">
                <a:solidFill>
                  <a:schemeClr val="lt1"/>
                </a:solidFill>
                <a:latin typeface="Archivo Black"/>
                <a:ea typeface="Archivo Black"/>
                <a:cs typeface="Archivo Black"/>
                <a:sym typeface="Archivo Black"/>
              </a:defRPr>
            </a:lvl1pPr>
            <a:lvl2pPr lvl="1" algn="ctr" rtl="0">
              <a:spcBef>
                <a:spcPts val="0"/>
              </a:spcBef>
              <a:spcAft>
                <a:spcPts val="0"/>
              </a:spcAft>
              <a:buClr>
                <a:schemeClr val="dk1"/>
              </a:buClr>
              <a:buSzPts val="4500"/>
              <a:buNone/>
              <a:defRPr sz="4500">
                <a:solidFill>
                  <a:schemeClr val="dk1"/>
                </a:solidFill>
              </a:defRPr>
            </a:lvl2pPr>
            <a:lvl3pPr lvl="2" algn="ctr" rtl="0">
              <a:spcBef>
                <a:spcPts val="0"/>
              </a:spcBef>
              <a:spcAft>
                <a:spcPts val="0"/>
              </a:spcAft>
              <a:buClr>
                <a:schemeClr val="dk1"/>
              </a:buClr>
              <a:buSzPts val="4500"/>
              <a:buNone/>
              <a:defRPr sz="4500">
                <a:solidFill>
                  <a:schemeClr val="dk1"/>
                </a:solidFill>
              </a:defRPr>
            </a:lvl3pPr>
            <a:lvl4pPr lvl="3" algn="ctr" rtl="0">
              <a:spcBef>
                <a:spcPts val="0"/>
              </a:spcBef>
              <a:spcAft>
                <a:spcPts val="0"/>
              </a:spcAft>
              <a:buClr>
                <a:schemeClr val="dk1"/>
              </a:buClr>
              <a:buSzPts val="4500"/>
              <a:buNone/>
              <a:defRPr sz="4500">
                <a:solidFill>
                  <a:schemeClr val="dk1"/>
                </a:solidFill>
              </a:defRPr>
            </a:lvl4pPr>
            <a:lvl5pPr lvl="4" algn="ctr" rtl="0">
              <a:spcBef>
                <a:spcPts val="0"/>
              </a:spcBef>
              <a:spcAft>
                <a:spcPts val="0"/>
              </a:spcAft>
              <a:buClr>
                <a:schemeClr val="dk1"/>
              </a:buClr>
              <a:buSzPts val="4500"/>
              <a:buNone/>
              <a:defRPr sz="4500">
                <a:solidFill>
                  <a:schemeClr val="dk1"/>
                </a:solidFill>
              </a:defRPr>
            </a:lvl5pPr>
            <a:lvl6pPr lvl="5" algn="ctr" rtl="0">
              <a:spcBef>
                <a:spcPts val="0"/>
              </a:spcBef>
              <a:spcAft>
                <a:spcPts val="0"/>
              </a:spcAft>
              <a:buClr>
                <a:schemeClr val="dk1"/>
              </a:buClr>
              <a:buSzPts val="4500"/>
              <a:buNone/>
              <a:defRPr sz="4500">
                <a:solidFill>
                  <a:schemeClr val="dk1"/>
                </a:solidFill>
              </a:defRPr>
            </a:lvl6pPr>
            <a:lvl7pPr lvl="6" algn="ctr" rtl="0">
              <a:spcBef>
                <a:spcPts val="0"/>
              </a:spcBef>
              <a:spcAft>
                <a:spcPts val="0"/>
              </a:spcAft>
              <a:buClr>
                <a:schemeClr val="dk1"/>
              </a:buClr>
              <a:buSzPts val="4500"/>
              <a:buNone/>
              <a:defRPr sz="4500">
                <a:solidFill>
                  <a:schemeClr val="dk1"/>
                </a:solidFill>
              </a:defRPr>
            </a:lvl7pPr>
            <a:lvl8pPr lvl="7" algn="ctr" rtl="0">
              <a:spcBef>
                <a:spcPts val="0"/>
              </a:spcBef>
              <a:spcAft>
                <a:spcPts val="0"/>
              </a:spcAft>
              <a:buClr>
                <a:schemeClr val="dk1"/>
              </a:buClr>
              <a:buSzPts val="4500"/>
              <a:buNone/>
              <a:defRPr sz="4500">
                <a:solidFill>
                  <a:schemeClr val="dk1"/>
                </a:solidFill>
              </a:defRPr>
            </a:lvl8pPr>
            <a:lvl9pPr lvl="8" algn="ctr" rtl="0">
              <a:spcBef>
                <a:spcPts val="0"/>
              </a:spcBef>
              <a:spcAft>
                <a:spcPts val="0"/>
              </a:spcAft>
              <a:buClr>
                <a:schemeClr val="dk1"/>
              </a:buClr>
              <a:buSzPts val="4500"/>
              <a:buNone/>
              <a:defRPr sz="4500">
                <a:solidFill>
                  <a:schemeClr val="dk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CUSTOM_24">
    <p:bg>
      <p:bgPr>
        <a:solidFill>
          <a:schemeClr val="dk2"/>
        </a:solidFill>
        <a:effectLst/>
      </p:bgPr>
    </p:bg>
    <p:spTree>
      <p:nvGrpSpPr>
        <p:cNvPr id="1" name="Shape 152"/>
        <p:cNvGrpSpPr/>
        <p:nvPr/>
      </p:nvGrpSpPr>
      <p:grpSpPr>
        <a:xfrm>
          <a:off x="0" y="0"/>
          <a:ext cx="0" cy="0"/>
          <a:chOff x="0" y="0"/>
          <a:chExt cx="0" cy="0"/>
        </a:xfrm>
      </p:grpSpPr>
      <p:sp>
        <p:nvSpPr>
          <p:cNvPr id="153" name="Google Shape;153;p28"/>
          <p:cNvSpPr/>
          <p:nvPr/>
        </p:nvSpPr>
        <p:spPr>
          <a:xfrm rot="10800000" flipH="1">
            <a:off x="724350" y="3850"/>
            <a:ext cx="7695300" cy="113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54" name="Google Shape;154;p28"/>
          <p:cNvSpPr/>
          <p:nvPr/>
        </p:nvSpPr>
        <p:spPr>
          <a:xfrm>
            <a:off x="-28500" y="254300"/>
            <a:ext cx="9172500" cy="1068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8"/>
          <p:cNvSpPr txBox="1">
            <a:spLocks noGrp="1"/>
          </p:cNvSpPr>
          <p:nvPr>
            <p:ph type="title"/>
          </p:nvPr>
        </p:nvSpPr>
        <p:spPr>
          <a:xfrm>
            <a:off x="722950" y="540000"/>
            <a:ext cx="7695300" cy="578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1pPr>
            <a:lvl2pPr lvl="1" rtl="0">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2pPr>
            <a:lvl3pPr lvl="2" rtl="0">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3pPr>
            <a:lvl4pPr lvl="3" rtl="0">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4pPr>
            <a:lvl5pPr lvl="4" rtl="0">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5pPr>
            <a:lvl6pPr lvl="5" rtl="0">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6pPr>
            <a:lvl7pPr lvl="6" rtl="0">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7pPr>
            <a:lvl8pPr lvl="7" rtl="0">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8pPr>
            <a:lvl9pPr lvl="8" rtl="0">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9pPr>
          </a:lstStyle>
          <a:p>
            <a:endParaRPr/>
          </a:p>
        </p:txBody>
      </p:sp>
      <p:sp>
        <p:nvSpPr>
          <p:cNvPr id="156" name="Google Shape;156;p28"/>
          <p:cNvSpPr/>
          <p:nvPr/>
        </p:nvSpPr>
        <p:spPr>
          <a:xfrm rot="10800000" flipH="1">
            <a:off x="-14650" y="4603500"/>
            <a:ext cx="9173400" cy="540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57" name="Google Shape;157;p28"/>
          <p:cNvSpPr/>
          <p:nvPr/>
        </p:nvSpPr>
        <p:spPr>
          <a:xfrm>
            <a:off x="713600" y="1321200"/>
            <a:ext cx="7725000" cy="3282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5">
  <p:cSld name="CUSTOM_13_1_1">
    <p:bg>
      <p:bgPr>
        <a:solidFill>
          <a:schemeClr val="dk2"/>
        </a:solidFill>
        <a:effectLst/>
      </p:bgPr>
    </p:bg>
    <p:spTree>
      <p:nvGrpSpPr>
        <p:cNvPr id="1" name="Shape 158"/>
        <p:cNvGrpSpPr/>
        <p:nvPr/>
      </p:nvGrpSpPr>
      <p:grpSpPr>
        <a:xfrm>
          <a:off x="0" y="0"/>
          <a:ext cx="0" cy="0"/>
          <a:chOff x="0" y="0"/>
          <a:chExt cx="0" cy="0"/>
        </a:xfrm>
      </p:grpSpPr>
      <p:sp>
        <p:nvSpPr>
          <p:cNvPr id="159" name="Google Shape;159;p29"/>
          <p:cNvSpPr txBox="1">
            <a:spLocks noGrp="1"/>
          </p:cNvSpPr>
          <p:nvPr>
            <p:ph type="title"/>
          </p:nvPr>
        </p:nvSpPr>
        <p:spPr>
          <a:xfrm>
            <a:off x="713225" y="539500"/>
            <a:ext cx="7699200" cy="6915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6">
  <p:cSld name="CUSTOM_13_1_1_1">
    <p:bg>
      <p:bgPr>
        <a:solidFill>
          <a:schemeClr val="dk2"/>
        </a:solidFill>
        <a:effectLst/>
      </p:bgPr>
    </p:bg>
    <p:spTree>
      <p:nvGrpSpPr>
        <p:cNvPr id="1" name="Shape 160"/>
        <p:cNvGrpSpPr/>
        <p:nvPr/>
      </p:nvGrpSpPr>
      <p:grpSpPr>
        <a:xfrm>
          <a:off x="0" y="0"/>
          <a:ext cx="0" cy="0"/>
          <a:chOff x="0" y="0"/>
          <a:chExt cx="0" cy="0"/>
        </a:xfrm>
      </p:grpSpPr>
      <p:sp>
        <p:nvSpPr>
          <p:cNvPr id="161" name="Google Shape;161;p30"/>
          <p:cNvSpPr/>
          <p:nvPr/>
        </p:nvSpPr>
        <p:spPr>
          <a:xfrm>
            <a:off x="713225" y="0"/>
            <a:ext cx="77175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0"/>
          <p:cNvSpPr txBox="1">
            <a:spLocks noGrp="1"/>
          </p:cNvSpPr>
          <p:nvPr>
            <p:ph type="title"/>
          </p:nvPr>
        </p:nvSpPr>
        <p:spPr>
          <a:xfrm>
            <a:off x="722400" y="539500"/>
            <a:ext cx="7699200" cy="6915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1"/>
              </a:buClr>
              <a:buSzPts val="2800"/>
              <a:buFont typeface="Archivo Black"/>
              <a:buNone/>
              <a:defRPr sz="2500">
                <a:solidFill>
                  <a:schemeClr val="lt1"/>
                </a:solidFill>
                <a:latin typeface="Archivo Black"/>
                <a:ea typeface="Archivo Black"/>
                <a:cs typeface="Archivo Black"/>
                <a:sym typeface="Archivo Black"/>
              </a:defRPr>
            </a:lvl1pPr>
            <a:lvl2pPr lvl="1" algn="ctr" rtl="0">
              <a:spcBef>
                <a:spcPts val="0"/>
              </a:spcBef>
              <a:spcAft>
                <a:spcPts val="0"/>
              </a:spcAft>
              <a:buClr>
                <a:schemeClr val="dk1"/>
              </a:buClr>
              <a:buSzPts val="2800"/>
              <a:buFont typeface="Archivo Black"/>
              <a:buNone/>
              <a:defRPr>
                <a:solidFill>
                  <a:schemeClr val="dk1"/>
                </a:solidFill>
                <a:latin typeface="Archivo Black"/>
                <a:ea typeface="Archivo Black"/>
                <a:cs typeface="Archivo Black"/>
                <a:sym typeface="Archivo Black"/>
              </a:defRPr>
            </a:lvl2pPr>
            <a:lvl3pPr lvl="2" algn="ctr" rtl="0">
              <a:spcBef>
                <a:spcPts val="0"/>
              </a:spcBef>
              <a:spcAft>
                <a:spcPts val="0"/>
              </a:spcAft>
              <a:buClr>
                <a:schemeClr val="dk1"/>
              </a:buClr>
              <a:buSzPts val="2800"/>
              <a:buFont typeface="Archivo Black"/>
              <a:buNone/>
              <a:defRPr>
                <a:solidFill>
                  <a:schemeClr val="dk1"/>
                </a:solidFill>
                <a:latin typeface="Archivo Black"/>
                <a:ea typeface="Archivo Black"/>
                <a:cs typeface="Archivo Black"/>
                <a:sym typeface="Archivo Black"/>
              </a:defRPr>
            </a:lvl3pPr>
            <a:lvl4pPr lvl="3" algn="ctr" rtl="0">
              <a:spcBef>
                <a:spcPts val="0"/>
              </a:spcBef>
              <a:spcAft>
                <a:spcPts val="0"/>
              </a:spcAft>
              <a:buClr>
                <a:schemeClr val="dk1"/>
              </a:buClr>
              <a:buSzPts val="2800"/>
              <a:buFont typeface="Archivo Black"/>
              <a:buNone/>
              <a:defRPr>
                <a:solidFill>
                  <a:schemeClr val="dk1"/>
                </a:solidFill>
                <a:latin typeface="Archivo Black"/>
                <a:ea typeface="Archivo Black"/>
                <a:cs typeface="Archivo Black"/>
                <a:sym typeface="Archivo Black"/>
              </a:defRPr>
            </a:lvl4pPr>
            <a:lvl5pPr lvl="4" algn="ctr" rtl="0">
              <a:spcBef>
                <a:spcPts val="0"/>
              </a:spcBef>
              <a:spcAft>
                <a:spcPts val="0"/>
              </a:spcAft>
              <a:buClr>
                <a:schemeClr val="dk1"/>
              </a:buClr>
              <a:buSzPts val="2800"/>
              <a:buFont typeface="Archivo Black"/>
              <a:buNone/>
              <a:defRPr>
                <a:solidFill>
                  <a:schemeClr val="dk1"/>
                </a:solidFill>
                <a:latin typeface="Archivo Black"/>
                <a:ea typeface="Archivo Black"/>
                <a:cs typeface="Archivo Black"/>
                <a:sym typeface="Archivo Black"/>
              </a:defRPr>
            </a:lvl5pPr>
            <a:lvl6pPr lvl="5" algn="ctr" rtl="0">
              <a:spcBef>
                <a:spcPts val="0"/>
              </a:spcBef>
              <a:spcAft>
                <a:spcPts val="0"/>
              </a:spcAft>
              <a:buClr>
                <a:schemeClr val="dk1"/>
              </a:buClr>
              <a:buSzPts val="2800"/>
              <a:buFont typeface="Archivo Black"/>
              <a:buNone/>
              <a:defRPr>
                <a:solidFill>
                  <a:schemeClr val="dk1"/>
                </a:solidFill>
                <a:latin typeface="Archivo Black"/>
                <a:ea typeface="Archivo Black"/>
                <a:cs typeface="Archivo Black"/>
                <a:sym typeface="Archivo Black"/>
              </a:defRPr>
            </a:lvl6pPr>
            <a:lvl7pPr lvl="6" algn="ctr" rtl="0">
              <a:spcBef>
                <a:spcPts val="0"/>
              </a:spcBef>
              <a:spcAft>
                <a:spcPts val="0"/>
              </a:spcAft>
              <a:buClr>
                <a:schemeClr val="dk1"/>
              </a:buClr>
              <a:buSzPts val="2800"/>
              <a:buFont typeface="Archivo Black"/>
              <a:buNone/>
              <a:defRPr>
                <a:solidFill>
                  <a:schemeClr val="dk1"/>
                </a:solidFill>
                <a:latin typeface="Archivo Black"/>
                <a:ea typeface="Archivo Black"/>
                <a:cs typeface="Archivo Black"/>
                <a:sym typeface="Archivo Black"/>
              </a:defRPr>
            </a:lvl7pPr>
            <a:lvl8pPr lvl="7" algn="ctr" rtl="0">
              <a:spcBef>
                <a:spcPts val="0"/>
              </a:spcBef>
              <a:spcAft>
                <a:spcPts val="0"/>
              </a:spcAft>
              <a:buClr>
                <a:schemeClr val="dk1"/>
              </a:buClr>
              <a:buSzPts val="2800"/>
              <a:buFont typeface="Archivo Black"/>
              <a:buNone/>
              <a:defRPr>
                <a:solidFill>
                  <a:schemeClr val="dk1"/>
                </a:solidFill>
                <a:latin typeface="Archivo Black"/>
                <a:ea typeface="Archivo Black"/>
                <a:cs typeface="Archivo Black"/>
                <a:sym typeface="Archivo Black"/>
              </a:defRPr>
            </a:lvl8pPr>
            <a:lvl9pPr lvl="8" algn="ctr" rtl="0">
              <a:spcBef>
                <a:spcPts val="0"/>
              </a:spcBef>
              <a:spcAft>
                <a:spcPts val="0"/>
              </a:spcAft>
              <a:buClr>
                <a:schemeClr val="dk1"/>
              </a:buClr>
              <a:buSzPts val="2800"/>
              <a:buFont typeface="Archivo Black"/>
              <a:buNone/>
              <a:defRPr>
                <a:solidFill>
                  <a:schemeClr val="dk1"/>
                </a:solidFill>
                <a:latin typeface="Archivo Black"/>
                <a:ea typeface="Archivo Black"/>
                <a:cs typeface="Archivo Black"/>
                <a:sym typeface="Archivo Black"/>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2">
  <p:cSld name="CUSTOM_16_1">
    <p:bg>
      <p:bgPr>
        <a:solidFill>
          <a:schemeClr val="dk2"/>
        </a:solidFill>
        <a:effectLst/>
      </p:bgPr>
    </p:bg>
    <p:spTree>
      <p:nvGrpSpPr>
        <p:cNvPr id="1" name="Shape 178"/>
        <p:cNvGrpSpPr/>
        <p:nvPr/>
      </p:nvGrpSpPr>
      <p:grpSpPr>
        <a:xfrm>
          <a:off x="0" y="0"/>
          <a:ext cx="0" cy="0"/>
          <a:chOff x="0" y="0"/>
          <a:chExt cx="0" cy="0"/>
        </a:xfrm>
      </p:grpSpPr>
      <p:sp>
        <p:nvSpPr>
          <p:cNvPr id="179" name="Google Shape;179;p32"/>
          <p:cNvSpPr/>
          <p:nvPr/>
        </p:nvSpPr>
        <p:spPr>
          <a:xfrm>
            <a:off x="-34750" y="1439600"/>
            <a:ext cx="9188700" cy="347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2"/>
          <p:cNvSpPr txBox="1">
            <a:spLocks noGrp="1"/>
          </p:cNvSpPr>
          <p:nvPr>
            <p:ph type="title"/>
          </p:nvPr>
        </p:nvSpPr>
        <p:spPr>
          <a:xfrm>
            <a:off x="713225" y="463300"/>
            <a:ext cx="7717500" cy="6915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Font typeface="Archivo Black"/>
              <a:buNone/>
              <a:defRPr sz="2500">
                <a:latin typeface="Archivo Black"/>
                <a:ea typeface="Archivo Black"/>
                <a:cs typeface="Archivo Black"/>
                <a:sym typeface="Archivo Black"/>
              </a:defRPr>
            </a:lvl1pPr>
            <a:lvl2pPr lvl="1" algn="ctr" rtl="0">
              <a:spcBef>
                <a:spcPts val="0"/>
              </a:spcBef>
              <a:spcAft>
                <a:spcPts val="0"/>
              </a:spcAft>
              <a:buSzPts val="2800"/>
              <a:buFont typeface="Archivo Black"/>
              <a:buNone/>
              <a:defRPr>
                <a:latin typeface="Archivo Black"/>
                <a:ea typeface="Archivo Black"/>
                <a:cs typeface="Archivo Black"/>
                <a:sym typeface="Archivo Black"/>
              </a:defRPr>
            </a:lvl2pPr>
            <a:lvl3pPr lvl="2" algn="ctr" rtl="0">
              <a:spcBef>
                <a:spcPts val="0"/>
              </a:spcBef>
              <a:spcAft>
                <a:spcPts val="0"/>
              </a:spcAft>
              <a:buSzPts val="2800"/>
              <a:buFont typeface="Archivo Black"/>
              <a:buNone/>
              <a:defRPr>
                <a:latin typeface="Archivo Black"/>
                <a:ea typeface="Archivo Black"/>
                <a:cs typeface="Archivo Black"/>
                <a:sym typeface="Archivo Black"/>
              </a:defRPr>
            </a:lvl3pPr>
            <a:lvl4pPr lvl="3" algn="ctr" rtl="0">
              <a:spcBef>
                <a:spcPts val="0"/>
              </a:spcBef>
              <a:spcAft>
                <a:spcPts val="0"/>
              </a:spcAft>
              <a:buSzPts val="2800"/>
              <a:buFont typeface="Archivo Black"/>
              <a:buNone/>
              <a:defRPr>
                <a:latin typeface="Archivo Black"/>
                <a:ea typeface="Archivo Black"/>
                <a:cs typeface="Archivo Black"/>
                <a:sym typeface="Archivo Black"/>
              </a:defRPr>
            </a:lvl4pPr>
            <a:lvl5pPr lvl="4" algn="ctr" rtl="0">
              <a:spcBef>
                <a:spcPts val="0"/>
              </a:spcBef>
              <a:spcAft>
                <a:spcPts val="0"/>
              </a:spcAft>
              <a:buSzPts val="2800"/>
              <a:buFont typeface="Archivo Black"/>
              <a:buNone/>
              <a:defRPr>
                <a:latin typeface="Archivo Black"/>
                <a:ea typeface="Archivo Black"/>
                <a:cs typeface="Archivo Black"/>
                <a:sym typeface="Archivo Black"/>
              </a:defRPr>
            </a:lvl5pPr>
            <a:lvl6pPr lvl="5" algn="ctr" rtl="0">
              <a:spcBef>
                <a:spcPts val="0"/>
              </a:spcBef>
              <a:spcAft>
                <a:spcPts val="0"/>
              </a:spcAft>
              <a:buSzPts val="2800"/>
              <a:buFont typeface="Archivo Black"/>
              <a:buNone/>
              <a:defRPr>
                <a:latin typeface="Archivo Black"/>
                <a:ea typeface="Archivo Black"/>
                <a:cs typeface="Archivo Black"/>
                <a:sym typeface="Archivo Black"/>
              </a:defRPr>
            </a:lvl6pPr>
            <a:lvl7pPr lvl="6" algn="ctr" rtl="0">
              <a:spcBef>
                <a:spcPts val="0"/>
              </a:spcBef>
              <a:spcAft>
                <a:spcPts val="0"/>
              </a:spcAft>
              <a:buSzPts val="2800"/>
              <a:buFont typeface="Archivo Black"/>
              <a:buNone/>
              <a:defRPr>
                <a:latin typeface="Archivo Black"/>
                <a:ea typeface="Archivo Black"/>
                <a:cs typeface="Archivo Black"/>
                <a:sym typeface="Archivo Black"/>
              </a:defRPr>
            </a:lvl7pPr>
            <a:lvl8pPr lvl="7" algn="ctr" rtl="0">
              <a:spcBef>
                <a:spcPts val="0"/>
              </a:spcBef>
              <a:spcAft>
                <a:spcPts val="0"/>
              </a:spcAft>
              <a:buSzPts val="2800"/>
              <a:buFont typeface="Archivo Black"/>
              <a:buNone/>
              <a:defRPr>
                <a:latin typeface="Archivo Black"/>
                <a:ea typeface="Archivo Black"/>
                <a:cs typeface="Archivo Black"/>
                <a:sym typeface="Archivo Black"/>
              </a:defRPr>
            </a:lvl8pPr>
            <a:lvl9pPr lvl="8" algn="ctr" rtl="0">
              <a:spcBef>
                <a:spcPts val="0"/>
              </a:spcBef>
              <a:spcAft>
                <a:spcPts val="0"/>
              </a:spcAft>
              <a:buSzPts val="2800"/>
              <a:buFont typeface="Archivo Black"/>
              <a:buNone/>
              <a:defRPr>
                <a:latin typeface="Archivo Black"/>
                <a:ea typeface="Archivo Black"/>
                <a:cs typeface="Archivo Black"/>
                <a:sym typeface="Archivo Black"/>
              </a:defRPr>
            </a:lvl9pPr>
          </a:lstStyle>
          <a:p>
            <a:endParaRPr/>
          </a:p>
        </p:txBody>
      </p:sp>
      <p:sp>
        <p:nvSpPr>
          <p:cNvPr id="181" name="Google Shape;181;p32"/>
          <p:cNvSpPr txBox="1">
            <a:spLocks noGrp="1"/>
          </p:cNvSpPr>
          <p:nvPr>
            <p:ph type="subTitle" idx="1"/>
          </p:nvPr>
        </p:nvSpPr>
        <p:spPr>
          <a:xfrm>
            <a:off x="789425" y="1919592"/>
            <a:ext cx="1820700" cy="4380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400"/>
              <a:buFont typeface="Roboto"/>
              <a:buNone/>
              <a:defRPr sz="1800" b="1">
                <a:solidFill>
                  <a:schemeClr val="dk2"/>
                </a:solidFill>
                <a:latin typeface="Roboto"/>
                <a:ea typeface="Roboto"/>
                <a:cs typeface="Roboto"/>
                <a:sym typeface="Roboto"/>
              </a:defRPr>
            </a:lvl1pPr>
            <a:lvl2pPr lvl="1" rtl="0">
              <a:spcBef>
                <a:spcPts val="0"/>
              </a:spcBef>
              <a:spcAft>
                <a:spcPts val="0"/>
              </a:spcAft>
              <a:buClr>
                <a:schemeClr val="dk2"/>
              </a:buClr>
              <a:buSzPts val="1400"/>
              <a:buNone/>
              <a:defRPr>
                <a:solidFill>
                  <a:schemeClr val="dk2"/>
                </a:solidFill>
              </a:defRPr>
            </a:lvl2pPr>
            <a:lvl3pPr lvl="2" rtl="0">
              <a:spcBef>
                <a:spcPts val="0"/>
              </a:spcBef>
              <a:spcAft>
                <a:spcPts val="0"/>
              </a:spcAft>
              <a:buClr>
                <a:schemeClr val="dk2"/>
              </a:buClr>
              <a:buSzPts val="1400"/>
              <a:buNone/>
              <a:defRPr>
                <a:solidFill>
                  <a:schemeClr val="dk2"/>
                </a:solidFill>
              </a:defRPr>
            </a:lvl3pPr>
            <a:lvl4pPr lvl="3" rtl="0">
              <a:spcBef>
                <a:spcPts val="0"/>
              </a:spcBef>
              <a:spcAft>
                <a:spcPts val="0"/>
              </a:spcAft>
              <a:buClr>
                <a:schemeClr val="dk2"/>
              </a:buClr>
              <a:buSzPts val="1400"/>
              <a:buNone/>
              <a:defRPr>
                <a:solidFill>
                  <a:schemeClr val="dk2"/>
                </a:solidFill>
              </a:defRPr>
            </a:lvl4pPr>
            <a:lvl5pPr lvl="4" rtl="0">
              <a:spcBef>
                <a:spcPts val="0"/>
              </a:spcBef>
              <a:spcAft>
                <a:spcPts val="0"/>
              </a:spcAft>
              <a:buClr>
                <a:schemeClr val="dk2"/>
              </a:buClr>
              <a:buSzPts val="1400"/>
              <a:buNone/>
              <a:defRPr>
                <a:solidFill>
                  <a:schemeClr val="dk2"/>
                </a:solidFill>
              </a:defRPr>
            </a:lvl5pPr>
            <a:lvl6pPr lvl="5" rtl="0">
              <a:spcBef>
                <a:spcPts val="0"/>
              </a:spcBef>
              <a:spcAft>
                <a:spcPts val="0"/>
              </a:spcAft>
              <a:buClr>
                <a:schemeClr val="dk2"/>
              </a:buClr>
              <a:buSzPts val="1400"/>
              <a:buNone/>
              <a:defRPr>
                <a:solidFill>
                  <a:schemeClr val="dk2"/>
                </a:solidFill>
              </a:defRPr>
            </a:lvl6pPr>
            <a:lvl7pPr lvl="6" rtl="0">
              <a:spcBef>
                <a:spcPts val="0"/>
              </a:spcBef>
              <a:spcAft>
                <a:spcPts val="0"/>
              </a:spcAft>
              <a:buClr>
                <a:schemeClr val="dk2"/>
              </a:buClr>
              <a:buSzPts val="1400"/>
              <a:buNone/>
              <a:defRPr>
                <a:solidFill>
                  <a:schemeClr val="dk2"/>
                </a:solidFill>
              </a:defRPr>
            </a:lvl7pPr>
            <a:lvl8pPr lvl="7" rtl="0">
              <a:spcBef>
                <a:spcPts val="0"/>
              </a:spcBef>
              <a:spcAft>
                <a:spcPts val="0"/>
              </a:spcAft>
              <a:buClr>
                <a:schemeClr val="dk2"/>
              </a:buClr>
              <a:buSzPts val="1400"/>
              <a:buNone/>
              <a:defRPr>
                <a:solidFill>
                  <a:schemeClr val="dk2"/>
                </a:solidFill>
              </a:defRPr>
            </a:lvl8pPr>
            <a:lvl9pPr lvl="8" rtl="0">
              <a:spcBef>
                <a:spcPts val="0"/>
              </a:spcBef>
              <a:spcAft>
                <a:spcPts val="0"/>
              </a:spcAft>
              <a:buClr>
                <a:schemeClr val="dk2"/>
              </a:buClr>
              <a:buSzPts val="1400"/>
              <a:buNone/>
              <a:defRPr>
                <a:solidFill>
                  <a:schemeClr val="dk2"/>
                </a:solidFill>
              </a:defRPr>
            </a:lvl9pPr>
          </a:lstStyle>
          <a:p>
            <a:endParaRPr/>
          </a:p>
        </p:txBody>
      </p:sp>
      <p:sp>
        <p:nvSpPr>
          <p:cNvPr id="182" name="Google Shape;182;p32"/>
          <p:cNvSpPr txBox="1">
            <a:spLocks noGrp="1"/>
          </p:cNvSpPr>
          <p:nvPr>
            <p:ph type="subTitle" idx="2"/>
          </p:nvPr>
        </p:nvSpPr>
        <p:spPr>
          <a:xfrm>
            <a:off x="642125" y="2281450"/>
            <a:ext cx="2115300" cy="573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endParaRPr/>
          </a:p>
        </p:txBody>
      </p:sp>
      <p:sp>
        <p:nvSpPr>
          <p:cNvPr id="183" name="Google Shape;183;p32"/>
          <p:cNvSpPr txBox="1">
            <a:spLocks noGrp="1"/>
          </p:cNvSpPr>
          <p:nvPr>
            <p:ph type="subTitle" idx="3"/>
          </p:nvPr>
        </p:nvSpPr>
        <p:spPr>
          <a:xfrm>
            <a:off x="3661708" y="1919592"/>
            <a:ext cx="1820700" cy="4380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400"/>
              <a:buFont typeface="Roboto"/>
              <a:buNone/>
              <a:defRPr sz="1800" b="1">
                <a:solidFill>
                  <a:schemeClr val="dk2"/>
                </a:solidFill>
                <a:latin typeface="Roboto"/>
                <a:ea typeface="Roboto"/>
                <a:cs typeface="Roboto"/>
                <a:sym typeface="Roboto"/>
              </a:defRPr>
            </a:lvl1pPr>
            <a:lvl2pPr lvl="1" rtl="0">
              <a:spcBef>
                <a:spcPts val="0"/>
              </a:spcBef>
              <a:spcAft>
                <a:spcPts val="0"/>
              </a:spcAft>
              <a:buClr>
                <a:schemeClr val="dk2"/>
              </a:buClr>
              <a:buSzPts val="1400"/>
              <a:buNone/>
              <a:defRPr>
                <a:solidFill>
                  <a:schemeClr val="dk2"/>
                </a:solidFill>
              </a:defRPr>
            </a:lvl2pPr>
            <a:lvl3pPr lvl="2" rtl="0">
              <a:spcBef>
                <a:spcPts val="0"/>
              </a:spcBef>
              <a:spcAft>
                <a:spcPts val="0"/>
              </a:spcAft>
              <a:buClr>
                <a:schemeClr val="dk2"/>
              </a:buClr>
              <a:buSzPts val="1400"/>
              <a:buNone/>
              <a:defRPr>
                <a:solidFill>
                  <a:schemeClr val="dk2"/>
                </a:solidFill>
              </a:defRPr>
            </a:lvl3pPr>
            <a:lvl4pPr lvl="3" rtl="0">
              <a:spcBef>
                <a:spcPts val="0"/>
              </a:spcBef>
              <a:spcAft>
                <a:spcPts val="0"/>
              </a:spcAft>
              <a:buClr>
                <a:schemeClr val="dk2"/>
              </a:buClr>
              <a:buSzPts val="1400"/>
              <a:buNone/>
              <a:defRPr>
                <a:solidFill>
                  <a:schemeClr val="dk2"/>
                </a:solidFill>
              </a:defRPr>
            </a:lvl4pPr>
            <a:lvl5pPr lvl="4" rtl="0">
              <a:spcBef>
                <a:spcPts val="0"/>
              </a:spcBef>
              <a:spcAft>
                <a:spcPts val="0"/>
              </a:spcAft>
              <a:buClr>
                <a:schemeClr val="dk2"/>
              </a:buClr>
              <a:buSzPts val="1400"/>
              <a:buNone/>
              <a:defRPr>
                <a:solidFill>
                  <a:schemeClr val="dk2"/>
                </a:solidFill>
              </a:defRPr>
            </a:lvl5pPr>
            <a:lvl6pPr lvl="5" rtl="0">
              <a:spcBef>
                <a:spcPts val="0"/>
              </a:spcBef>
              <a:spcAft>
                <a:spcPts val="0"/>
              </a:spcAft>
              <a:buClr>
                <a:schemeClr val="dk2"/>
              </a:buClr>
              <a:buSzPts val="1400"/>
              <a:buNone/>
              <a:defRPr>
                <a:solidFill>
                  <a:schemeClr val="dk2"/>
                </a:solidFill>
              </a:defRPr>
            </a:lvl6pPr>
            <a:lvl7pPr lvl="6" rtl="0">
              <a:spcBef>
                <a:spcPts val="0"/>
              </a:spcBef>
              <a:spcAft>
                <a:spcPts val="0"/>
              </a:spcAft>
              <a:buClr>
                <a:schemeClr val="dk2"/>
              </a:buClr>
              <a:buSzPts val="1400"/>
              <a:buNone/>
              <a:defRPr>
                <a:solidFill>
                  <a:schemeClr val="dk2"/>
                </a:solidFill>
              </a:defRPr>
            </a:lvl7pPr>
            <a:lvl8pPr lvl="7" rtl="0">
              <a:spcBef>
                <a:spcPts val="0"/>
              </a:spcBef>
              <a:spcAft>
                <a:spcPts val="0"/>
              </a:spcAft>
              <a:buClr>
                <a:schemeClr val="dk2"/>
              </a:buClr>
              <a:buSzPts val="1400"/>
              <a:buNone/>
              <a:defRPr>
                <a:solidFill>
                  <a:schemeClr val="dk2"/>
                </a:solidFill>
              </a:defRPr>
            </a:lvl8pPr>
            <a:lvl9pPr lvl="8" rtl="0">
              <a:spcBef>
                <a:spcPts val="0"/>
              </a:spcBef>
              <a:spcAft>
                <a:spcPts val="0"/>
              </a:spcAft>
              <a:buClr>
                <a:schemeClr val="dk2"/>
              </a:buClr>
              <a:buSzPts val="1400"/>
              <a:buNone/>
              <a:defRPr>
                <a:solidFill>
                  <a:schemeClr val="dk2"/>
                </a:solidFill>
              </a:defRPr>
            </a:lvl9pPr>
          </a:lstStyle>
          <a:p>
            <a:endParaRPr/>
          </a:p>
        </p:txBody>
      </p:sp>
      <p:sp>
        <p:nvSpPr>
          <p:cNvPr id="184" name="Google Shape;184;p32"/>
          <p:cNvSpPr txBox="1">
            <a:spLocks noGrp="1"/>
          </p:cNvSpPr>
          <p:nvPr>
            <p:ph type="subTitle" idx="4"/>
          </p:nvPr>
        </p:nvSpPr>
        <p:spPr>
          <a:xfrm>
            <a:off x="3514408" y="2281450"/>
            <a:ext cx="2115300" cy="57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endParaRPr/>
          </a:p>
        </p:txBody>
      </p:sp>
      <p:sp>
        <p:nvSpPr>
          <p:cNvPr id="185" name="Google Shape;185;p32"/>
          <p:cNvSpPr txBox="1">
            <a:spLocks noGrp="1"/>
          </p:cNvSpPr>
          <p:nvPr>
            <p:ph type="subTitle" idx="5"/>
          </p:nvPr>
        </p:nvSpPr>
        <p:spPr>
          <a:xfrm>
            <a:off x="6533950" y="1919592"/>
            <a:ext cx="1820700" cy="4380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400"/>
              <a:buFont typeface="Roboto"/>
              <a:buNone/>
              <a:defRPr sz="1800" b="1">
                <a:solidFill>
                  <a:schemeClr val="dk2"/>
                </a:solidFill>
                <a:latin typeface="Roboto"/>
                <a:ea typeface="Roboto"/>
                <a:cs typeface="Roboto"/>
                <a:sym typeface="Roboto"/>
              </a:defRPr>
            </a:lvl1pPr>
            <a:lvl2pPr lvl="1" rtl="0">
              <a:spcBef>
                <a:spcPts val="0"/>
              </a:spcBef>
              <a:spcAft>
                <a:spcPts val="0"/>
              </a:spcAft>
              <a:buClr>
                <a:schemeClr val="dk2"/>
              </a:buClr>
              <a:buSzPts val="1400"/>
              <a:buNone/>
              <a:defRPr>
                <a:solidFill>
                  <a:schemeClr val="dk2"/>
                </a:solidFill>
              </a:defRPr>
            </a:lvl2pPr>
            <a:lvl3pPr lvl="2" rtl="0">
              <a:spcBef>
                <a:spcPts val="0"/>
              </a:spcBef>
              <a:spcAft>
                <a:spcPts val="0"/>
              </a:spcAft>
              <a:buClr>
                <a:schemeClr val="dk2"/>
              </a:buClr>
              <a:buSzPts val="1400"/>
              <a:buNone/>
              <a:defRPr>
                <a:solidFill>
                  <a:schemeClr val="dk2"/>
                </a:solidFill>
              </a:defRPr>
            </a:lvl3pPr>
            <a:lvl4pPr lvl="3" rtl="0">
              <a:spcBef>
                <a:spcPts val="0"/>
              </a:spcBef>
              <a:spcAft>
                <a:spcPts val="0"/>
              </a:spcAft>
              <a:buClr>
                <a:schemeClr val="dk2"/>
              </a:buClr>
              <a:buSzPts val="1400"/>
              <a:buNone/>
              <a:defRPr>
                <a:solidFill>
                  <a:schemeClr val="dk2"/>
                </a:solidFill>
              </a:defRPr>
            </a:lvl4pPr>
            <a:lvl5pPr lvl="4" rtl="0">
              <a:spcBef>
                <a:spcPts val="0"/>
              </a:spcBef>
              <a:spcAft>
                <a:spcPts val="0"/>
              </a:spcAft>
              <a:buClr>
                <a:schemeClr val="dk2"/>
              </a:buClr>
              <a:buSzPts val="1400"/>
              <a:buNone/>
              <a:defRPr>
                <a:solidFill>
                  <a:schemeClr val="dk2"/>
                </a:solidFill>
              </a:defRPr>
            </a:lvl5pPr>
            <a:lvl6pPr lvl="5" rtl="0">
              <a:spcBef>
                <a:spcPts val="0"/>
              </a:spcBef>
              <a:spcAft>
                <a:spcPts val="0"/>
              </a:spcAft>
              <a:buClr>
                <a:schemeClr val="dk2"/>
              </a:buClr>
              <a:buSzPts val="1400"/>
              <a:buNone/>
              <a:defRPr>
                <a:solidFill>
                  <a:schemeClr val="dk2"/>
                </a:solidFill>
              </a:defRPr>
            </a:lvl6pPr>
            <a:lvl7pPr lvl="6" rtl="0">
              <a:spcBef>
                <a:spcPts val="0"/>
              </a:spcBef>
              <a:spcAft>
                <a:spcPts val="0"/>
              </a:spcAft>
              <a:buClr>
                <a:schemeClr val="dk2"/>
              </a:buClr>
              <a:buSzPts val="1400"/>
              <a:buNone/>
              <a:defRPr>
                <a:solidFill>
                  <a:schemeClr val="dk2"/>
                </a:solidFill>
              </a:defRPr>
            </a:lvl7pPr>
            <a:lvl8pPr lvl="7" rtl="0">
              <a:spcBef>
                <a:spcPts val="0"/>
              </a:spcBef>
              <a:spcAft>
                <a:spcPts val="0"/>
              </a:spcAft>
              <a:buClr>
                <a:schemeClr val="dk2"/>
              </a:buClr>
              <a:buSzPts val="1400"/>
              <a:buNone/>
              <a:defRPr>
                <a:solidFill>
                  <a:schemeClr val="dk2"/>
                </a:solidFill>
              </a:defRPr>
            </a:lvl8pPr>
            <a:lvl9pPr lvl="8" rtl="0">
              <a:spcBef>
                <a:spcPts val="0"/>
              </a:spcBef>
              <a:spcAft>
                <a:spcPts val="0"/>
              </a:spcAft>
              <a:buClr>
                <a:schemeClr val="dk2"/>
              </a:buClr>
              <a:buSzPts val="1400"/>
              <a:buNone/>
              <a:defRPr>
                <a:solidFill>
                  <a:schemeClr val="dk2"/>
                </a:solidFill>
              </a:defRPr>
            </a:lvl9pPr>
          </a:lstStyle>
          <a:p>
            <a:endParaRPr/>
          </a:p>
        </p:txBody>
      </p:sp>
      <p:sp>
        <p:nvSpPr>
          <p:cNvPr id="186" name="Google Shape;186;p32"/>
          <p:cNvSpPr txBox="1">
            <a:spLocks noGrp="1"/>
          </p:cNvSpPr>
          <p:nvPr>
            <p:ph type="subTitle" idx="6"/>
          </p:nvPr>
        </p:nvSpPr>
        <p:spPr>
          <a:xfrm>
            <a:off x="6386650" y="2281450"/>
            <a:ext cx="2115300" cy="57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endParaRPr/>
          </a:p>
        </p:txBody>
      </p:sp>
      <p:sp>
        <p:nvSpPr>
          <p:cNvPr id="187" name="Google Shape;187;p32"/>
          <p:cNvSpPr txBox="1">
            <a:spLocks noGrp="1"/>
          </p:cNvSpPr>
          <p:nvPr>
            <p:ph type="subTitle" idx="7"/>
          </p:nvPr>
        </p:nvSpPr>
        <p:spPr>
          <a:xfrm>
            <a:off x="789425" y="3750314"/>
            <a:ext cx="1820700" cy="4380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400"/>
              <a:buFont typeface="Roboto"/>
              <a:buNone/>
              <a:defRPr sz="1800" b="1">
                <a:solidFill>
                  <a:schemeClr val="dk2"/>
                </a:solidFill>
                <a:latin typeface="Roboto"/>
                <a:ea typeface="Roboto"/>
                <a:cs typeface="Roboto"/>
                <a:sym typeface="Roboto"/>
              </a:defRPr>
            </a:lvl1pPr>
            <a:lvl2pPr lvl="1" rtl="0">
              <a:spcBef>
                <a:spcPts val="0"/>
              </a:spcBef>
              <a:spcAft>
                <a:spcPts val="0"/>
              </a:spcAft>
              <a:buClr>
                <a:schemeClr val="dk2"/>
              </a:buClr>
              <a:buSzPts val="1400"/>
              <a:buNone/>
              <a:defRPr>
                <a:solidFill>
                  <a:schemeClr val="dk2"/>
                </a:solidFill>
              </a:defRPr>
            </a:lvl2pPr>
            <a:lvl3pPr lvl="2" rtl="0">
              <a:spcBef>
                <a:spcPts val="0"/>
              </a:spcBef>
              <a:spcAft>
                <a:spcPts val="0"/>
              </a:spcAft>
              <a:buClr>
                <a:schemeClr val="dk2"/>
              </a:buClr>
              <a:buSzPts val="1400"/>
              <a:buNone/>
              <a:defRPr>
                <a:solidFill>
                  <a:schemeClr val="dk2"/>
                </a:solidFill>
              </a:defRPr>
            </a:lvl3pPr>
            <a:lvl4pPr lvl="3" rtl="0">
              <a:spcBef>
                <a:spcPts val="0"/>
              </a:spcBef>
              <a:spcAft>
                <a:spcPts val="0"/>
              </a:spcAft>
              <a:buClr>
                <a:schemeClr val="dk2"/>
              </a:buClr>
              <a:buSzPts val="1400"/>
              <a:buNone/>
              <a:defRPr>
                <a:solidFill>
                  <a:schemeClr val="dk2"/>
                </a:solidFill>
              </a:defRPr>
            </a:lvl4pPr>
            <a:lvl5pPr lvl="4" rtl="0">
              <a:spcBef>
                <a:spcPts val="0"/>
              </a:spcBef>
              <a:spcAft>
                <a:spcPts val="0"/>
              </a:spcAft>
              <a:buClr>
                <a:schemeClr val="dk2"/>
              </a:buClr>
              <a:buSzPts val="1400"/>
              <a:buNone/>
              <a:defRPr>
                <a:solidFill>
                  <a:schemeClr val="dk2"/>
                </a:solidFill>
              </a:defRPr>
            </a:lvl5pPr>
            <a:lvl6pPr lvl="5" rtl="0">
              <a:spcBef>
                <a:spcPts val="0"/>
              </a:spcBef>
              <a:spcAft>
                <a:spcPts val="0"/>
              </a:spcAft>
              <a:buClr>
                <a:schemeClr val="dk2"/>
              </a:buClr>
              <a:buSzPts val="1400"/>
              <a:buNone/>
              <a:defRPr>
                <a:solidFill>
                  <a:schemeClr val="dk2"/>
                </a:solidFill>
              </a:defRPr>
            </a:lvl6pPr>
            <a:lvl7pPr lvl="6" rtl="0">
              <a:spcBef>
                <a:spcPts val="0"/>
              </a:spcBef>
              <a:spcAft>
                <a:spcPts val="0"/>
              </a:spcAft>
              <a:buClr>
                <a:schemeClr val="dk2"/>
              </a:buClr>
              <a:buSzPts val="1400"/>
              <a:buNone/>
              <a:defRPr>
                <a:solidFill>
                  <a:schemeClr val="dk2"/>
                </a:solidFill>
              </a:defRPr>
            </a:lvl7pPr>
            <a:lvl8pPr lvl="7" rtl="0">
              <a:spcBef>
                <a:spcPts val="0"/>
              </a:spcBef>
              <a:spcAft>
                <a:spcPts val="0"/>
              </a:spcAft>
              <a:buClr>
                <a:schemeClr val="dk2"/>
              </a:buClr>
              <a:buSzPts val="1400"/>
              <a:buNone/>
              <a:defRPr>
                <a:solidFill>
                  <a:schemeClr val="dk2"/>
                </a:solidFill>
              </a:defRPr>
            </a:lvl8pPr>
            <a:lvl9pPr lvl="8" rtl="0">
              <a:spcBef>
                <a:spcPts val="0"/>
              </a:spcBef>
              <a:spcAft>
                <a:spcPts val="0"/>
              </a:spcAft>
              <a:buClr>
                <a:schemeClr val="dk2"/>
              </a:buClr>
              <a:buSzPts val="1400"/>
              <a:buNone/>
              <a:defRPr>
                <a:solidFill>
                  <a:schemeClr val="dk2"/>
                </a:solidFill>
              </a:defRPr>
            </a:lvl9pPr>
          </a:lstStyle>
          <a:p>
            <a:endParaRPr/>
          </a:p>
        </p:txBody>
      </p:sp>
      <p:sp>
        <p:nvSpPr>
          <p:cNvPr id="188" name="Google Shape;188;p32"/>
          <p:cNvSpPr txBox="1">
            <a:spLocks noGrp="1"/>
          </p:cNvSpPr>
          <p:nvPr>
            <p:ph type="subTitle" idx="8"/>
          </p:nvPr>
        </p:nvSpPr>
        <p:spPr>
          <a:xfrm>
            <a:off x="642125" y="4103827"/>
            <a:ext cx="2115300" cy="573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endParaRPr/>
          </a:p>
        </p:txBody>
      </p:sp>
      <p:sp>
        <p:nvSpPr>
          <p:cNvPr id="189" name="Google Shape;189;p32"/>
          <p:cNvSpPr txBox="1">
            <a:spLocks noGrp="1"/>
          </p:cNvSpPr>
          <p:nvPr>
            <p:ph type="subTitle" idx="9"/>
          </p:nvPr>
        </p:nvSpPr>
        <p:spPr>
          <a:xfrm>
            <a:off x="3661708" y="3750314"/>
            <a:ext cx="1820700" cy="4380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400"/>
              <a:buFont typeface="Roboto"/>
              <a:buNone/>
              <a:defRPr sz="1800" b="1">
                <a:solidFill>
                  <a:schemeClr val="dk2"/>
                </a:solidFill>
                <a:latin typeface="Roboto"/>
                <a:ea typeface="Roboto"/>
                <a:cs typeface="Roboto"/>
                <a:sym typeface="Roboto"/>
              </a:defRPr>
            </a:lvl1pPr>
            <a:lvl2pPr lvl="1" rtl="0">
              <a:spcBef>
                <a:spcPts val="0"/>
              </a:spcBef>
              <a:spcAft>
                <a:spcPts val="0"/>
              </a:spcAft>
              <a:buClr>
                <a:schemeClr val="dk2"/>
              </a:buClr>
              <a:buSzPts val="1400"/>
              <a:buNone/>
              <a:defRPr>
                <a:solidFill>
                  <a:schemeClr val="dk2"/>
                </a:solidFill>
              </a:defRPr>
            </a:lvl2pPr>
            <a:lvl3pPr lvl="2" rtl="0">
              <a:spcBef>
                <a:spcPts val="0"/>
              </a:spcBef>
              <a:spcAft>
                <a:spcPts val="0"/>
              </a:spcAft>
              <a:buClr>
                <a:schemeClr val="dk2"/>
              </a:buClr>
              <a:buSzPts val="1400"/>
              <a:buNone/>
              <a:defRPr>
                <a:solidFill>
                  <a:schemeClr val="dk2"/>
                </a:solidFill>
              </a:defRPr>
            </a:lvl3pPr>
            <a:lvl4pPr lvl="3" rtl="0">
              <a:spcBef>
                <a:spcPts val="0"/>
              </a:spcBef>
              <a:spcAft>
                <a:spcPts val="0"/>
              </a:spcAft>
              <a:buClr>
                <a:schemeClr val="dk2"/>
              </a:buClr>
              <a:buSzPts val="1400"/>
              <a:buNone/>
              <a:defRPr>
                <a:solidFill>
                  <a:schemeClr val="dk2"/>
                </a:solidFill>
              </a:defRPr>
            </a:lvl4pPr>
            <a:lvl5pPr lvl="4" rtl="0">
              <a:spcBef>
                <a:spcPts val="0"/>
              </a:spcBef>
              <a:spcAft>
                <a:spcPts val="0"/>
              </a:spcAft>
              <a:buClr>
                <a:schemeClr val="dk2"/>
              </a:buClr>
              <a:buSzPts val="1400"/>
              <a:buNone/>
              <a:defRPr>
                <a:solidFill>
                  <a:schemeClr val="dk2"/>
                </a:solidFill>
              </a:defRPr>
            </a:lvl5pPr>
            <a:lvl6pPr lvl="5" rtl="0">
              <a:spcBef>
                <a:spcPts val="0"/>
              </a:spcBef>
              <a:spcAft>
                <a:spcPts val="0"/>
              </a:spcAft>
              <a:buClr>
                <a:schemeClr val="dk2"/>
              </a:buClr>
              <a:buSzPts val="1400"/>
              <a:buNone/>
              <a:defRPr>
                <a:solidFill>
                  <a:schemeClr val="dk2"/>
                </a:solidFill>
              </a:defRPr>
            </a:lvl6pPr>
            <a:lvl7pPr lvl="6" rtl="0">
              <a:spcBef>
                <a:spcPts val="0"/>
              </a:spcBef>
              <a:spcAft>
                <a:spcPts val="0"/>
              </a:spcAft>
              <a:buClr>
                <a:schemeClr val="dk2"/>
              </a:buClr>
              <a:buSzPts val="1400"/>
              <a:buNone/>
              <a:defRPr>
                <a:solidFill>
                  <a:schemeClr val="dk2"/>
                </a:solidFill>
              </a:defRPr>
            </a:lvl7pPr>
            <a:lvl8pPr lvl="7" rtl="0">
              <a:spcBef>
                <a:spcPts val="0"/>
              </a:spcBef>
              <a:spcAft>
                <a:spcPts val="0"/>
              </a:spcAft>
              <a:buClr>
                <a:schemeClr val="dk2"/>
              </a:buClr>
              <a:buSzPts val="1400"/>
              <a:buNone/>
              <a:defRPr>
                <a:solidFill>
                  <a:schemeClr val="dk2"/>
                </a:solidFill>
              </a:defRPr>
            </a:lvl8pPr>
            <a:lvl9pPr lvl="8" rtl="0">
              <a:spcBef>
                <a:spcPts val="0"/>
              </a:spcBef>
              <a:spcAft>
                <a:spcPts val="0"/>
              </a:spcAft>
              <a:buClr>
                <a:schemeClr val="dk2"/>
              </a:buClr>
              <a:buSzPts val="1400"/>
              <a:buNone/>
              <a:defRPr>
                <a:solidFill>
                  <a:schemeClr val="dk2"/>
                </a:solidFill>
              </a:defRPr>
            </a:lvl9pPr>
          </a:lstStyle>
          <a:p>
            <a:endParaRPr/>
          </a:p>
        </p:txBody>
      </p:sp>
      <p:sp>
        <p:nvSpPr>
          <p:cNvPr id="190" name="Google Shape;190;p32"/>
          <p:cNvSpPr txBox="1">
            <a:spLocks noGrp="1"/>
          </p:cNvSpPr>
          <p:nvPr>
            <p:ph type="subTitle" idx="13"/>
          </p:nvPr>
        </p:nvSpPr>
        <p:spPr>
          <a:xfrm>
            <a:off x="3514408" y="4103825"/>
            <a:ext cx="2115300" cy="573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endParaRPr/>
          </a:p>
        </p:txBody>
      </p:sp>
      <p:sp>
        <p:nvSpPr>
          <p:cNvPr id="191" name="Google Shape;191;p32"/>
          <p:cNvSpPr txBox="1">
            <a:spLocks noGrp="1"/>
          </p:cNvSpPr>
          <p:nvPr>
            <p:ph type="subTitle" idx="14"/>
          </p:nvPr>
        </p:nvSpPr>
        <p:spPr>
          <a:xfrm>
            <a:off x="6533950" y="3750314"/>
            <a:ext cx="1820700" cy="4380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400"/>
              <a:buFont typeface="Roboto"/>
              <a:buNone/>
              <a:defRPr sz="1800" b="1">
                <a:solidFill>
                  <a:schemeClr val="dk2"/>
                </a:solidFill>
                <a:latin typeface="Roboto"/>
                <a:ea typeface="Roboto"/>
                <a:cs typeface="Roboto"/>
                <a:sym typeface="Roboto"/>
              </a:defRPr>
            </a:lvl1pPr>
            <a:lvl2pPr lvl="1" rtl="0">
              <a:spcBef>
                <a:spcPts val="0"/>
              </a:spcBef>
              <a:spcAft>
                <a:spcPts val="0"/>
              </a:spcAft>
              <a:buClr>
                <a:schemeClr val="dk2"/>
              </a:buClr>
              <a:buSzPts val="1400"/>
              <a:buNone/>
              <a:defRPr>
                <a:solidFill>
                  <a:schemeClr val="dk2"/>
                </a:solidFill>
              </a:defRPr>
            </a:lvl2pPr>
            <a:lvl3pPr lvl="2" rtl="0">
              <a:spcBef>
                <a:spcPts val="0"/>
              </a:spcBef>
              <a:spcAft>
                <a:spcPts val="0"/>
              </a:spcAft>
              <a:buClr>
                <a:schemeClr val="dk2"/>
              </a:buClr>
              <a:buSzPts val="1400"/>
              <a:buNone/>
              <a:defRPr>
                <a:solidFill>
                  <a:schemeClr val="dk2"/>
                </a:solidFill>
              </a:defRPr>
            </a:lvl3pPr>
            <a:lvl4pPr lvl="3" rtl="0">
              <a:spcBef>
                <a:spcPts val="0"/>
              </a:spcBef>
              <a:spcAft>
                <a:spcPts val="0"/>
              </a:spcAft>
              <a:buClr>
                <a:schemeClr val="dk2"/>
              </a:buClr>
              <a:buSzPts val="1400"/>
              <a:buNone/>
              <a:defRPr>
                <a:solidFill>
                  <a:schemeClr val="dk2"/>
                </a:solidFill>
              </a:defRPr>
            </a:lvl4pPr>
            <a:lvl5pPr lvl="4" rtl="0">
              <a:spcBef>
                <a:spcPts val="0"/>
              </a:spcBef>
              <a:spcAft>
                <a:spcPts val="0"/>
              </a:spcAft>
              <a:buClr>
                <a:schemeClr val="dk2"/>
              </a:buClr>
              <a:buSzPts val="1400"/>
              <a:buNone/>
              <a:defRPr>
                <a:solidFill>
                  <a:schemeClr val="dk2"/>
                </a:solidFill>
              </a:defRPr>
            </a:lvl5pPr>
            <a:lvl6pPr lvl="5" rtl="0">
              <a:spcBef>
                <a:spcPts val="0"/>
              </a:spcBef>
              <a:spcAft>
                <a:spcPts val="0"/>
              </a:spcAft>
              <a:buClr>
                <a:schemeClr val="dk2"/>
              </a:buClr>
              <a:buSzPts val="1400"/>
              <a:buNone/>
              <a:defRPr>
                <a:solidFill>
                  <a:schemeClr val="dk2"/>
                </a:solidFill>
              </a:defRPr>
            </a:lvl6pPr>
            <a:lvl7pPr lvl="6" rtl="0">
              <a:spcBef>
                <a:spcPts val="0"/>
              </a:spcBef>
              <a:spcAft>
                <a:spcPts val="0"/>
              </a:spcAft>
              <a:buClr>
                <a:schemeClr val="dk2"/>
              </a:buClr>
              <a:buSzPts val="1400"/>
              <a:buNone/>
              <a:defRPr>
                <a:solidFill>
                  <a:schemeClr val="dk2"/>
                </a:solidFill>
              </a:defRPr>
            </a:lvl7pPr>
            <a:lvl8pPr lvl="7" rtl="0">
              <a:spcBef>
                <a:spcPts val="0"/>
              </a:spcBef>
              <a:spcAft>
                <a:spcPts val="0"/>
              </a:spcAft>
              <a:buClr>
                <a:schemeClr val="dk2"/>
              </a:buClr>
              <a:buSzPts val="1400"/>
              <a:buNone/>
              <a:defRPr>
                <a:solidFill>
                  <a:schemeClr val="dk2"/>
                </a:solidFill>
              </a:defRPr>
            </a:lvl8pPr>
            <a:lvl9pPr lvl="8" rtl="0">
              <a:spcBef>
                <a:spcPts val="0"/>
              </a:spcBef>
              <a:spcAft>
                <a:spcPts val="0"/>
              </a:spcAft>
              <a:buClr>
                <a:schemeClr val="dk2"/>
              </a:buClr>
              <a:buSzPts val="1400"/>
              <a:buNone/>
              <a:defRPr>
                <a:solidFill>
                  <a:schemeClr val="dk2"/>
                </a:solidFill>
              </a:defRPr>
            </a:lvl9pPr>
          </a:lstStyle>
          <a:p>
            <a:endParaRPr/>
          </a:p>
        </p:txBody>
      </p:sp>
      <p:sp>
        <p:nvSpPr>
          <p:cNvPr id="192" name="Google Shape;192;p32"/>
          <p:cNvSpPr txBox="1">
            <a:spLocks noGrp="1"/>
          </p:cNvSpPr>
          <p:nvPr>
            <p:ph type="subTitle" idx="15"/>
          </p:nvPr>
        </p:nvSpPr>
        <p:spPr>
          <a:xfrm>
            <a:off x="6386650" y="4103825"/>
            <a:ext cx="2115300" cy="57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p:cSld name="CUSTOM_1">
    <p:bg>
      <p:bgPr>
        <a:solidFill>
          <a:schemeClr val="dk2"/>
        </a:solidFill>
        <a:effectLst/>
      </p:bgPr>
    </p:bg>
    <p:spTree>
      <p:nvGrpSpPr>
        <p:cNvPr id="1" name="Shape 193"/>
        <p:cNvGrpSpPr/>
        <p:nvPr/>
      </p:nvGrpSpPr>
      <p:grpSpPr>
        <a:xfrm>
          <a:off x="0" y="0"/>
          <a:ext cx="0" cy="0"/>
          <a:chOff x="0" y="0"/>
          <a:chExt cx="0" cy="0"/>
        </a:xfrm>
      </p:grpSpPr>
      <p:grpSp>
        <p:nvGrpSpPr>
          <p:cNvPr id="197" name="Google Shape;197;p33"/>
          <p:cNvGrpSpPr/>
          <p:nvPr/>
        </p:nvGrpSpPr>
        <p:grpSpPr>
          <a:xfrm>
            <a:off x="178628" y="356749"/>
            <a:ext cx="5660492" cy="4429995"/>
            <a:chOff x="579144" y="682225"/>
            <a:chExt cx="3341100" cy="3024300"/>
          </a:xfrm>
        </p:grpSpPr>
        <p:sp>
          <p:nvSpPr>
            <p:cNvPr id="198" name="Google Shape;198;p33"/>
            <p:cNvSpPr/>
            <p:nvPr/>
          </p:nvSpPr>
          <p:spPr>
            <a:xfrm>
              <a:off x="579144" y="682225"/>
              <a:ext cx="3341100" cy="302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3"/>
            <p:cNvSpPr/>
            <p:nvPr/>
          </p:nvSpPr>
          <p:spPr>
            <a:xfrm rot="-6346369">
              <a:off x="640069" y="1886552"/>
              <a:ext cx="2038454" cy="1217995"/>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33"/>
          <p:cNvSpPr txBox="1">
            <a:spLocks noGrp="1"/>
          </p:cNvSpPr>
          <p:nvPr>
            <p:ph type="subTitle" idx="1"/>
          </p:nvPr>
        </p:nvSpPr>
        <p:spPr>
          <a:xfrm>
            <a:off x="1614923" y="1981200"/>
            <a:ext cx="4884600" cy="99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1pPr>
            <a:lvl2pPr lvl="1" algn="ctr" rtl="0">
              <a:spcBef>
                <a:spcPts val="0"/>
              </a:spcBef>
              <a:spcAft>
                <a:spcPts val="0"/>
              </a:spcAft>
              <a:buSzPts val="1800"/>
              <a:buFont typeface="Roboto"/>
              <a:buNone/>
              <a:defRPr sz="1800">
                <a:latin typeface="Roboto"/>
                <a:ea typeface="Roboto"/>
                <a:cs typeface="Roboto"/>
                <a:sym typeface="Roboto"/>
              </a:defRPr>
            </a:lvl2pPr>
            <a:lvl3pPr lvl="2" algn="ctr" rtl="0">
              <a:spcBef>
                <a:spcPts val="0"/>
              </a:spcBef>
              <a:spcAft>
                <a:spcPts val="0"/>
              </a:spcAft>
              <a:buSzPts val="1800"/>
              <a:buFont typeface="Roboto"/>
              <a:buNone/>
              <a:defRPr sz="1800">
                <a:latin typeface="Roboto"/>
                <a:ea typeface="Roboto"/>
                <a:cs typeface="Roboto"/>
                <a:sym typeface="Roboto"/>
              </a:defRPr>
            </a:lvl3pPr>
            <a:lvl4pPr lvl="3" algn="ctr" rtl="0">
              <a:spcBef>
                <a:spcPts val="0"/>
              </a:spcBef>
              <a:spcAft>
                <a:spcPts val="0"/>
              </a:spcAft>
              <a:buSzPts val="1800"/>
              <a:buFont typeface="Roboto"/>
              <a:buNone/>
              <a:defRPr sz="1800">
                <a:latin typeface="Roboto"/>
                <a:ea typeface="Roboto"/>
                <a:cs typeface="Roboto"/>
                <a:sym typeface="Roboto"/>
              </a:defRPr>
            </a:lvl4pPr>
            <a:lvl5pPr lvl="4" algn="ctr" rtl="0">
              <a:spcBef>
                <a:spcPts val="0"/>
              </a:spcBef>
              <a:spcAft>
                <a:spcPts val="0"/>
              </a:spcAft>
              <a:buSzPts val="1800"/>
              <a:buFont typeface="Roboto"/>
              <a:buNone/>
              <a:defRPr sz="1800">
                <a:latin typeface="Roboto"/>
                <a:ea typeface="Roboto"/>
                <a:cs typeface="Roboto"/>
                <a:sym typeface="Roboto"/>
              </a:defRPr>
            </a:lvl5pPr>
            <a:lvl6pPr lvl="5" algn="ctr" rtl="0">
              <a:spcBef>
                <a:spcPts val="0"/>
              </a:spcBef>
              <a:spcAft>
                <a:spcPts val="0"/>
              </a:spcAft>
              <a:buSzPts val="1800"/>
              <a:buFont typeface="Roboto"/>
              <a:buNone/>
              <a:defRPr sz="1800">
                <a:latin typeface="Roboto"/>
                <a:ea typeface="Roboto"/>
                <a:cs typeface="Roboto"/>
                <a:sym typeface="Roboto"/>
              </a:defRPr>
            </a:lvl6pPr>
            <a:lvl7pPr lvl="6" algn="ctr" rtl="0">
              <a:spcBef>
                <a:spcPts val="0"/>
              </a:spcBef>
              <a:spcAft>
                <a:spcPts val="0"/>
              </a:spcAft>
              <a:buSzPts val="1800"/>
              <a:buFont typeface="Roboto"/>
              <a:buNone/>
              <a:defRPr sz="1800">
                <a:latin typeface="Roboto"/>
                <a:ea typeface="Roboto"/>
                <a:cs typeface="Roboto"/>
                <a:sym typeface="Roboto"/>
              </a:defRPr>
            </a:lvl7pPr>
            <a:lvl8pPr lvl="7" algn="ctr" rtl="0">
              <a:spcBef>
                <a:spcPts val="0"/>
              </a:spcBef>
              <a:spcAft>
                <a:spcPts val="0"/>
              </a:spcAft>
              <a:buSzPts val="1800"/>
              <a:buFont typeface="Roboto"/>
              <a:buNone/>
              <a:defRPr sz="1800">
                <a:latin typeface="Roboto"/>
                <a:ea typeface="Roboto"/>
                <a:cs typeface="Roboto"/>
                <a:sym typeface="Roboto"/>
              </a:defRPr>
            </a:lvl8pPr>
            <a:lvl9pPr lvl="8" algn="ctr" rtl="0">
              <a:spcBef>
                <a:spcPts val="0"/>
              </a:spcBef>
              <a:spcAft>
                <a:spcPts val="0"/>
              </a:spcAft>
              <a:buSzPts val="1800"/>
              <a:buFont typeface="Roboto"/>
              <a:buNone/>
              <a:defRPr sz="1800">
                <a:latin typeface="Roboto"/>
                <a:ea typeface="Roboto"/>
                <a:cs typeface="Roboto"/>
                <a:sym typeface="Roboto"/>
              </a:defRPr>
            </a:lvl9pPr>
          </a:lstStyle>
          <a:p>
            <a:endParaRPr/>
          </a:p>
        </p:txBody>
      </p:sp>
      <p:sp>
        <p:nvSpPr>
          <p:cNvPr id="201" name="Google Shape;201;p33"/>
          <p:cNvSpPr txBox="1">
            <a:spLocks noGrp="1"/>
          </p:cNvSpPr>
          <p:nvPr>
            <p:ph type="subTitle" idx="2"/>
          </p:nvPr>
        </p:nvSpPr>
        <p:spPr>
          <a:xfrm>
            <a:off x="1614925" y="2975125"/>
            <a:ext cx="4884600" cy="728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FDC40F"/>
              </a:buClr>
              <a:buSzPts val="1800"/>
              <a:buFont typeface="Archivo Black"/>
              <a:buNone/>
              <a:defRPr sz="1800">
                <a:solidFill>
                  <a:srgbClr val="FDC40F"/>
                </a:solidFill>
                <a:latin typeface="Archivo Black"/>
                <a:ea typeface="Archivo Black"/>
                <a:cs typeface="Archivo Black"/>
                <a:sym typeface="Archivo Black"/>
              </a:defRPr>
            </a:lvl1pPr>
            <a:lvl2pPr lvl="1" algn="ctr" rtl="0">
              <a:spcBef>
                <a:spcPts val="0"/>
              </a:spcBef>
              <a:spcAft>
                <a:spcPts val="0"/>
              </a:spcAft>
              <a:buClr>
                <a:srgbClr val="FDC40F"/>
              </a:buClr>
              <a:buSzPts val="1800"/>
              <a:buFont typeface="Archivo Black"/>
              <a:buNone/>
              <a:defRPr sz="1800" i="1">
                <a:solidFill>
                  <a:srgbClr val="FDC40F"/>
                </a:solidFill>
                <a:latin typeface="Archivo Black"/>
                <a:ea typeface="Archivo Black"/>
                <a:cs typeface="Archivo Black"/>
                <a:sym typeface="Archivo Black"/>
              </a:defRPr>
            </a:lvl2pPr>
            <a:lvl3pPr lvl="2" algn="ctr" rtl="0">
              <a:spcBef>
                <a:spcPts val="0"/>
              </a:spcBef>
              <a:spcAft>
                <a:spcPts val="0"/>
              </a:spcAft>
              <a:buClr>
                <a:srgbClr val="FDC40F"/>
              </a:buClr>
              <a:buSzPts val="1800"/>
              <a:buFont typeface="Archivo Black"/>
              <a:buNone/>
              <a:defRPr sz="1800" i="1">
                <a:solidFill>
                  <a:srgbClr val="FDC40F"/>
                </a:solidFill>
                <a:latin typeface="Archivo Black"/>
                <a:ea typeface="Archivo Black"/>
                <a:cs typeface="Archivo Black"/>
                <a:sym typeface="Archivo Black"/>
              </a:defRPr>
            </a:lvl3pPr>
            <a:lvl4pPr lvl="3" algn="ctr" rtl="0">
              <a:spcBef>
                <a:spcPts val="0"/>
              </a:spcBef>
              <a:spcAft>
                <a:spcPts val="0"/>
              </a:spcAft>
              <a:buClr>
                <a:srgbClr val="FDC40F"/>
              </a:buClr>
              <a:buSzPts val="1800"/>
              <a:buFont typeface="Archivo Black"/>
              <a:buNone/>
              <a:defRPr sz="1800" i="1">
                <a:solidFill>
                  <a:srgbClr val="FDC40F"/>
                </a:solidFill>
                <a:latin typeface="Archivo Black"/>
                <a:ea typeface="Archivo Black"/>
                <a:cs typeface="Archivo Black"/>
                <a:sym typeface="Archivo Black"/>
              </a:defRPr>
            </a:lvl4pPr>
            <a:lvl5pPr lvl="4" algn="ctr" rtl="0">
              <a:spcBef>
                <a:spcPts val="0"/>
              </a:spcBef>
              <a:spcAft>
                <a:spcPts val="0"/>
              </a:spcAft>
              <a:buClr>
                <a:srgbClr val="FDC40F"/>
              </a:buClr>
              <a:buSzPts val="1800"/>
              <a:buFont typeface="Archivo Black"/>
              <a:buNone/>
              <a:defRPr sz="1800" i="1">
                <a:solidFill>
                  <a:srgbClr val="FDC40F"/>
                </a:solidFill>
                <a:latin typeface="Archivo Black"/>
                <a:ea typeface="Archivo Black"/>
                <a:cs typeface="Archivo Black"/>
                <a:sym typeface="Archivo Black"/>
              </a:defRPr>
            </a:lvl5pPr>
            <a:lvl6pPr lvl="5" algn="ctr" rtl="0">
              <a:spcBef>
                <a:spcPts val="0"/>
              </a:spcBef>
              <a:spcAft>
                <a:spcPts val="0"/>
              </a:spcAft>
              <a:buClr>
                <a:srgbClr val="FDC40F"/>
              </a:buClr>
              <a:buSzPts val="1800"/>
              <a:buFont typeface="Archivo Black"/>
              <a:buNone/>
              <a:defRPr sz="1800" i="1">
                <a:solidFill>
                  <a:srgbClr val="FDC40F"/>
                </a:solidFill>
                <a:latin typeface="Archivo Black"/>
                <a:ea typeface="Archivo Black"/>
                <a:cs typeface="Archivo Black"/>
                <a:sym typeface="Archivo Black"/>
              </a:defRPr>
            </a:lvl6pPr>
            <a:lvl7pPr lvl="6" algn="ctr" rtl="0">
              <a:spcBef>
                <a:spcPts val="0"/>
              </a:spcBef>
              <a:spcAft>
                <a:spcPts val="0"/>
              </a:spcAft>
              <a:buClr>
                <a:srgbClr val="FDC40F"/>
              </a:buClr>
              <a:buSzPts val="1800"/>
              <a:buFont typeface="Archivo Black"/>
              <a:buNone/>
              <a:defRPr sz="1800" i="1">
                <a:solidFill>
                  <a:srgbClr val="FDC40F"/>
                </a:solidFill>
                <a:latin typeface="Archivo Black"/>
                <a:ea typeface="Archivo Black"/>
                <a:cs typeface="Archivo Black"/>
                <a:sym typeface="Archivo Black"/>
              </a:defRPr>
            </a:lvl7pPr>
            <a:lvl8pPr lvl="7" algn="ctr" rtl="0">
              <a:spcBef>
                <a:spcPts val="0"/>
              </a:spcBef>
              <a:spcAft>
                <a:spcPts val="0"/>
              </a:spcAft>
              <a:buClr>
                <a:srgbClr val="FDC40F"/>
              </a:buClr>
              <a:buSzPts val="1800"/>
              <a:buFont typeface="Archivo Black"/>
              <a:buNone/>
              <a:defRPr sz="1800" i="1">
                <a:solidFill>
                  <a:srgbClr val="FDC40F"/>
                </a:solidFill>
                <a:latin typeface="Archivo Black"/>
                <a:ea typeface="Archivo Black"/>
                <a:cs typeface="Archivo Black"/>
                <a:sym typeface="Archivo Black"/>
              </a:defRPr>
            </a:lvl8pPr>
            <a:lvl9pPr lvl="8" algn="ctr" rtl="0">
              <a:spcBef>
                <a:spcPts val="0"/>
              </a:spcBef>
              <a:spcAft>
                <a:spcPts val="0"/>
              </a:spcAft>
              <a:buClr>
                <a:srgbClr val="FDC40F"/>
              </a:buClr>
              <a:buSzPts val="1800"/>
              <a:buFont typeface="Archivo Black"/>
              <a:buNone/>
              <a:defRPr sz="1800" i="1">
                <a:solidFill>
                  <a:srgbClr val="FDC40F"/>
                </a:solidFill>
                <a:latin typeface="Archivo Black"/>
                <a:ea typeface="Archivo Black"/>
                <a:cs typeface="Archivo Black"/>
                <a:sym typeface="Archivo Black"/>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Quote 2">
  <p:cSld name="CUSTOM_1_1">
    <p:bg>
      <p:bgPr>
        <a:solidFill>
          <a:schemeClr val="dk2"/>
        </a:solidFill>
        <a:effectLst/>
      </p:bgPr>
    </p:bg>
    <p:spTree>
      <p:nvGrpSpPr>
        <p:cNvPr id="1" name="Shape 202"/>
        <p:cNvGrpSpPr/>
        <p:nvPr/>
      </p:nvGrpSpPr>
      <p:grpSpPr>
        <a:xfrm>
          <a:off x="0" y="0"/>
          <a:ext cx="0" cy="0"/>
          <a:chOff x="0" y="0"/>
          <a:chExt cx="0" cy="0"/>
        </a:xfrm>
      </p:grpSpPr>
      <p:sp>
        <p:nvSpPr>
          <p:cNvPr id="203" name="Google Shape;203;p34"/>
          <p:cNvSpPr txBox="1">
            <a:spLocks noGrp="1"/>
          </p:cNvSpPr>
          <p:nvPr>
            <p:ph type="subTitle" idx="1"/>
          </p:nvPr>
        </p:nvSpPr>
        <p:spPr>
          <a:xfrm>
            <a:off x="4206250" y="990850"/>
            <a:ext cx="4206300" cy="1015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800"/>
              <a:buFont typeface="Roboto"/>
              <a:buNone/>
              <a:defRPr sz="1800">
                <a:solidFill>
                  <a:schemeClr val="lt1"/>
                </a:solidFill>
                <a:latin typeface="Roboto"/>
                <a:ea typeface="Roboto"/>
                <a:cs typeface="Roboto"/>
                <a:sym typeface="Roboto"/>
              </a:defRPr>
            </a:lvl1pPr>
            <a:lvl2pPr lvl="1" algn="ctr" rtl="0">
              <a:spcBef>
                <a:spcPts val="0"/>
              </a:spcBef>
              <a:spcAft>
                <a:spcPts val="0"/>
              </a:spcAft>
              <a:buSzPts val="1800"/>
              <a:buFont typeface="Roboto"/>
              <a:buNone/>
              <a:defRPr sz="1800">
                <a:latin typeface="Roboto"/>
                <a:ea typeface="Roboto"/>
                <a:cs typeface="Roboto"/>
                <a:sym typeface="Roboto"/>
              </a:defRPr>
            </a:lvl2pPr>
            <a:lvl3pPr lvl="2" algn="ctr" rtl="0">
              <a:spcBef>
                <a:spcPts val="0"/>
              </a:spcBef>
              <a:spcAft>
                <a:spcPts val="0"/>
              </a:spcAft>
              <a:buSzPts val="1800"/>
              <a:buFont typeface="Roboto"/>
              <a:buNone/>
              <a:defRPr sz="1800">
                <a:latin typeface="Roboto"/>
                <a:ea typeface="Roboto"/>
                <a:cs typeface="Roboto"/>
                <a:sym typeface="Roboto"/>
              </a:defRPr>
            </a:lvl3pPr>
            <a:lvl4pPr lvl="3" algn="ctr" rtl="0">
              <a:spcBef>
                <a:spcPts val="0"/>
              </a:spcBef>
              <a:spcAft>
                <a:spcPts val="0"/>
              </a:spcAft>
              <a:buSzPts val="1800"/>
              <a:buFont typeface="Roboto"/>
              <a:buNone/>
              <a:defRPr sz="1800">
                <a:latin typeface="Roboto"/>
                <a:ea typeface="Roboto"/>
                <a:cs typeface="Roboto"/>
                <a:sym typeface="Roboto"/>
              </a:defRPr>
            </a:lvl4pPr>
            <a:lvl5pPr lvl="4" algn="ctr" rtl="0">
              <a:spcBef>
                <a:spcPts val="0"/>
              </a:spcBef>
              <a:spcAft>
                <a:spcPts val="0"/>
              </a:spcAft>
              <a:buSzPts val="1800"/>
              <a:buFont typeface="Roboto"/>
              <a:buNone/>
              <a:defRPr sz="1800">
                <a:latin typeface="Roboto"/>
                <a:ea typeface="Roboto"/>
                <a:cs typeface="Roboto"/>
                <a:sym typeface="Roboto"/>
              </a:defRPr>
            </a:lvl5pPr>
            <a:lvl6pPr lvl="5" algn="ctr" rtl="0">
              <a:spcBef>
                <a:spcPts val="0"/>
              </a:spcBef>
              <a:spcAft>
                <a:spcPts val="0"/>
              </a:spcAft>
              <a:buSzPts val="1800"/>
              <a:buFont typeface="Roboto"/>
              <a:buNone/>
              <a:defRPr sz="1800">
                <a:latin typeface="Roboto"/>
                <a:ea typeface="Roboto"/>
                <a:cs typeface="Roboto"/>
                <a:sym typeface="Roboto"/>
              </a:defRPr>
            </a:lvl6pPr>
            <a:lvl7pPr lvl="6" algn="ctr" rtl="0">
              <a:spcBef>
                <a:spcPts val="0"/>
              </a:spcBef>
              <a:spcAft>
                <a:spcPts val="0"/>
              </a:spcAft>
              <a:buSzPts val="1800"/>
              <a:buFont typeface="Roboto"/>
              <a:buNone/>
              <a:defRPr sz="1800">
                <a:latin typeface="Roboto"/>
                <a:ea typeface="Roboto"/>
                <a:cs typeface="Roboto"/>
                <a:sym typeface="Roboto"/>
              </a:defRPr>
            </a:lvl7pPr>
            <a:lvl8pPr lvl="7" algn="ctr" rtl="0">
              <a:spcBef>
                <a:spcPts val="0"/>
              </a:spcBef>
              <a:spcAft>
                <a:spcPts val="0"/>
              </a:spcAft>
              <a:buSzPts val="1800"/>
              <a:buFont typeface="Roboto"/>
              <a:buNone/>
              <a:defRPr sz="1800">
                <a:latin typeface="Roboto"/>
                <a:ea typeface="Roboto"/>
                <a:cs typeface="Roboto"/>
                <a:sym typeface="Roboto"/>
              </a:defRPr>
            </a:lvl8pPr>
            <a:lvl9pPr lvl="8" algn="ctr" rtl="0">
              <a:spcBef>
                <a:spcPts val="0"/>
              </a:spcBef>
              <a:spcAft>
                <a:spcPts val="0"/>
              </a:spcAft>
              <a:buSzPts val="1800"/>
              <a:buFont typeface="Roboto"/>
              <a:buNone/>
              <a:defRPr sz="1800">
                <a:latin typeface="Roboto"/>
                <a:ea typeface="Roboto"/>
                <a:cs typeface="Roboto"/>
                <a:sym typeface="Roboto"/>
              </a:defRPr>
            </a:lvl9pPr>
          </a:lstStyle>
          <a:p>
            <a:endParaRPr/>
          </a:p>
        </p:txBody>
      </p:sp>
      <p:sp>
        <p:nvSpPr>
          <p:cNvPr id="204" name="Google Shape;204;p34"/>
          <p:cNvSpPr txBox="1">
            <a:spLocks noGrp="1"/>
          </p:cNvSpPr>
          <p:nvPr>
            <p:ph type="subTitle" idx="2"/>
          </p:nvPr>
        </p:nvSpPr>
        <p:spPr>
          <a:xfrm>
            <a:off x="5485225" y="2230763"/>
            <a:ext cx="2918100" cy="5046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rgbClr val="FDC40F"/>
              </a:buClr>
              <a:buSzPts val="1800"/>
              <a:buFont typeface="Archivo Black"/>
              <a:buNone/>
              <a:defRPr sz="1800">
                <a:solidFill>
                  <a:srgbClr val="FDC40F"/>
                </a:solidFill>
                <a:latin typeface="Archivo Black"/>
                <a:ea typeface="Archivo Black"/>
                <a:cs typeface="Archivo Black"/>
                <a:sym typeface="Archivo Black"/>
              </a:defRPr>
            </a:lvl1pPr>
            <a:lvl2pPr lvl="1" algn="ctr" rtl="0">
              <a:spcBef>
                <a:spcPts val="0"/>
              </a:spcBef>
              <a:spcAft>
                <a:spcPts val="0"/>
              </a:spcAft>
              <a:buClr>
                <a:srgbClr val="FDC40F"/>
              </a:buClr>
              <a:buSzPts val="1800"/>
              <a:buFont typeface="Archivo Black"/>
              <a:buNone/>
              <a:defRPr sz="1800" i="1">
                <a:solidFill>
                  <a:srgbClr val="FDC40F"/>
                </a:solidFill>
                <a:latin typeface="Archivo Black"/>
                <a:ea typeface="Archivo Black"/>
                <a:cs typeface="Archivo Black"/>
                <a:sym typeface="Archivo Black"/>
              </a:defRPr>
            </a:lvl2pPr>
            <a:lvl3pPr lvl="2" algn="ctr" rtl="0">
              <a:spcBef>
                <a:spcPts val="0"/>
              </a:spcBef>
              <a:spcAft>
                <a:spcPts val="0"/>
              </a:spcAft>
              <a:buClr>
                <a:srgbClr val="FDC40F"/>
              </a:buClr>
              <a:buSzPts val="1800"/>
              <a:buFont typeface="Archivo Black"/>
              <a:buNone/>
              <a:defRPr sz="1800" i="1">
                <a:solidFill>
                  <a:srgbClr val="FDC40F"/>
                </a:solidFill>
                <a:latin typeface="Archivo Black"/>
                <a:ea typeface="Archivo Black"/>
                <a:cs typeface="Archivo Black"/>
                <a:sym typeface="Archivo Black"/>
              </a:defRPr>
            </a:lvl3pPr>
            <a:lvl4pPr lvl="3" algn="ctr" rtl="0">
              <a:spcBef>
                <a:spcPts val="0"/>
              </a:spcBef>
              <a:spcAft>
                <a:spcPts val="0"/>
              </a:spcAft>
              <a:buClr>
                <a:srgbClr val="FDC40F"/>
              </a:buClr>
              <a:buSzPts val="1800"/>
              <a:buFont typeface="Archivo Black"/>
              <a:buNone/>
              <a:defRPr sz="1800" i="1">
                <a:solidFill>
                  <a:srgbClr val="FDC40F"/>
                </a:solidFill>
                <a:latin typeface="Archivo Black"/>
                <a:ea typeface="Archivo Black"/>
                <a:cs typeface="Archivo Black"/>
                <a:sym typeface="Archivo Black"/>
              </a:defRPr>
            </a:lvl4pPr>
            <a:lvl5pPr lvl="4" algn="ctr" rtl="0">
              <a:spcBef>
                <a:spcPts val="0"/>
              </a:spcBef>
              <a:spcAft>
                <a:spcPts val="0"/>
              </a:spcAft>
              <a:buClr>
                <a:srgbClr val="FDC40F"/>
              </a:buClr>
              <a:buSzPts val="1800"/>
              <a:buFont typeface="Archivo Black"/>
              <a:buNone/>
              <a:defRPr sz="1800" i="1">
                <a:solidFill>
                  <a:srgbClr val="FDC40F"/>
                </a:solidFill>
                <a:latin typeface="Archivo Black"/>
                <a:ea typeface="Archivo Black"/>
                <a:cs typeface="Archivo Black"/>
                <a:sym typeface="Archivo Black"/>
              </a:defRPr>
            </a:lvl5pPr>
            <a:lvl6pPr lvl="5" algn="ctr" rtl="0">
              <a:spcBef>
                <a:spcPts val="0"/>
              </a:spcBef>
              <a:spcAft>
                <a:spcPts val="0"/>
              </a:spcAft>
              <a:buClr>
                <a:srgbClr val="FDC40F"/>
              </a:buClr>
              <a:buSzPts val="1800"/>
              <a:buFont typeface="Archivo Black"/>
              <a:buNone/>
              <a:defRPr sz="1800" i="1">
                <a:solidFill>
                  <a:srgbClr val="FDC40F"/>
                </a:solidFill>
                <a:latin typeface="Archivo Black"/>
                <a:ea typeface="Archivo Black"/>
                <a:cs typeface="Archivo Black"/>
                <a:sym typeface="Archivo Black"/>
              </a:defRPr>
            </a:lvl6pPr>
            <a:lvl7pPr lvl="6" algn="ctr" rtl="0">
              <a:spcBef>
                <a:spcPts val="0"/>
              </a:spcBef>
              <a:spcAft>
                <a:spcPts val="0"/>
              </a:spcAft>
              <a:buClr>
                <a:srgbClr val="FDC40F"/>
              </a:buClr>
              <a:buSzPts val="1800"/>
              <a:buFont typeface="Archivo Black"/>
              <a:buNone/>
              <a:defRPr sz="1800" i="1">
                <a:solidFill>
                  <a:srgbClr val="FDC40F"/>
                </a:solidFill>
                <a:latin typeface="Archivo Black"/>
                <a:ea typeface="Archivo Black"/>
                <a:cs typeface="Archivo Black"/>
                <a:sym typeface="Archivo Black"/>
              </a:defRPr>
            </a:lvl7pPr>
            <a:lvl8pPr lvl="7" algn="ctr" rtl="0">
              <a:spcBef>
                <a:spcPts val="0"/>
              </a:spcBef>
              <a:spcAft>
                <a:spcPts val="0"/>
              </a:spcAft>
              <a:buClr>
                <a:srgbClr val="FDC40F"/>
              </a:buClr>
              <a:buSzPts val="1800"/>
              <a:buFont typeface="Archivo Black"/>
              <a:buNone/>
              <a:defRPr sz="1800" i="1">
                <a:solidFill>
                  <a:srgbClr val="FDC40F"/>
                </a:solidFill>
                <a:latin typeface="Archivo Black"/>
                <a:ea typeface="Archivo Black"/>
                <a:cs typeface="Archivo Black"/>
                <a:sym typeface="Archivo Black"/>
              </a:defRPr>
            </a:lvl8pPr>
            <a:lvl9pPr lvl="8" algn="ctr" rtl="0">
              <a:spcBef>
                <a:spcPts val="0"/>
              </a:spcBef>
              <a:spcAft>
                <a:spcPts val="0"/>
              </a:spcAft>
              <a:buClr>
                <a:srgbClr val="FDC40F"/>
              </a:buClr>
              <a:buSzPts val="1800"/>
              <a:buFont typeface="Archivo Black"/>
              <a:buNone/>
              <a:defRPr sz="1800" i="1">
                <a:solidFill>
                  <a:srgbClr val="FDC40F"/>
                </a:solidFill>
                <a:latin typeface="Archivo Black"/>
                <a:ea typeface="Archivo Black"/>
                <a:cs typeface="Archivo Black"/>
                <a:sym typeface="Archivo Black"/>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Quote 3">
  <p:cSld name="CUSTOM_1_1_1">
    <p:bg>
      <p:bgPr>
        <a:solidFill>
          <a:schemeClr val="dk2"/>
        </a:solidFill>
        <a:effectLst/>
      </p:bgPr>
    </p:bg>
    <p:spTree>
      <p:nvGrpSpPr>
        <p:cNvPr id="1" name="Shape 205"/>
        <p:cNvGrpSpPr/>
        <p:nvPr/>
      </p:nvGrpSpPr>
      <p:grpSpPr>
        <a:xfrm>
          <a:off x="0" y="0"/>
          <a:ext cx="0" cy="0"/>
          <a:chOff x="0" y="0"/>
          <a:chExt cx="0" cy="0"/>
        </a:xfrm>
      </p:grpSpPr>
      <p:sp>
        <p:nvSpPr>
          <p:cNvPr id="206" name="Google Shape;206;p35"/>
          <p:cNvSpPr txBox="1">
            <a:spLocks noGrp="1"/>
          </p:cNvSpPr>
          <p:nvPr>
            <p:ph type="subTitle" idx="1"/>
          </p:nvPr>
        </p:nvSpPr>
        <p:spPr>
          <a:xfrm>
            <a:off x="1364175" y="1192200"/>
            <a:ext cx="5614200" cy="1246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Font typeface="Roboto"/>
              <a:buNone/>
              <a:defRPr sz="2300">
                <a:solidFill>
                  <a:schemeClr val="lt1"/>
                </a:solidFill>
                <a:latin typeface="Roboto"/>
                <a:ea typeface="Roboto"/>
                <a:cs typeface="Roboto"/>
                <a:sym typeface="Roboto"/>
              </a:defRPr>
            </a:lvl1pPr>
            <a:lvl2pPr lvl="1" algn="ctr" rtl="0">
              <a:spcBef>
                <a:spcPts val="0"/>
              </a:spcBef>
              <a:spcAft>
                <a:spcPts val="0"/>
              </a:spcAft>
              <a:buSzPts val="1800"/>
              <a:buFont typeface="Roboto"/>
              <a:buNone/>
              <a:defRPr sz="1800">
                <a:latin typeface="Roboto"/>
                <a:ea typeface="Roboto"/>
                <a:cs typeface="Roboto"/>
                <a:sym typeface="Roboto"/>
              </a:defRPr>
            </a:lvl2pPr>
            <a:lvl3pPr lvl="2" algn="ctr" rtl="0">
              <a:spcBef>
                <a:spcPts val="0"/>
              </a:spcBef>
              <a:spcAft>
                <a:spcPts val="0"/>
              </a:spcAft>
              <a:buSzPts val="1800"/>
              <a:buFont typeface="Roboto"/>
              <a:buNone/>
              <a:defRPr sz="1800">
                <a:latin typeface="Roboto"/>
                <a:ea typeface="Roboto"/>
                <a:cs typeface="Roboto"/>
                <a:sym typeface="Roboto"/>
              </a:defRPr>
            </a:lvl3pPr>
            <a:lvl4pPr lvl="3" algn="ctr" rtl="0">
              <a:spcBef>
                <a:spcPts val="0"/>
              </a:spcBef>
              <a:spcAft>
                <a:spcPts val="0"/>
              </a:spcAft>
              <a:buSzPts val="1800"/>
              <a:buFont typeface="Roboto"/>
              <a:buNone/>
              <a:defRPr sz="1800">
                <a:latin typeface="Roboto"/>
                <a:ea typeface="Roboto"/>
                <a:cs typeface="Roboto"/>
                <a:sym typeface="Roboto"/>
              </a:defRPr>
            </a:lvl4pPr>
            <a:lvl5pPr lvl="4" algn="ctr" rtl="0">
              <a:spcBef>
                <a:spcPts val="0"/>
              </a:spcBef>
              <a:spcAft>
                <a:spcPts val="0"/>
              </a:spcAft>
              <a:buSzPts val="1800"/>
              <a:buFont typeface="Roboto"/>
              <a:buNone/>
              <a:defRPr sz="1800">
                <a:latin typeface="Roboto"/>
                <a:ea typeface="Roboto"/>
                <a:cs typeface="Roboto"/>
                <a:sym typeface="Roboto"/>
              </a:defRPr>
            </a:lvl5pPr>
            <a:lvl6pPr lvl="5" algn="ctr" rtl="0">
              <a:spcBef>
                <a:spcPts val="0"/>
              </a:spcBef>
              <a:spcAft>
                <a:spcPts val="0"/>
              </a:spcAft>
              <a:buSzPts val="1800"/>
              <a:buFont typeface="Roboto"/>
              <a:buNone/>
              <a:defRPr sz="1800">
                <a:latin typeface="Roboto"/>
                <a:ea typeface="Roboto"/>
                <a:cs typeface="Roboto"/>
                <a:sym typeface="Roboto"/>
              </a:defRPr>
            </a:lvl6pPr>
            <a:lvl7pPr lvl="6" algn="ctr" rtl="0">
              <a:spcBef>
                <a:spcPts val="0"/>
              </a:spcBef>
              <a:spcAft>
                <a:spcPts val="0"/>
              </a:spcAft>
              <a:buSzPts val="1800"/>
              <a:buFont typeface="Roboto"/>
              <a:buNone/>
              <a:defRPr sz="1800">
                <a:latin typeface="Roboto"/>
                <a:ea typeface="Roboto"/>
                <a:cs typeface="Roboto"/>
                <a:sym typeface="Roboto"/>
              </a:defRPr>
            </a:lvl7pPr>
            <a:lvl8pPr lvl="7" algn="ctr" rtl="0">
              <a:spcBef>
                <a:spcPts val="0"/>
              </a:spcBef>
              <a:spcAft>
                <a:spcPts val="0"/>
              </a:spcAft>
              <a:buSzPts val="1800"/>
              <a:buFont typeface="Roboto"/>
              <a:buNone/>
              <a:defRPr sz="1800">
                <a:latin typeface="Roboto"/>
                <a:ea typeface="Roboto"/>
                <a:cs typeface="Roboto"/>
                <a:sym typeface="Roboto"/>
              </a:defRPr>
            </a:lvl8pPr>
            <a:lvl9pPr lvl="8" algn="ctr" rtl="0">
              <a:spcBef>
                <a:spcPts val="0"/>
              </a:spcBef>
              <a:spcAft>
                <a:spcPts val="0"/>
              </a:spcAft>
              <a:buSzPts val="1800"/>
              <a:buFont typeface="Roboto"/>
              <a:buNone/>
              <a:defRPr sz="1800">
                <a:latin typeface="Roboto"/>
                <a:ea typeface="Roboto"/>
                <a:cs typeface="Roboto"/>
                <a:sym typeface="Roboto"/>
              </a:defRPr>
            </a:lvl9pPr>
          </a:lstStyle>
          <a:p>
            <a:endParaRPr/>
          </a:p>
        </p:txBody>
      </p:sp>
      <p:sp>
        <p:nvSpPr>
          <p:cNvPr id="207" name="Google Shape;207;p35"/>
          <p:cNvSpPr txBox="1">
            <a:spLocks noGrp="1"/>
          </p:cNvSpPr>
          <p:nvPr>
            <p:ph type="subTitle" idx="2"/>
          </p:nvPr>
        </p:nvSpPr>
        <p:spPr>
          <a:xfrm>
            <a:off x="5315925" y="3707846"/>
            <a:ext cx="2918100" cy="504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FDC40F"/>
              </a:buClr>
              <a:buSzPts val="1800"/>
              <a:buFont typeface="Archivo Black"/>
              <a:buNone/>
              <a:defRPr sz="1800">
                <a:solidFill>
                  <a:srgbClr val="FDC40F"/>
                </a:solidFill>
                <a:latin typeface="Archivo Black"/>
                <a:ea typeface="Archivo Black"/>
                <a:cs typeface="Archivo Black"/>
                <a:sym typeface="Archivo Black"/>
              </a:defRPr>
            </a:lvl1pPr>
            <a:lvl2pPr lvl="1" algn="ctr" rtl="0">
              <a:spcBef>
                <a:spcPts val="0"/>
              </a:spcBef>
              <a:spcAft>
                <a:spcPts val="0"/>
              </a:spcAft>
              <a:buClr>
                <a:srgbClr val="FDC40F"/>
              </a:buClr>
              <a:buSzPts val="1800"/>
              <a:buFont typeface="Archivo Black"/>
              <a:buNone/>
              <a:defRPr sz="1800" i="1">
                <a:solidFill>
                  <a:srgbClr val="FDC40F"/>
                </a:solidFill>
                <a:latin typeface="Archivo Black"/>
                <a:ea typeface="Archivo Black"/>
                <a:cs typeface="Archivo Black"/>
                <a:sym typeface="Archivo Black"/>
              </a:defRPr>
            </a:lvl2pPr>
            <a:lvl3pPr lvl="2" algn="ctr" rtl="0">
              <a:spcBef>
                <a:spcPts val="0"/>
              </a:spcBef>
              <a:spcAft>
                <a:spcPts val="0"/>
              </a:spcAft>
              <a:buClr>
                <a:srgbClr val="FDC40F"/>
              </a:buClr>
              <a:buSzPts val="1800"/>
              <a:buFont typeface="Archivo Black"/>
              <a:buNone/>
              <a:defRPr sz="1800" i="1">
                <a:solidFill>
                  <a:srgbClr val="FDC40F"/>
                </a:solidFill>
                <a:latin typeface="Archivo Black"/>
                <a:ea typeface="Archivo Black"/>
                <a:cs typeface="Archivo Black"/>
                <a:sym typeface="Archivo Black"/>
              </a:defRPr>
            </a:lvl3pPr>
            <a:lvl4pPr lvl="3" algn="ctr" rtl="0">
              <a:spcBef>
                <a:spcPts val="0"/>
              </a:spcBef>
              <a:spcAft>
                <a:spcPts val="0"/>
              </a:spcAft>
              <a:buClr>
                <a:srgbClr val="FDC40F"/>
              </a:buClr>
              <a:buSzPts val="1800"/>
              <a:buFont typeface="Archivo Black"/>
              <a:buNone/>
              <a:defRPr sz="1800" i="1">
                <a:solidFill>
                  <a:srgbClr val="FDC40F"/>
                </a:solidFill>
                <a:latin typeface="Archivo Black"/>
                <a:ea typeface="Archivo Black"/>
                <a:cs typeface="Archivo Black"/>
                <a:sym typeface="Archivo Black"/>
              </a:defRPr>
            </a:lvl4pPr>
            <a:lvl5pPr lvl="4" algn="ctr" rtl="0">
              <a:spcBef>
                <a:spcPts val="0"/>
              </a:spcBef>
              <a:spcAft>
                <a:spcPts val="0"/>
              </a:spcAft>
              <a:buClr>
                <a:srgbClr val="FDC40F"/>
              </a:buClr>
              <a:buSzPts val="1800"/>
              <a:buFont typeface="Archivo Black"/>
              <a:buNone/>
              <a:defRPr sz="1800" i="1">
                <a:solidFill>
                  <a:srgbClr val="FDC40F"/>
                </a:solidFill>
                <a:latin typeface="Archivo Black"/>
                <a:ea typeface="Archivo Black"/>
                <a:cs typeface="Archivo Black"/>
                <a:sym typeface="Archivo Black"/>
              </a:defRPr>
            </a:lvl5pPr>
            <a:lvl6pPr lvl="5" algn="ctr" rtl="0">
              <a:spcBef>
                <a:spcPts val="0"/>
              </a:spcBef>
              <a:spcAft>
                <a:spcPts val="0"/>
              </a:spcAft>
              <a:buClr>
                <a:srgbClr val="FDC40F"/>
              </a:buClr>
              <a:buSzPts val="1800"/>
              <a:buFont typeface="Archivo Black"/>
              <a:buNone/>
              <a:defRPr sz="1800" i="1">
                <a:solidFill>
                  <a:srgbClr val="FDC40F"/>
                </a:solidFill>
                <a:latin typeface="Archivo Black"/>
                <a:ea typeface="Archivo Black"/>
                <a:cs typeface="Archivo Black"/>
                <a:sym typeface="Archivo Black"/>
              </a:defRPr>
            </a:lvl6pPr>
            <a:lvl7pPr lvl="6" algn="ctr" rtl="0">
              <a:spcBef>
                <a:spcPts val="0"/>
              </a:spcBef>
              <a:spcAft>
                <a:spcPts val="0"/>
              </a:spcAft>
              <a:buClr>
                <a:srgbClr val="FDC40F"/>
              </a:buClr>
              <a:buSzPts val="1800"/>
              <a:buFont typeface="Archivo Black"/>
              <a:buNone/>
              <a:defRPr sz="1800" i="1">
                <a:solidFill>
                  <a:srgbClr val="FDC40F"/>
                </a:solidFill>
                <a:latin typeface="Archivo Black"/>
                <a:ea typeface="Archivo Black"/>
                <a:cs typeface="Archivo Black"/>
                <a:sym typeface="Archivo Black"/>
              </a:defRPr>
            </a:lvl7pPr>
            <a:lvl8pPr lvl="7" algn="ctr" rtl="0">
              <a:spcBef>
                <a:spcPts val="0"/>
              </a:spcBef>
              <a:spcAft>
                <a:spcPts val="0"/>
              </a:spcAft>
              <a:buClr>
                <a:srgbClr val="FDC40F"/>
              </a:buClr>
              <a:buSzPts val="1800"/>
              <a:buFont typeface="Archivo Black"/>
              <a:buNone/>
              <a:defRPr sz="1800" i="1">
                <a:solidFill>
                  <a:srgbClr val="FDC40F"/>
                </a:solidFill>
                <a:latin typeface="Archivo Black"/>
                <a:ea typeface="Archivo Black"/>
                <a:cs typeface="Archivo Black"/>
                <a:sym typeface="Archivo Black"/>
              </a:defRPr>
            </a:lvl8pPr>
            <a:lvl9pPr lvl="8" algn="ctr" rtl="0">
              <a:spcBef>
                <a:spcPts val="0"/>
              </a:spcBef>
              <a:spcAft>
                <a:spcPts val="0"/>
              </a:spcAft>
              <a:buClr>
                <a:srgbClr val="FDC40F"/>
              </a:buClr>
              <a:buSzPts val="1800"/>
              <a:buFont typeface="Archivo Black"/>
              <a:buNone/>
              <a:defRPr sz="1800" i="1">
                <a:solidFill>
                  <a:srgbClr val="FDC40F"/>
                </a:solidFill>
                <a:latin typeface="Archivo Black"/>
                <a:ea typeface="Archivo Black"/>
                <a:cs typeface="Archivo Black"/>
                <a:sym typeface="Archivo Black"/>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p:cSld name="CUSTOM_3">
    <p:bg>
      <p:bgPr>
        <a:solidFill>
          <a:schemeClr val="dk2"/>
        </a:solidFill>
        <a:effectLst/>
      </p:bgPr>
    </p:bg>
    <p:spTree>
      <p:nvGrpSpPr>
        <p:cNvPr id="1" name="Shape 240"/>
        <p:cNvGrpSpPr/>
        <p:nvPr/>
      </p:nvGrpSpPr>
      <p:grpSpPr>
        <a:xfrm>
          <a:off x="0" y="0"/>
          <a:ext cx="0" cy="0"/>
          <a:chOff x="0" y="0"/>
          <a:chExt cx="0" cy="0"/>
        </a:xfrm>
      </p:grpSpPr>
      <p:sp>
        <p:nvSpPr>
          <p:cNvPr id="241" name="Google Shape;241;p39"/>
          <p:cNvSpPr/>
          <p:nvPr/>
        </p:nvSpPr>
        <p:spPr>
          <a:xfrm>
            <a:off x="0" y="-49300"/>
            <a:ext cx="9177900" cy="2029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9"/>
          <p:cNvSpPr/>
          <p:nvPr/>
        </p:nvSpPr>
        <p:spPr>
          <a:xfrm>
            <a:off x="720000" y="-49300"/>
            <a:ext cx="7704000" cy="398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9"/>
          <p:cNvSpPr txBox="1">
            <a:spLocks noGrp="1"/>
          </p:cNvSpPr>
          <p:nvPr>
            <p:ph type="title"/>
          </p:nvPr>
        </p:nvSpPr>
        <p:spPr>
          <a:xfrm>
            <a:off x="720000" y="540000"/>
            <a:ext cx="7704000" cy="686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Archivo Black"/>
              <a:buNone/>
              <a:defRPr sz="2500">
                <a:solidFill>
                  <a:schemeClr val="lt1"/>
                </a:solidFill>
                <a:latin typeface="Archivo Black"/>
                <a:ea typeface="Archivo Black"/>
                <a:cs typeface="Archivo Black"/>
                <a:sym typeface="Archivo Black"/>
              </a:defRPr>
            </a:lvl1pPr>
            <a:lvl2pPr lvl="1" algn="ctr" rtl="0">
              <a:spcBef>
                <a:spcPts val="0"/>
              </a:spcBef>
              <a:spcAft>
                <a:spcPts val="0"/>
              </a:spcAft>
              <a:buSzPts val="2400"/>
              <a:buFont typeface="Archivo Black"/>
              <a:buNone/>
              <a:defRPr sz="2400">
                <a:latin typeface="Archivo Black"/>
                <a:ea typeface="Archivo Black"/>
                <a:cs typeface="Archivo Black"/>
                <a:sym typeface="Archivo Black"/>
              </a:defRPr>
            </a:lvl2pPr>
            <a:lvl3pPr lvl="2" algn="ctr" rtl="0">
              <a:spcBef>
                <a:spcPts val="0"/>
              </a:spcBef>
              <a:spcAft>
                <a:spcPts val="0"/>
              </a:spcAft>
              <a:buSzPts val="2400"/>
              <a:buFont typeface="Archivo Black"/>
              <a:buNone/>
              <a:defRPr sz="2400">
                <a:latin typeface="Archivo Black"/>
                <a:ea typeface="Archivo Black"/>
                <a:cs typeface="Archivo Black"/>
                <a:sym typeface="Archivo Black"/>
              </a:defRPr>
            </a:lvl3pPr>
            <a:lvl4pPr lvl="3" algn="ctr" rtl="0">
              <a:spcBef>
                <a:spcPts val="0"/>
              </a:spcBef>
              <a:spcAft>
                <a:spcPts val="0"/>
              </a:spcAft>
              <a:buSzPts val="2400"/>
              <a:buFont typeface="Archivo Black"/>
              <a:buNone/>
              <a:defRPr sz="2400">
                <a:latin typeface="Archivo Black"/>
                <a:ea typeface="Archivo Black"/>
                <a:cs typeface="Archivo Black"/>
                <a:sym typeface="Archivo Black"/>
              </a:defRPr>
            </a:lvl4pPr>
            <a:lvl5pPr lvl="4" algn="ctr" rtl="0">
              <a:spcBef>
                <a:spcPts val="0"/>
              </a:spcBef>
              <a:spcAft>
                <a:spcPts val="0"/>
              </a:spcAft>
              <a:buSzPts val="2400"/>
              <a:buFont typeface="Archivo Black"/>
              <a:buNone/>
              <a:defRPr sz="2400">
                <a:latin typeface="Archivo Black"/>
                <a:ea typeface="Archivo Black"/>
                <a:cs typeface="Archivo Black"/>
                <a:sym typeface="Archivo Black"/>
              </a:defRPr>
            </a:lvl5pPr>
            <a:lvl6pPr lvl="5" algn="ctr" rtl="0">
              <a:spcBef>
                <a:spcPts val="0"/>
              </a:spcBef>
              <a:spcAft>
                <a:spcPts val="0"/>
              </a:spcAft>
              <a:buSzPts val="2400"/>
              <a:buFont typeface="Archivo Black"/>
              <a:buNone/>
              <a:defRPr sz="2400">
                <a:latin typeface="Archivo Black"/>
                <a:ea typeface="Archivo Black"/>
                <a:cs typeface="Archivo Black"/>
                <a:sym typeface="Archivo Black"/>
              </a:defRPr>
            </a:lvl6pPr>
            <a:lvl7pPr lvl="6" algn="ctr" rtl="0">
              <a:spcBef>
                <a:spcPts val="0"/>
              </a:spcBef>
              <a:spcAft>
                <a:spcPts val="0"/>
              </a:spcAft>
              <a:buSzPts val="2400"/>
              <a:buFont typeface="Archivo Black"/>
              <a:buNone/>
              <a:defRPr sz="2400">
                <a:latin typeface="Archivo Black"/>
                <a:ea typeface="Archivo Black"/>
                <a:cs typeface="Archivo Black"/>
                <a:sym typeface="Archivo Black"/>
              </a:defRPr>
            </a:lvl7pPr>
            <a:lvl8pPr lvl="7" algn="ctr" rtl="0">
              <a:spcBef>
                <a:spcPts val="0"/>
              </a:spcBef>
              <a:spcAft>
                <a:spcPts val="0"/>
              </a:spcAft>
              <a:buSzPts val="2400"/>
              <a:buFont typeface="Archivo Black"/>
              <a:buNone/>
              <a:defRPr sz="2400">
                <a:latin typeface="Archivo Black"/>
                <a:ea typeface="Archivo Black"/>
                <a:cs typeface="Archivo Black"/>
                <a:sym typeface="Archivo Black"/>
              </a:defRPr>
            </a:lvl8pPr>
            <a:lvl9pPr lvl="8" algn="ctr" rtl="0">
              <a:spcBef>
                <a:spcPts val="0"/>
              </a:spcBef>
              <a:spcAft>
                <a:spcPts val="0"/>
              </a:spcAft>
              <a:buSzPts val="2400"/>
              <a:buFont typeface="Archivo Black"/>
              <a:buNone/>
              <a:defRPr sz="2400">
                <a:latin typeface="Archivo Black"/>
                <a:ea typeface="Archivo Black"/>
                <a:cs typeface="Archivo Black"/>
                <a:sym typeface="Archivo Black"/>
              </a:defRPr>
            </a:lvl9pPr>
          </a:lstStyle>
          <a:p>
            <a:endParaRPr/>
          </a:p>
        </p:txBody>
      </p:sp>
      <p:sp>
        <p:nvSpPr>
          <p:cNvPr id="244" name="Google Shape;244;p39"/>
          <p:cNvSpPr txBox="1">
            <a:spLocks noGrp="1"/>
          </p:cNvSpPr>
          <p:nvPr>
            <p:ph type="subTitle" idx="1"/>
          </p:nvPr>
        </p:nvSpPr>
        <p:spPr>
          <a:xfrm>
            <a:off x="1024800" y="1982588"/>
            <a:ext cx="2105400" cy="5433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1800"/>
              <a:buFont typeface="Roboto"/>
              <a:buNone/>
              <a:defRPr sz="1800" b="1">
                <a:solidFill>
                  <a:schemeClr val="dk2"/>
                </a:solidFill>
                <a:latin typeface="Roboto"/>
                <a:ea typeface="Roboto"/>
                <a:cs typeface="Roboto"/>
                <a:sym typeface="Roboto"/>
              </a:defRPr>
            </a:lvl1pPr>
            <a:lvl2pPr lvl="1" algn="ctr" rtl="0">
              <a:spcBef>
                <a:spcPts val="0"/>
              </a:spcBef>
              <a:spcAft>
                <a:spcPts val="0"/>
              </a:spcAft>
              <a:buClr>
                <a:schemeClr val="lt1"/>
              </a:buClr>
              <a:buSzPts val="1400"/>
              <a:buNone/>
              <a:defRPr>
                <a:solidFill>
                  <a:schemeClr val="lt1"/>
                </a:solidFill>
              </a:defRPr>
            </a:lvl2pPr>
            <a:lvl3pPr lvl="2" algn="ctr" rtl="0">
              <a:spcBef>
                <a:spcPts val="0"/>
              </a:spcBef>
              <a:spcAft>
                <a:spcPts val="0"/>
              </a:spcAft>
              <a:buClr>
                <a:schemeClr val="lt1"/>
              </a:buClr>
              <a:buSzPts val="1400"/>
              <a:buNone/>
              <a:defRPr>
                <a:solidFill>
                  <a:schemeClr val="lt1"/>
                </a:solidFill>
              </a:defRPr>
            </a:lvl3pPr>
            <a:lvl4pPr lvl="3" algn="ctr" rtl="0">
              <a:spcBef>
                <a:spcPts val="0"/>
              </a:spcBef>
              <a:spcAft>
                <a:spcPts val="0"/>
              </a:spcAft>
              <a:buClr>
                <a:schemeClr val="lt1"/>
              </a:buClr>
              <a:buSzPts val="1400"/>
              <a:buNone/>
              <a:defRPr>
                <a:solidFill>
                  <a:schemeClr val="lt1"/>
                </a:solidFill>
              </a:defRPr>
            </a:lvl4pPr>
            <a:lvl5pPr lvl="4" algn="ctr" rtl="0">
              <a:spcBef>
                <a:spcPts val="0"/>
              </a:spcBef>
              <a:spcAft>
                <a:spcPts val="0"/>
              </a:spcAft>
              <a:buClr>
                <a:schemeClr val="lt1"/>
              </a:buClr>
              <a:buSzPts val="1400"/>
              <a:buNone/>
              <a:defRPr>
                <a:solidFill>
                  <a:schemeClr val="lt1"/>
                </a:solidFill>
              </a:defRPr>
            </a:lvl5pPr>
            <a:lvl6pPr lvl="5" algn="ctr" rtl="0">
              <a:spcBef>
                <a:spcPts val="0"/>
              </a:spcBef>
              <a:spcAft>
                <a:spcPts val="0"/>
              </a:spcAft>
              <a:buClr>
                <a:schemeClr val="lt1"/>
              </a:buClr>
              <a:buSzPts val="1400"/>
              <a:buNone/>
              <a:defRPr>
                <a:solidFill>
                  <a:schemeClr val="lt1"/>
                </a:solidFill>
              </a:defRPr>
            </a:lvl6pPr>
            <a:lvl7pPr lvl="6" algn="ctr" rtl="0">
              <a:spcBef>
                <a:spcPts val="0"/>
              </a:spcBef>
              <a:spcAft>
                <a:spcPts val="0"/>
              </a:spcAft>
              <a:buClr>
                <a:schemeClr val="lt1"/>
              </a:buClr>
              <a:buSzPts val="1400"/>
              <a:buNone/>
              <a:defRPr>
                <a:solidFill>
                  <a:schemeClr val="lt1"/>
                </a:solidFill>
              </a:defRPr>
            </a:lvl7pPr>
            <a:lvl8pPr lvl="7" algn="ctr" rtl="0">
              <a:spcBef>
                <a:spcPts val="0"/>
              </a:spcBef>
              <a:spcAft>
                <a:spcPts val="0"/>
              </a:spcAft>
              <a:buClr>
                <a:schemeClr val="lt1"/>
              </a:buClr>
              <a:buSzPts val="1400"/>
              <a:buNone/>
              <a:defRPr>
                <a:solidFill>
                  <a:schemeClr val="lt1"/>
                </a:solidFill>
              </a:defRPr>
            </a:lvl8pPr>
            <a:lvl9pPr lvl="8" algn="ctr" rtl="0">
              <a:spcBef>
                <a:spcPts val="0"/>
              </a:spcBef>
              <a:spcAft>
                <a:spcPts val="0"/>
              </a:spcAft>
              <a:buClr>
                <a:schemeClr val="lt1"/>
              </a:buClr>
              <a:buSzPts val="1400"/>
              <a:buNone/>
              <a:defRPr>
                <a:solidFill>
                  <a:schemeClr val="lt1"/>
                </a:solidFill>
              </a:defRPr>
            </a:lvl9pPr>
          </a:lstStyle>
          <a:p>
            <a:endParaRPr/>
          </a:p>
        </p:txBody>
      </p:sp>
      <p:sp>
        <p:nvSpPr>
          <p:cNvPr id="245" name="Google Shape;245;p39"/>
          <p:cNvSpPr txBox="1">
            <a:spLocks noGrp="1"/>
          </p:cNvSpPr>
          <p:nvPr>
            <p:ph type="subTitle" idx="2"/>
          </p:nvPr>
        </p:nvSpPr>
        <p:spPr>
          <a:xfrm>
            <a:off x="1024800" y="2410593"/>
            <a:ext cx="2105400" cy="11163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400"/>
              <a:buFont typeface="Roboto"/>
              <a:buNone/>
              <a:defRPr>
                <a:solidFill>
                  <a:schemeClr val="lt1"/>
                </a:solidFill>
                <a:latin typeface="Roboto"/>
                <a:ea typeface="Roboto"/>
                <a:cs typeface="Roboto"/>
                <a:sym typeface="Roboto"/>
              </a:defRPr>
            </a:lvl1pPr>
            <a:lvl2pPr lvl="1"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2pPr>
            <a:lvl3pPr lvl="2"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3pPr>
            <a:lvl4pPr lvl="3"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4pPr>
            <a:lvl5pPr lvl="4"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5pPr>
            <a:lvl6pPr lvl="5"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6pPr>
            <a:lvl7pPr lvl="6"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7pPr>
            <a:lvl8pPr lvl="7"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8pPr>
            <a:lvl9pPr lvl="8"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9pPr>
          </a:lstStyle>
          <a:p>
            <a:endParaRPr/>
          </a:p>
        </p:txBody>
      </p:sp>
      <p:sp>
        <p:nvSpPr>
          <p:cNvPr id="246" name="Google Shape;246;p39"/>
          <p:cNvSpPr txBox="1">
            <a:spLocks noGrp="1"/>
          </p:cNvSpPr>
          <p:nvPr>
            <p:ph type="subTitle" idx="3"/>
          </p:nvPr>
        </p:nvSpPr>
        <p:spPr>
          <a:xfrm>
            <a:off x="3519300" y="1982588"/>
            <a:ext cx="2105400" cy="5433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1800"/>
              <a:buFont typeface="Roboto"/>
              <a:buNone/>
              <a:defRPr sz="1800" b="1">
                <a:solidFill>
                  <a:schemeClr val="dk2"/>
                </a:solidFill>
                <a:latin typeface="Roboto"/>
                <a:ea typeface="Roboto"/>
                <a:cs typeface="Roboto"/>
                <a:sym typeface="Roboto"/>
              </a:defRPr>
            </a:lvl1pPr>
            <a:lvl2pPr lvl="1" algn="ctr" rtl="0">
              <a:spcBef>
                <a:spcPts val="0"/>
              </a:spcBef>
              <a:spcAft>
                <a:spcPts val="0"/>
              </a:spcAft>
              <a:buClr>
                <a:schemeClr val="lt1"/>
              </a:buClr>
              <a:buSzPts val="1400"/>
              <a:buNone/>
              <a:defRPr>
                <a:solidFill>
                  <a:schemeClr val="lt1"/>
                </a:solidFill>
              </a:defRPr>
            </a:lvl2pPr>
            <a:lvl3pPr lvl="2" algn="ctr" rtl="0">
              <a:spcBef>
                <a:spcPts val="0"/>
              </a:spcBef>
              <a:spcAft>
                <a:spcPts val="0"/>
              </a:spcAft>
              <a:buClr>
                <a:schemeClr val="lt1"/>
              </a:buClr>
              <a:buSzPts val="1400"/>
              <a:buNone/>
              <a:defRPr>
                <a:solidFill>
                  <a:schemeClr val="lt1"/>
                </a:solidFill>
              </a:defRPr>
            </a:lvl3pPr>
            <a:lvl4pPr lvl="3" algn="ctr" rtl="0">
              <a:spcBef>
                <a:spcPts val="0"/>
              </a:spcBef>
              <a:spcAft>
                <a:spcPts val="0"/>
              </a:spcAft>
              <a:buClr>
                <a:schemeClr val="lt1"/>
              </a:buClr>
              <a:buSzPts val="1400"/>
              <a:buNone/>
              <a:defRPr>
                <a:solidFill>
                  <a:schemeClr val="lt1"/>
                </a:solidFill>
              </a:defRPr>
            </a:lvl4pPr>
            <a:lvl5pPr lvl="4" algn="ctr" rtl="0">
              <a:spcBef>
                <a:spcPts val="0"/>
              </a:spcBef>
              <a:spcAft>
                <a:spcPts val="0"/>
              </a:spcAft>
              <a:buClr>
                <a:schemeClr val="lt1"/>
              </a:buClr>
              <a:buSzPts val="1400"/>
              <a:buNone/>
              <a:defRPr>
                <a:solidFill>
                  <a:schemeClr val="lt1"/>
                </a:solidFill>
              </a:defRPr>
            </a:lvl5pPr>
            <a:lvl6pPr lvl="5" algn="ctr" rtl="0">
              <a:spcBef>
                <a:spcPts val="0"/>
              </a:spcBef>
              <a:spcAft>
                <a:spcPts val="0"/>
              </a:spcAft>
              <a:buClr>
                <a:schemeClr val="lt1"/>
              </a:buClr>
              <a:buSzPts val="1400"/>
              <a:buNone/>
              <a:defRPr>
                <a:solidFill>
                  <a:schemeClr val="lt1"/>
                </a:solidFill>
              </a:defRPr>
            </a:lvl6pPr>
            <a:lvl7pPr lvl="6" algn="ctr" rtl="0">
              <a:spcBef>
                <a:spcPts val="0"/>
              </a:spcBef>
              <a:spcAft>
                <a:spcPts val="0"/>
              </a:spcAft>
              <a:buClr>
                <a:schemeClr val="lt1"/>
              </a:buClr>
              <a:buSzPts val="1400"/>
              <a:buNone/>
              <a:defRPr>
                <a:solidFill>
                  <a:schemeClr val="lt1"/>
                </a:solidFill>
              </a:defRPr>
            </a:lvl7pPr>
            <a:lvl8pPr lvl="7" algn="ctr" rtl="0">
              <a:spcBef>
                <a:spcPts val="0"/>
              </a:spcBef>
              <a:spcAft>
                <a:spcPts val="0"/>
              </a:spcAft>
              <a:buClr>
                <a:schemeClr val="lt1"/>
              </a:buClr>
              <a:buSzPts val="1400"/>
              <a:buNone/>
              <a:defRPr>
                <a:solidFill>
                  <a:schemeClr val="lt1"/>
                </a:solidFill>
              </a:defRPr>
            </a:lvl8pPr>
            <a:lvl9pPr lvl="8" algn="ctr" rtl="0">
              <a:spcBef>
                <a:spcPts val="0"/>
              </a:spcBef>
              <a:spcAft>
                <a:spcPts val="0"/>
              </a:spcAft>
              <a:buClr>
                <a:schemeClr val="lt1"/>
              </a:buClr>
              <a:buSzPts val="1400"/>
              <a:buNone/>
              <a:defRPr>
                <a:solidFill>
                  <a:schemeClr val="lt1"/>
                </a:solidFill>
              </a:defRPr>
            </a:lvl9pPr>
          </a:lstStyle>
          <a:p>
            <a:endParaRPr/>
          </a:p>
        </p:txBody>
      </p:sp>
      <p:sp>
        <p:nvSpPr>
          <p:cNvPr id="247" name="Google Shape;247;p39"/>
          <p:cNvSpPr txBox="1">
            <a:spLocks noGrp="1"/>
          </p:cNvSpPr>
          <p:nvPr>
            <p:ph type="subTitle" idx="4"/>
          </p:nvPr>
        </p:nvSpPr>
        <p:spPr>
          <a:xfrm>
            <a:off x="3519300" y="2410593"/>
            <a:ext cx="2105400" cy="11163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400"/>
              <a:buFont typeface="Roboto"/>
              <a:buNone/>
              <a:defRPr>
                <a:solidFill>
                  <a:schemeClr val="lt1"/>
                </a:solidFill>
                <a:latin typeface="Roboto"/>
                <a:ea typeface="Roboto"/>
                <a:cs typeface="Roboto"/>
                <a:sym typeface="Roboto"/>
              </a:defRPr>
            </a:lvl1pPr>
            <a:lvl2pPr lvl="1"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2pPr>
            <a:lvl3pPr lvl="2"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3pPr>
            <a:lvl4pPr lvl="3"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4pPr>
            <a:lvl5pPr lvl="4"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5pPr>
            <a:lvl6pPr lvl="5"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6pPr>
            <a:lvl7pPr lvl="6"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7pPr>
            <a:lvl8pPr lvl="7"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8pPr>
            <a:lvl9pPr lvl="8"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9pPr>
          </a:lstStyle>
          <a:p>
            <a:endParaRPr/>
          </a:p>
        </p:txBody>
      </p:sp>
      <p:sp>
        <p:nvSpPr>
          <p:cNvPr id="248" name="Google Shape;248;p39"/>
          <p:cNvSpPr txBox="1">
            <a:spLocks noGrp="1"/>
          </p:cNvSpPr>
          <p:nvPr>
            <p:ph type="subTitle" idx="5"/>
          </p:nvPr>
        </p:nvSpPr>
        <p:spPr>
          <a:xfrm>
            <a:off x="6013800" y="1982588"/>
            <a:ext cx="2105400" cy="5433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1800"/>
              <a:buFont typeface="Roboto"/>
              <a:buNone/>
              <a:defRPr sz="1800" b="1">
                <a:solidFill>
                  <a:schemeClr val="dk2"/>
                </a:solidFill>
                <a:latin typeface="Roboto"/>
                <a:ea typeface="Roboto"/>
                <a:cs typeface="Roboto"/>
                <a:sym typeface="Roboto"/>
              </a:defRPr>
            </a:lvl1pPr>
            <a:lvl2pPr lvl="1" algn="ctr" rtl="0">
              <a:spcBef>
                <a:spcPts val="0"/>
              </a:spcBef>
              <a:spcAft>
                <a:spcPts val="0"/>
              </a:spcAft>
              <a:buClr>
                <a:schemeClr val="lt1"/>
              </a:buClr>
              <a:buSzPts val="1400"/>
              <a:buNone/>
              <a:defRPr>
                <a:solidFill>
                  <a:schemeClr val="lt1"/>
                </a:solidFill>
              </a:defRPr>
            </a:lvl2pPr>
            <a:lvl3pPr lvl="2" algn="ctr" rtl="0">
              <a:spcBef>
                <a:spcPts val="0"/>
              </a:spcBef>
              <a:spcAft>
                <a:spcPts val="0"/>
              </a:spcAft>
              <a:buClr>
                <a:schemeClr val="lt1"/>
              </a:buClr>
              <a:buSzPts val="1400"/>
              <a:buNone/>
              <a:defRPr>
                <a:solidFill>
                  <a:schemeClr val="lt1"/>
                </a:solidFill>
              </a:defRPr>
            </a:lvl3pPr>
            <a:lvl4pPr lvl="3" algn="ctr" rtl="0">
              <a:spcBef>
                <a:spcPts val="0"/>
              </a:spcBef>
              <a:spcAft>
                <a:spcPts val="0"/>
              </a:spcAft>
              <a:buClr>
                <a:schemeClr val="lt1"/>
              </a:buClr>
              <a:buSzPts val="1400"/>
              <a:buNone/>
              <a:defRPr>
                <a:solidFill>
                  <a:schemeClr val="lt1"/>
                </a:solidFill>
              </a:defRPr>
            </a:lvl4pPr>
            <a:lvl5pPr lvl="4" algn="ctr" rtl="0">
              <a:spcBef>
                <a:spcPts val="0"/>
              </a:spcBef>
              <a:spcAft>
                <a:spcPts val="0"/>
              </a:spcAft>
              <a:buClr>
                <a:schemeClr val="lt1"/>
              </a:buClr>
              <a:buSzPts val="1400"/>
              <a:buNone/>
              <a:defRPr>
                <a:solidFill>
                  <a:schemeClr val="lt1"/>
                </a:solidFill>
              </a:defRPr>
            </a:lvl5pPr>
            <a:lvl6pPr lvl="5" algn="ctr" rtl="0">
              <a:spcBef>
                <a:spcPts val="0"/>
              </a:spcBef>
              <a:spcAft>
                <a:spcPts val="0"/>
              </a:spcAft>
              <a:buClr>
                <a:schemeClr val="lt1"/>
              </a:buClr>
              <a:buSzPts val="1400"/>
              <a:buNone/>
              <a:defRPr>
                <a:solidFill>
                  <a:schemeClr val="lt1"/>
                </a:solidFill>
              </a:defRPr>
            </a:lvl6pPr>
            <a:lvl7pPr lvl="6" algn="ctr" rtl="0">
              <a:spcBef>
                <a:spcPts val="0"/>
              </a:spcBef>
              <a:spcAft>
                <a:spcPts val="0"/>
              </a:spcAft>
              <a:buClr>
                <a:schemeClr val="lt1"/>
              </a:buClr>
              <a:buSzPts val="1400"/>
              <a:buNone/>
              <a:defRPr>
                <a:solidFill>
                  <a:schemeClr val="lt1"/>
                </a:solidFill>
              </a:defRPr>
            </a:lvl7pPr>
            <a:lvl8pPr lvl="7" algn="ctr" rtl="0">
              <a:spcBef>
                <a:spcPts val="0"/>
              </a:spcBef>
              <a:spcAft>
                <a:spcPts val="0"/>
              </a:spcAft>
              <a:buClr>
                <a:schemeClr val="lt1"/>
              </a:buClr>
              <a:buSzPts val="1400"/>
              <a:buNone/>
              <a:defRPr>
                <a:solidFill>
                  <a:schemeClr val="lt1"/>
                </a:solidFill>
              </a:defRPr>
            </a:lvl8pPr>
            <a:lvl9pPr lvl="8" algn="ctr" rtl="0">
              <a:spcBef>
                <a:spcPts val="0"/>
              </a:spcBef>
              <a:spcAft>
                <a:spcPts val="0"/>
              </a:spcAft>
              <a:buClr>
                <a:schemeClr val="lt1"/>
              </a:buClr>
              <a:buSzPts val="1400"/>
              <a:buNone/>
              <a:defRPr>
                <a:solidFill>
                  <a:schemeClr val="lt1"/>
                </a:solidFill>
              </a:defRPr>
            </a:lvl9pPr>
          </a:lstStyle>
          <a:p>
            <a:endParaRPr/>
          </a:p>
        </p:txBody>
      </p:sp>
      <p:sp>
        <p:nvSpPr>
          <p:cNvPr id="249" name="Google Shape;249;p39"/>
          <p:cNvSpPr txBox="1">
            <a:spLocks noGrp="1"/>
          </p:cNvSpPr>
          <p:nvPr>
            <p:ph type="subTitle" idx="6"/>
          </p:nvPr>
        </p:nvSpPr>
        <p:spPr>
          <a:xfrm>
            <a:off x="6013800" y="2410593"/>
            <a:ext cx="2105400" cy="11163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400"/>
              <a:buFont typeface="Roboto"/>
              <a:buNone/>
              <a:defRPr>
                <a:solidFill>
                  <a:schemeClr val="lt1"/>
                </a:solidFill>
                <a:latin typeface="Roboto"/>
                <a:ea typeface="Roboto"/>
                <a:cs typeface="Roboto"/>
                <a:sym typeface="Roboto"/>
              </a:defRPr>
            </a:lvl1pPr>
            <a:lvl2pPr lvl="1"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2pPr>
            <a:lvl3pPr lvl="2"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3pPr>
            <a:lvl4pPr lvl="3"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4pPr>
            <a:lvl5pPr lvl="4"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5pPr>
            <a:lvl6pPr lvl="5"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6pPr>
            <a:lvl7pPr lvl="6"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7pPr>
            <a:lvl8pPr lvl="7"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8pPr>
            <a:lvl9pPr lvl="8"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hree columns 2">
  <p:cSld name="CUSTOM_4">
    <p:spTree>
      <p:nvGrpSpPr>
        <p:cNvPr id="1" name="Shape 250"/>
        <p:cNvGrpSpPr/>
        <p:nvPr/>
      </p:nvGrpSpPr>
      <p:grpSpPr>
        <a:xfrm>
          <a:off x="0" y="0"/>
          <a:ext cx="0" cy="0"/>
          <a:chOff x="0" y="0"/>
          <a:chExt cx="0" cy="0"/>
        </a:xfrm>
      </p:grpSpPr>
      <p:sp>
        <p:nvSpPr>
          <p:cNvPr id="251" name="Google Shape;251;p40"/>
          <p:cNvSpPr/>
          <p:nvPr/>
        </p:nvSpPr>
        <p:spPr>
          <a:xfrm>
            <a:off x="1440000" y="0"/>
            <a:ext cx="770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0"/>
          <p:cNvSpPr/>
          <p:nvPr/>
        </p:nvSpPr>
        <p:spPr>
          <a:xfrm>
            <a:off x="0" y="1581750"/>
            <a:ext cx="4572000" cy="198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0"/>
          <p:cNvSpPr txBox="1">
            <a:spLocks noGrp="1"/>
          </p:cNvSpPr>
          <p:nvPr>
            <p:ph type="title"/>
          </p:nvPr>
        </p:nvSpPr>
        <p:spPr>
          <a:xfrm>
            <a:off x="718200" y="2278500"/>
            <a:ext cx="3853800" cy="586500"/>
          </a:xfrm>
          <a:prstGeom prst="rect">
            <a:avLst/>
          </a:prstGeom>
        </p:spPr>
        <p:txBody>
          <a:bodyPr spcFirstLastPara="1" wrap="square" lIns="91425" tIns="91425" rIns="91425" bIns="91425" anchor="b" anchorCtr="0">
            <a:normAutofit/>
          </a:bodyPr>
          <a:lstStyle>
            <a:lvl1pPr lvl="0" rtl="0">
              <a:spcBef>
                <a:spcPts val="0"/>
              </a:spcBef>
              <a:spcAft>
                <a:spcPts val="0"/>
              </a:spcAft>
              <a:buSzPts val="2500"/>
              <a:buNone/>
              <a:defRPr sz="2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40"/>
          <p:cNvSpPr txBox="1">
            <a:spLocks noGrp="1"/>
          </p:cNvSpPr>
          <p:nvPr>
            <p:ph type="subTitle" idx="1"/>
          </p:nvPr>
        </p:nvSpPr>
        <p:spPr>
          <a:xfrm>
            <a:off x="5580000" y="767788"/>
            <a:ext cx="2844000" cy="543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Font typeface="Roboto"/>
              <a:buNone/>
              <a:defRPr sz="1800" b="1">
                <a:solidFill>
                  <a:schemeClr val="dk2"/>
                </a:solidFill>
                <a:latin typeface="Roboto"/>
                <a:ea typeface="Roboto"/>
                <a:cs typeface="Roboto"/>
                <a:sym typeface="Roboto"/>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endParaRPr/>
          </a:p>
        </p:txBody>
      </p:sp>
      <p:sp>
        <p:nvSpPr>
          <p:cNvPr id="255" name="Google Shape;255;p40"/>
          <p:cNvSpPr txBox="1">
            <a:spLocks noGrp="1"/>
          </p:cNvSpPr>
          <p:nvPr>
            <p:ph type="subTitle" idx="2"/>
          </p:nvPr>
        </p:nvSpPr>
        <p:spPr>
          <a:xfrm>
            <a:off x="5580000" y="1199770"/>
            <a:ext cx="2844000" cy="831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2pPr>
            <a:lvl3pPr lvl="2"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3pPr>
            <a:lvl4pPr lvl="3"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4pPr>
            <a:lvl5pPr lvl="4"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5pPr>
            <a:lvl6pPr lvl="5"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6pPr>
            <a:lvl7pPr lvl="6"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7pPr>
            <a:lvl8pPr lvl="7"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8pPr>
            <a:lvl9pPr lvl="8"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9pPr>
          </a:lstStyle>
          <a:p>
            <a:endParaRPr/>
          </a:p>
        </p:txBody>
      </p:sp>
      <p:sp>
        <p:nvSpPr>
          <p:cNvPr id="256" name="Google Shape;256;p40"/>
          <p:cNvSpPr txBox="1">
            <a:spLocks noGrp="1"/>
          </p:cNvSpPr>
          <p:nvPr>
            <p:ph type="subTitle" idx="3"/>
          </p:nvPr>
        </p:nvSpPr>
        <p:spPr>
          <a:xfrm>
            <a:off x="5580000" y="2134995"/>
            <a:ext cx="2844000" cy="543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Font typeface="Roboto"/>
              <a:buNone/>
              <a:defRPr sz="1800" b="1">
                <a:solidFill>
                  <a:schemeClr val="dk2"/>
                </a:solidFill>
                <a:latin typeface="Roboto"/>
                <a:ea typeface="Roboto"/>
                <a:cs typeface="Roboto"/>
                <a:sym typeface="Roboto"/>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endParaRPr/>
          </a:p>
        </p:txBody>
      </p:sp>
      <p:sp>
        <p:nvSpPr>
          <p:cNvPr id="257" name="Google Shape;257;p40"/>
          <p:cNvSpPr txBox="1">
            <a:spLocks noGrp="1"/>
          </p:cNvSpPr>
          <p:nvPr>
            <p:ph type="subTitle" idx="4"/>
          </p:nvPr>
        </p:nvSpPr>
        <p:spPr>
          <a:xfrm>
            <a:off x="5580000" y="2566977"/>
            <a:ext cx="2844000" cy="831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2pPr>
            <a:lvl3pPr lvl="2"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3pPr>
            <a:lvl4pPr lvl="3"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4pPr>
            <a:lvl5pPr lvl="4"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5pPr>
            <a:lvl6pPr lvl="5"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6pPr>
            <a:lvl7pPr lvl="6"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7pPr>
            <a:lvl8pPr lvl="7"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8pPr>
            <a:lvl9pPr lvl="8"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9pPr>
          </a:lstStyle>
          <a:p>
            <a:endParaRPr/>
          </a:p>
        </p:txBody>
      </p:sp>
      <p:sp>
        <p:nvSpPr>
          <p:cNvPr id="258" name="Google Shape;258;p40"/>
          <p:cNvSpPr txBox="1">
            <a:spLocks noGrp="1"/>
          </p:cNvSpPr>
          <p:nvPr>
            <p:ph type="subTitle" idx="5"/>
          </p:nvPr>
        </p:nvSpPr>
        <p:spPr>
          <a:xfrm>
            <a:off x="5580000" y="3502200"/>
            <a:ext cx="2844000" cy="543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Font typeface="Roboto"/>
              <a:buNone/>
              <a:defRPr sz="1800" b="1">
                <a:solidFill>
                  <a:schemeClr val="dk2"/>
                </a:solidFill>
                <a:latin typeface="Roboto"/>
                <a:ea typeface="Roboto"/>
                <a:cs typeface="Roboto"/>
                <a:sym typeface="Roboto"/>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endParaRPr/>
          </a:p>
        </p:txBody>
      </p:sp>
      <p:sp>
        <p:nvSpPr>
          <p:cNvPr id="259" name="Google Shape;259;p40"/>
          <p:cNvSpPr txBox="1">
            <a:spLocks noGrp="1"/>
          </p:cNvSpPr>
          <p:nvPr>
            <p:ph type="subTitle" idx="6"/>
          </p:nvPr>
        </p:nvSpPr>
        <p:spPr>
          <a:xfrm>
            <a:off x="5580000" y="3934183"/>
            <a:ext cx="2844000" cy="831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2pPr>
            <a:lvl3pPr lvl="2"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3pPr>
            <a:lvl4pPr lvl="3"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4pPr>
            <a:lvl5pPr lvl="4"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5pPr>
            <a:lvl6pPr lvl="5"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6pPr>
            <a:lvl7pPr lvl="6"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7pPr>
            <a:lvl8pPr lvl="7"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8pPr>
            <a:lvl9pPr lvl="8"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3">
  <p:cSld name="CUSTOM_25">
    <p:bg>
      <p:bgPr>
        <a:solidFill>
          <a:schemeClr val="dk2"/>
        </a:solidFill>
        <a:effectLst/>
      </p:bgPr>
    </p:bg>
    <p:spTree>
      <p:nvGrpSpPr>
        <p:cNvPr id="1" name="Shape 260"/>
        <p:cNvGrpSpPr/>
        <p:nvPr/>
      </p:nvGrpSpPr>
      <p:grpSpPr>
        <a:xfrm>
          <a:off x="0" y="0"/>
          <a:ext cx="0" cy="0"/>
          <a:chOff x="0" y="0"/>
          <a:chExt cx="0" cy="0"/>
        </a:xfrm>
      </p:grpSpPr>
      <p:sp>
        <p:nvSpPr>
          <p:cNvPr id="261" name="Google Shape;261;p41"/>
          <p:cNvSpPr/>
          <p:nvPr/>
        </p:nvSpPr>
        <p:spPr>
          <a:xfrm>
            <a:off x="-16950" y="3114300"/>
            <a:ext cx="9177900" cy="2029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1"/>
          <p:cNvSpPr/>
          <p:nvPr/>
        </p:nvSpPr>
        <p:spPr>
          <a:xfrm>
            <a:off x="648800" y="1607400"/>
            <a:ext cx="2497500" cy="2709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1"/>
          <p:cNvSpPr/>
          <p:nvPr/>
        </p:nvSpPr>
        <p:spPr>
          <a:xfrm>
            <a:off x="3323248" y="1607400"/>
            <a:ext cx="2497500" cy="2709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1"/>
          <p:cNvSpPr/>
          <p:nvPr/>
        </p:nvSpPr>
        <p:spPr>
          <a:xfrm>
            <a:off x="5997696" y="1607400"/>
            <a:ext cx="2497500" cy="2709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1"/>
          <p:cNvSpPr txBox="1">
            <a:spLocks noGrp="1"/>
          </p:cNvSpPr>
          <p:nvPr>
            <p:ph type="title"/>
          </p:nvPr>
        </p:nvSpPr>
        <p:spPr>
          <a:xfrm>
            <a:off x="720000" y="540000"/>
            <a:ext cx="7704000" cy="686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333333"/>
              </a:buClr>
              <a:buSzPts val="2400"/>
              <a:buFont typeface="Archivo Black"/>
              <a:buNone/>
              <a:defRPr sz="2500">
                <a:latin typeface="Archivo Black"/>
                <a:ea typeface="Archivo Black"/>
                <a:cs typeface="Archivo Black"/>
                <a:sym typeface="Archivo Black"/>
              </a:defRPr>
            </a:lvl1pPr>
            <a:lvl2pPr lvl="1" algn="ctr" rtl="0">
              <a:spcBef>
                <a:spcPts val="0"/>
              </a:spcBef>
              <a:spcAft>
                <a:spcPts val="0"/>
              </a:spcAft>
              <a:buSzPts val="2400"/>
              <a:buFont typeface="Archivo Black"/>
              <a:buNone/>
              <a:defRPr sz="2400">
                <a:latin typeface="Archivo Black"/>
                <a:ea typeface="Archivo Black"/>
                <a:cs typeface="Archivo Black"/>
                <a:sym typeface="Archivo Black"/>
              </a:defRPr>
            </a:lvl2pPr>
            <a:lvl3pPr lvl="2" algn="ctr" rtl="0">
              <a:spcBef>
                <a:spcPts val="0"/>
              </a:spcBef>
              <a:spcAft>
                <a:spcPts val="0"/>
              </a:spcAft>
              <a:buSzPts val="2400"/>
              <a:buFont typeface="Archivo Black"/>
              <a:buNone/>
              <a:defRPr sz="2400">
                <a:latin typeface="Archivo Black"/>
                <a:ea typeface="Archivo Black"/>
                <a:cs typeface="Archivo Black"/>
                <a:sym typeface="Archivo Black"/>
              </a:defRPr>
            </a:lvl3pPr>
            <a:lvl4pPr lvl="3" algn="ctr" rtl="0">
              <a:spcBef>
                <a:spcPts val="0"/>
              </a:spcBef>
              <a:spcAft>
                <a:spcPts val="0"/>
              </a:spcAft>
              <a:buSzPts val="2400"/>
              <a:buFont typeface="Archivo Black"/>
              <a:buNone/>
              <a:defRPr sz="2400">
                <a:latin typeface="Archivo Black"/>
                <a:ea typeface="Archivo Black"/>
                <a:cs typeface="Archivo Black"/>
                <a:sym typeface="Archivo Black"/>
              </a:defRPr>
            </a:lvl4pPr>
            <a:lvl5pPr lvl="4" algn="ctr" rtl="0">
              <a:spcBef>
                <a:spcPts val="0"/>
              </a:spcBef>
              <a:spcAft>
                <a:spcPts val="0"/>
              </a:spcAft>
              <a:buSzPts val="2400"/>
              <a:buFont typeface="Archivo Black"/>
              <a:buNone/>
              <a:defRPr sz="2400">
                <a:latin typeface="Archivo Black"/>
                <a:ea typeface="Archivo Black"/>
                <a:cs typeface="Archivo Black"/>
                <a:sym typeface="Archivo Black"/>
              </a:defRPr>
            </a:lvl5pPr>
            <a:lvl6pPr lvl="5" algn="ctr" rtl="0">
              <a:spcBef>
                <a:spcPts val="0"/>
              </a:spcBef>
              <a:spcAft>
                <a:spcPts val="0"/>
              </a:spcAft>
              <a:buSzPts val="2400"/>
              <a:buFont typeface="Archivo Black"/>
              <a:buNone/>
              <a:defRPr sz="2400">
                <a:latin typeface="Archivo Black"/>
                <a:ea typeface="Archivo Black"/>
                <a:cs typeface="Archivo Black"/>
                <a:sym typeface="Archivo Black"/>
              </a:defRPr>
            </a:lvl6pPr>
            <a:lvl7pPr lvl="6" algn="ctr" rtl="0">
              <a:spcBef>
                <a:spcPts val="0"/>
              </a:spcBef>
              <a:spcAft>
                <a:spcPts val="0"/>
              </a:spcAft>
              <a:buSzPts val="2400"/>
              <a:buFont typeface="Archivo Black"/>
              <a:buNone/>
              <a:defRPr sz="2400">
                <a:latin typeface="Archivo Black"/>
                <a:ea typeface="Archivo Black"/>
                <a:cs typeface="Archivo Black"/>
                <a:sym typeface="Archivo Black"/>
              </a:defRPr>
            </a:lvl7pPr>
            <a:lvl8pPr lvl="7" algn="ctr" rtl="0">
              <a:spcBef>
                <a:spcPts val="0"/>
              </a:spcBef>
              <a:spcAft>
                <a:spcPts val="0"/>
              </a:spcAft>
              <a:buSzPts val="2400"/>
              <a:buFont typeface="Archivo Black"/>
              <a:buNone/>
              <a:defRPr sz="2400">
                <a:latin typeface="Archivo Black"/>
                <a:ea typeface="Archivo Black"/>
                <a:cs typeface="Archivo Black"/>
                <a:sym typeface="Archivo Black"/>
              </a:defRPr>
            </a:lvl8pPr>
            <a:lvl9pPr lvl="8" algn="ctr" rtl="0">
              <a:spcBef>
                <a:spcPts val="0"/>
              </a:spcBef>
              <a:spcAft>
                <a:spcPts val="0"/>
              </a:spcAft>
              <a:buSzPts val="2400"/>
              <a:buFont typeface="Archivo Black"/>
              <a:buNone/>
              <a:defRPr sz="2400">
                <a:latin typeface="Archivo Black"/>
                <a:ea typeface="Archivo Black"/>
                <a:cs typeface="Archivo Black"/>
                <a:sym typeface="Archivo Black"/>
              </a:defRPr>
            </a:lvl9pPr>
          </a:lstStyle>
          <a:p>
            <a:endParaRPr/>
          </a:p>
        </p:txBody>
      </p:sp>
      <p:sp>
        <p:nvSpPr>
          <p:cNvPr id="266" name="Google Shape;266;p41"/>
          <p:cNvSpPr txBox="1">
            <a:spLocks noGrp="1"/>
          </p:cNvSpPr>
          <p:nvPr>
            <p:ph type="subTitle" idx="1"/>
          </p:nvPr>
        </p:nvSpPr>
        <p:spPr>
          <a:xfrm>
            <a:off x="987200" y="3043450"/>
            <a:ext cx="1820700" cy="905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lt1"/>
              </a:buClr>
              <a:buSzPts val="1800"/>
              <a:buFont typeface="Roboto"/>
              <a:buNone/>
              <a:defRPr>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67" name="Google Shape;267;p41"/>
          <p:cNvSpPr txBox="1">
            <a:spLocks noGrp="1"/>
          </p:cNvSpPr>
          <p:nvPr>
            <p:ph type="subTitle" idx="2"/>
          </p:nvPr>
        </p:nvSpPr>
        <p:spPr>
          <a:xfrm>
            <a:off x="3607050" y="2552750"/>
            <a:ext cx="1929900" cy="43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2"/>
              </a:buClr>
              <a:buSzPts val="1400"/>
              <a:buFont typeface="Roboto"/>
              <a:buNone/>
              <a:defRPr sz="1800" b="1">
                <a:solidFill>
                  <a:schemeClr val="dk2"/>
                </a:solidFill>
                <a:latin typeface="Roboto"/>
                <a:ea typeface="Roboto"/>
                <a:cs typeface="Roboto"/>
                <a:sym typeface="Roboto"/>
              </a:defRPr>
            </a:lvl1pPr>
            <a:lvl2pPr lvl="1"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2pPr>
            <a:lvl3pPr lvl="2"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3pPr>
            <a:lvl4pPr lvl="3"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4pPr>
            <a:lvl5pPr lvl="4"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5pPr>
            <a:lvl6pPr lvl="5"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6pPr>
            <a:lvl7pPr lvl="6"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7pPr>
            <a:lvl8pPr lvl="7"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8pPr>
            <a:lvl9pPr lvl="8"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9pPr>
          </a:lstStyle>
          <a:p>
            <a:endParaRPr/>
          </a:p>
        </p:txBody>
      </p:sp>
      <p:sp>
        <p:nvSpPr>
          <p:cNvPr id="268" name="Google Shape;268;p41"/>
          <p:cNvSpPr txBox="1">
            <a:spLocks noGrp="1"/>
          </p:cNvSpPr>
          <p:nvPr>
            <p:ph type="subTitle" idx="3"/>
          </p:nvPr>
        </p:nvSpPr>
        <p:spPr>
          <a:xfrm>
            <a:off x="3661625" y="3043450"/>
            <a:ext cx="1820700" cy="905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lt1"/>
              </a:buClr>
              <a:buSzPts val="1800"/>
              <a:buFont typeface="Roboto"/>
              <a:buNone/>
              <a:defRPr>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69" name="Google Shape;269;p41"/>
          <p:cNvSpPr txBox="1">
            <a:spLocks noGrp="1"/>
          </p:cNvSpPr>
          <p:nvPr>
            <p:ph type="subTitle" idx="4"/>
          </p:nvPr>
        </p:nvSpPr>
        <p:spPr>
          <a:xfrm>
            <a:off x="6336100" y="2552750"/>
            <a:ext cx="1820700" cy="43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2"/>
              </a:buClr>
              <a:buSzPts val="1400"/>
              <a:buFont typeface="Roboto"/>
              <a:buNone/>
              <a:defRPr sz="1800" b="1">
                <a:solidFill>
                  <a:schemeClr val="dk2"/>
                </a:solidFill>
                <a:latin typeface="Roboto"/>
                <a:ea typeface="Roboto"/>
                <a:cs typeface="Roboto"/>
                <a:sym typeface="Roboto"/>
              </a:defRPr>
            </a:lvl1pPr>
            <a:lvl2pPr lvl="1"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2pPr>
            <a:lvl3pPr lvl="2"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3pPr>
            <a:lvl4pPr lvl="3"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4pPr>
            <a:lvl5pPr lvl="4"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5pPr>
            <a:lvl6pPr lvl="5"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6pPr>
            <a:lvl7pPr lvl="6"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7pPr>
            <a:lvl8pPr lvl="7"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8pPr>
            <a:lvl9pPr lvl="8"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9pPr>
          </a:lstStyle>
          <a:p>
            <a:endParaRPr/>
          </a:p>
        </p:txBody>
      </p:sp>
      <p:sp>
        <p:nvSpPr>
          <p:cNvPr id="270" name="Google Shape;270;p41"/>
          <p:cNvSpPr txBox="1">
            <a:spLocks noGrp="1"/>
          </p:cNvSpPr>
          <p:nvPr>
            <p:ph type="subTitle" idx="5"/>
          </p:nvPr>
        </p:nvSpPr>
        <p:spPr>
          <a:xfrm>
            <a:off x="6336100" y="3043450"/>
            <a:ext cx="1820700" cy="905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lt1"/>
              </a:buClr>
              <a:buSzPts val="1800"/>
              <a:buFont typeface="Roboto"/>
              <a:buNone/>
              <a:defRPr>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71" name="Google Shape;271;p41"/>
          <p:cNvSpPr txBox="1">
            <a:spLocks noGrp="1"/>
          </p:cNvSpPr>
          <p:nvPr>
            <p:ph type="subTitle" idx="6"/>
          </p:nvPr>
        </p:nvSpPr>
        <p:spPr>
          <a:xfrm>
            <a:off x="987175" y="2552750"/>
            <a:ext cx="1820700" cy="43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2"/>
              </a:buClr>
              <a:buSzPts val="1400"/>
              <a:buFont typeface="Roboto"/>
              <a:buNone/>
              <a:defRPr sz="1800" b="1">
                <a:solidFill>
                  <a:schemeClr val="dk2"/>
                </a:solidFill>
                <a:latin typeface="Roboto"/>
                <a:ea typeface="Roboto"/>
                <a:cs typeface="Roboto"/>
                <a:sym typeface="Roboto"/>
              </a:defRPr>
            </a:lvl1pPr>
            <a:lvl2pPr lvl="1"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2pPr>
            <a:lvl3pPr lvl="2"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3pPr>
            <a:lvl4pPr lvl="3"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4pPr>
            <a:lvl5pPr lvl="4"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5pPr>
            <a:lvl6pPr lvl="5"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6pPr>
            <a:lvl7pPr lvl="6"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7pPr>
            <a:lvl8pPr lvl="7"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8pPr>
            <a:lvl9pPr lvl="8" algn="ctr" rtl="0">
              <a:spcBef>
                <a:spcPts val="0"/>
              </a:spcBef>
              <a:spcAft>
                <a:spcPts val="0"/>
              </a:spcAft>
              <a:buClr>
                <a:schemeClr val="dk2"/>
              </a:buClr>
              <a:buSzPts val="1400"/>
              <a:buFont typeface="Roboto"/>
              <a:buNone/>
              <a:defRPr>
                <a:solidFill>
                  <a:schemeClr val="dk2"/>
                </a:solidFill>
                <a:latin typeface="Roboto"/>
                <a:ea typeface="Roboto"/>
                <a:cs typeface="Roboto"/>
                <a:sym typeface="Robot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p:nvPr/>
        </p:nvSpPr>
        <p:spPr>
          <a:xfrm>
            <a:off x="298800" y="892600"/>
            <a:ext cx="8546400" cy="4011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4"/>
          <p:cNvSpPr/>
          <p:nvPr/>
        </p:nvSpPr>
        <p:spPr>
          <a:xfrm>
            <a:off x="-28500" y="254300"/>
            <a:ext cx="6357000" cy="106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title"/>
          </p:nvPr>
        </p:nvSpPr>
        <p:spPr>
          <a:xfrm>
            <a:off x="720000" y="539496"/>
            <a:ext cx="6852600" cy="6894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Font typeface="Archivo Black"/>
              <a:buNone/>
              <a:defRPr sz="2500">
                <a:latin typeface="Archivo Black"/>
                <a:ea typeface="Archivo Black"/>
                <a:cs typeface="Archivo Black"/>
                <a:sym typeface="Archivo Black"/>
              </a:defRPr>
            </a:lvl1pPr>
            <a:lvl2pPr lvl="1" rtl="0">
              <a:spcBef>
                <a:spcPts val="0"/>
              </a:spcBef>
              <a:spcAft>
                <a:spcPts val="0"/>
              </a:spcAft>
              <a:buSzPts val="2500"/>
              <a:buFont typeface="Archivo Black"/>
              <a:buNone/>
              <a:defRPr sz="2500">
                <a:latin typeface="Archivo Black"/>
                <a:ea typeface="Archivo Black"/>
                <a:cs typeface="Archivo Black"/>
                <a:sym typeface="Archivo Black"/>
              </a:defRPr>
            </a:lvl2pPr>
            <a:lvl3pPr lvl="2" rtl="0">
              <a:spcBef>
                <a:spcPts val="0"/>
              </a:spcBef>
              <a:spcAft>
                <a:spcPts val="0"/>
              </a:spcAft>
              <a:buSzPts val="2500"/>
              <a:buFont typeface="Archivo Black"/>
              <a:buNone/>
              <a:defRPr sz="2500">
                <a:latin typeface="Archivo Black"/>
                <a:ea typeface="Archivo Black"/>
                <a:cs typeface="Archivo Black"/>
                <a:sym typeface="Archivo Black"/>
              </a:defRPr>
            </a:lvl3pPr>
            <a:lvl4pPr lvl="3" rtl="0">
              <a:spcBef>
                <a:spcPts val="0"/>
              </a:spcBef>
              <a:spcAft>
                <a:spcPts val="0"/>
              </a:spcAft>
              <a:buSzPts val="2500"/>
              <a:buFont typeface="Archivo Black"/>
              <a:buNone/>
              <a:defRPr sz="2500">
                <a:latin typeface="Archivo Black"/>
                <a:ea typeface="Archivo Black"/>
                <a:cs typeface="Archivo Black"/>
                <a:sym typeface="Archivo Black"/>
              </a:defRPr>
            </a:lvl4pPr>
            <a:lvl5pPr lvl="4" rtl="0">
              <a:spcBef>
                <a:spcPts val="0"/>
              </a:spcBef>
              <a:spcAft>
                <a:spcPts val="0"/>
              </a:spcAft>
              <a:buSzPts val="2500"/>
              <a:buFont typeface="Archivo Black"/>
              <a:buNone/>
              <a:defRPr sz="2500">
                <a:latin typeface="Archivo Black"/>
                <a:ea typeface="Archivo Black"/>
                <a:cs typeface="Archivo Black"/>
                <a:sym typeface="Archivo Black"/>
              </a:defRPr>
            </a:lvl5pPr>
            <a:lvl6pPr lvl="5" rtl="0">
              <a:spcBef>
                <a:spcPts val="0"/>
              </a:spcBef>
              <a:spcAft>
                <a:spcPts val="0"/>
              </a:spcAft>
              <a:buSzPts val="2500"/>
              <a:buFont typeface="Archivo Black"/>
              <a:buNone/>
              <a:defRPr sz="2500">
                <a:latin typeface="Archivo Black"/>
                <a:ea typeface="Archivo Black"/>
                <a:cs typeface="Archivo Black"/>
                <a:sym typeface="Archivo Black"/>
              </a:defRPr>
            </a:lvl6pPr>
            <a:lvl7pPr lvl="6" rtl="0">
              <a:spcBef>
                <a:spcPts val="0"/>
              </a:spcBef>
              <a:spcAft>
                <a:spcPts val="0"/>
              </a:spcAft>
              <a:buSzPts val="2500"/>
              <a:buFont typeface="Archivo Black"/>
              <a:buNone/>
              <a:defRPr sz="2500">
                <a:latin typeface="Archivo Black"/>
                <a:ea typeface="Archivo Black"/>
                <a:cs typeface="Archivo Black"/>
                <a:sym typeface="Archivo Black"/>
              </a:defRPr>
            </a:lvl7pPr>
            <a:lvl8pPr lvl="7" rtl="0">
              <a:spcBef>
                <a:spcPts val="0"/>
              </a:spcBef>
              <a:spcAft>
                <a:spcPts val="0"/>
              </a:spcAft>
              <a:buSzPts val="2500"/>
              <a:buFont typeface="Archivo Black"/>
              <a:buNone/>
              <a:defRPr sz="2500">
                <a:latin typeface="Archivo Black"/>
                <a:ea typeface="Archivo Black"/>
                <a:cs typeface="Archivo Black"/>
                <a:sym typeface="Archivo Black"/>
              </a:defRPr>
            </a:lvl8pPr>
            <a:lvl9pPr lvl="8" rtl="0">
              <a:spcBef>
                <a:spcPts val="0"/>
              </a:spcBef>
              <a:spcAft>
                <a:spcPts val="0"/>
              </a:spcAft>
              <a:buSzPts val="2500"/>
              <a:buFont typeface="Archivo Black"/>
              <a:buNone/>
              <a:defRPr sz="2500">
                <a:latin typeface="Archivo Black"/>
                <a:ea typeface="Archivo Black"/>
                <a:cs typeface="Archivo Black"/>
                <a:sym typeface="Archivo Black"/>
              </a:defRPr>
            </a:lvl9pPr>
          </a:lstStyle>
          <a:p>
            <a:endParaRPr/>
          </a:p>
        </p:txBody>
      </p:sp>
      <p:sp>
        <p:nvSpPr>
          <p:cNvPr id="19" name="Google Shape;19;p4"/>
          <p:cNvSpPr txBox="1">
            <a:spLocks noGrp="1"/>
          </p:cNvSpPr>
          <p:nvPr>
            <p:ph type="subTitle" idx="1"/>
          </p:nvPr>
        </p:nvSpPr>
        <p:spPr>
          <a:xfrm>
            <a:off x="720000" y="1332225"/>
            <a:ext cx="7710900" cy="3508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400"/>
              <a:buFont typeface="Roboto"/>
              <a:buAutoNum type="arabicPeriod"/>
              <a:defRPr sz="1200">
                <a:solidFill>
                  <a:schemeClr val="lt1"/>
                </a:solidFill>
                <a:latin typeface="Roboto"/>
                <a:ea typeface="Roboto"/>
                <a:cs typeface="Roboto"/>
                <a:sym typeface="Roboto"/>
              </a:defRPr>
            </a:lvl1pPr>
            <a:lvl2pPr lvl="1" rtl="0">
              <a:spcBef>
                <a:spcPts val="0"/>
              </a:spcBef>
              <a:spcAft>
                <a:spcPts val="0"/>
              </a:spcAft>
              <a:buClr>
                <a:schemeClr val="lt1"/>
              </a:buClr>
              <a:buSzPts val="1400"/>
              <a:buFont typeface="Roboto Condensed Light"/>
              <a:buAutoNum type="alphaLcPeriod"/>
              <a:defRPr>
                <a:solidFill>
                  <a:schemeClr val="lt1"/>
                </a:solidFill>
                <a:latin typeface="Roboto"/>
                <a:ea typeface="Roboto"/>
                <a:cs typeface="Roboto"/>
                <a:sym typeface="Roboto"/>
              </a:defRPr>
            </a:lvl2pPr>
            <a:lvl3pPr lvl="2" rtl="0">
              <a:spcBef>
                <a:spcPts val="0"/>
              </a:spcBef>
              <a:spcAft>
                <a:spcPts val="0"/>
              </a:spcAft>
              <a:buClr>
                <a:schemeClr val="lt1"/>
              </a:buClr>
              <a:buSzPts val="1400"/>
              <a:buFont typeface="Roboto Condensed Light"/>
              <a:buAutoNum type="romanLcPeriod"/>
              <a:defRPr>
                <a:solidFill>
                  <a:schemeClr val="lt1"/>
                </a:solidFill>
                <a:latin typeface="Roboto"/>
                <a:ea typeface="Roboto"/>
                <a:cs typeface="Roboto"/>
                <a:sym typeface="Roboto"/>
              </a:defRPr>
            </a:lvl3pPr>
            <a:lvl4pPr lvl="3" rtl="0">
              <a:spcBef>
                <a:spcPts val="0"/>
              </a:spcBef>
              <a:spcAft>
                <a:spcPts val="0"/>
              </a:spcAft>
              <a:buClr>
                <a:schemeClr val="lt1"/>
              </a:buClr>
              <a:buSzPts val="1400"/>
              <a:buFont typeface="Roboto Condensed Light"/>
              <a:buAutoNum type="arabicPeriod"/>
              <a:defRPr>
                <a:solidFill>
                  <a:schemeClr val="lt1"/>
                </a:solidFill>
                <a:latin typeface="Roboto"/>
                <a:ea typeface="Roboto"/>
                <a:cs typeface="Roboto"/>
                <a:sym typeface="Roboto"/>
              </a:defRPr>
            </a:lvl4pPr>
            <a:lvl5pPr lvl="4" rtl="0">
              <a:spcBef>
                <a:spcPts val="0"/>
              </a:spcBef>
              <a:spcAft>
                <a:spcPts val="0"/>
              </a:spcAft>
              <a:buClr>
                <a:schemeClr val="lt1"/>
              </a:buClr>
              <a:buSzPts val="1400"/>
              <a:buFont typeface="Roboto Condensed Light"/>
              <a:buAutoNum type="alphaLcPeriod"/>
              <a:defRPr>
                <a:solidFill>
                  <a:schemeClr val="lt1"/>
                </a:solidFill>
                <a:latin typeface="Roboto"/>
                <a:ea typeface="Roboto"/>
                <a:cs typeface="Roboto"/>
                <a:sym typeface="Roboto"/>
              </a:defRPr>
            </a:lvl5pPr>
            <a:lvl6pPr lvl="5" rtl="0">
              <a:spcBef>
                <a:spcPts val="0"/>
              </a:spcBef>
              <a:spcAft>
                <a:spcPts val="0"/>
              </a:spcAft>
              <a:buClr>
                <a:schemeClr val="lt1"/>
              </a:buClr>
              <a:buSzPts val="1400"/>
              <a:buFont typeface="Roboto Condensed Light"/>
              <a:buAutoNum type="romanLcPeriod"/>
              <a:defRPr>
                <a:solidFill>
                  <a:schemeClr val="lt1"/>
                </a:solidFill>
                <a:latin typeface="Roboto"/>
                <a:ea typeface="Roboto"/>
                <a:cs typeface="Roboto"/>
                <a:sym typeface="Roboto"/>
              </a:defRPr>
            </a:lvl6pPr>
            <a:lvl7pPr lvl="6" rtl="0">
              <a:spcBef>
                <a:spcPts val="0"/>
              </a:spcBef>
              <a:spcAft>
                <a:spcPts val="0"/>
              </a:spcAft>
              <a:buClr>
                <a:schemeClr val="lt1"/>
              </a:buClr>
              <a:buSzPts val="1400"/>
              <a:buFont typeface="Roboto Condensed Light"/>
              <a:buAutoNum type="arabicPeriod"/>
              <a:defRPr>
                <a:solidFill>
                  <a:schemeClr val="lt1"/>
                </a:solidFill>
                <a:latin typeface="Roboto"/>
                <a:ea typeface="Roboto"/>
                <a:cs typeface="Roboto"/>
                <a:sym typeface="Roboto"/>
              </a:defRPr>
            </a:lvl7pPr>
            <a:lvl8pPr lvl="7" rtl="0">
              <a:spcBef>
                <a:spcPts val="0"/>
              </a:spcBef>
              <a:spcAft>
                <a:spcPts val="0"/>
              </a:spcAft>
              <a:buClr>
                <a:schemeClr val="lt1"/>
              </a:buClr>
              <a:buSzPts val="1400"/>
              <a:buFont typeface="Roboto Condensed Light"/>
              <a:buAutoNum type="alphaLcPeriod"/>
              <a:defRPr>
                <a:solidFill>
                  <a:schemeClr val="lt1"/>
                </a:solidFill>
                <a:latin typeface="Roboto"/>
                <a:ea typeface="Roboto"/>
                <a:cs typeface="Roboto"/>
                <a:sym typeface="Roboto"/>
              </a:defRPr>
            </a:lvl8pPr>
            <a:lvl9pPr lvl="8" rtl="0">
              <a:spcBef>
                <a:spcPts val="0"/>
              </a:spcBef>
              <a:spcAft>
                <a:spcPts val="0"/>
              </a:spcAft>
              <a:buClr>
                <a:schemeClr val="lt1"/>
              </a:buClr>
              <a:buSzPts val="1400"/>
              <a:buFont typeface="Roboto Condensed Light"/>
              <a:buAutoNum type="romanLcPeriod"/>
              <a:defRPr>
                <a:solidFill>
                  <a:schemeClr val="lt1"/>
                </a:solidFill>
                <a:latin typeface="Roboto"/>
                <a:ea typeface="Roboto"/>
                <a:cs typeface="Roboto"/>
                <a:sym typeface="Roboto"/>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hree columns 4">
  <p:cSld name="CUSTOM_21_1_2">
    <p:bg>
      <p:bgPr>
        <a:solidFill>
          <a:schemeClr val="dk2"/>
        </a:solidFill>
        <a:effectLst/>
      </p:bgPr>
    </p:bg>
    <p:spTree>
      <p:nvGrpSpPr>
        <p:cNvPr id="1" name="Shape 272"/>
        <p:cNvGrpSpPr/>
        <p:nvPr/>
      </p:nvGrpSpPr>
      <p:grpSpPr>
        <a:xfrm>
          <a:off x="0" y="0"/>
          <a:ext cx="0" cy="0"/>
          <a:chOff x="0" y="0"/>
          <a:chExt cx="0" cy="0"/>
        </a:xfrm>
      </p:grpSpPr>
      <p:sp>
        <p:nvSpPr>
          <p:cNvPr id="273" name="Google Shape;273;p42"/>
          <p:cNvSpPr/>
          <p:nvPr/>
        </p:nvSpPr>
        <p:spPr>
          <a:xfrm>
            <a:off x="-34750" y="1439600"/>
            <a:ext cx="9188700" cy="347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2"/>
          <p:cNvSpPr txBox="1">
            <a:spLocks noGrp="1"/>
          </p:cNvSpPr>
          <p:nvPr>
            <p:ph type="subTitle" idx="1"/>
          </p:nvPr>
        </p:nvSpPr>
        <p:spPr>
          <a:xfrm>
            <a:off x="782675" y="1688638"/>
            <a:ext cx="1677300" cy="3624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1"/>
              </a:buClr>
              <a:buSzPts val="1800"/>
              <a:buFont typeface="Roboto"/>
              <a:buNone/>
              <a:defRPr sz="1800" b="1">
                <a:solidFill>
                  <a:schemeClr val="dk2"/>
                </a:solidFill>
                <a:latin typeface="Roboto"/>
                <a:ea typeface="Roboto"/>
                <a:cs typeface="Roboto"/>
                <a:sym typeface="Roboto"/>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275" name="Google Shape;275;p42"/>
          <p:cNvSpPr txBox="1">
            <a:spLocks noGrp="1"/>
          </p:cNvSpPr>
          <p:nvPr>
            <p:ph type="subTitle" idx="2"/>
          </p:nvPr>
        </p:nvSpPr>
        <p:spPr>
          <a:xfrm>
            <a:off x="782675" y="2042711"/>
            <a:ext cx="1677300" cy="5709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1"/>
              </a:buClr>
              <a:buSzPts val="1400"/>
              <a:buFont typeface="Roboto"/>
              <a:buNone/>
              <a:defRPr>
                <a:solidFill>
                  <a:schemeClr val="lt1"/>
                </a:solidFill>
                <a:latin typeface="Roboto"/>
                <a:ea typeface="Roboto"/>
                <a:cs typeface="Roboto"/>
                <a:sym typeface="Roboto"/>
              </a:defRPr>
            </a:lvl1pPr>
            <a:lvl2pPr lvl="1" algn="ctr"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2pPr>
            <a:lvl3pPr lvl="2" algn="ctr"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3pPr>
            <a:lvl4pPr lvl="3" algn="ctr"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4pPr>
            <a:lvl5pPr lvl="4" algn="ctr"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5pPr>
            <a:lvl6pPr lvl="5" algn="ctr"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6pPr>
            <a:lvl7pPr lvl="6" algn="ctr"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7pPr>
            <a:lvl8pPr lvl="7" algn="ctr"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8pPr>
            <a:lvl9pPr lvl="8" algn="ctr"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9pPr>
          </a:lstStyle>
          <a:p>
            <a:endParaRPr/>
          </a:p>
        </p:txBody>
      </p:sp>
      <p:sp>
        <p:nvSpPr>
          <p:cNvPr id="276" name="Google Shape;276;p42"/>
          <p:cNvSpPr txBox="1">
            <a:spLocks noGrp="1"/>
          </p:cNvSpPr>
          <p:nvPr>
            <p:ph type="subTitle" idx="3"/>
          </p:nvPr>
        </p:nvSpPr>
        <p:spPr>
          <a:xfrm>
            <a:off x="782675" y="2689813"/>
            <a:ext cx="1677300" cy="3624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1"/>
              </a:buClr>
              <a:buSzPts val="1800"/>
              <a:buFont typeface="Roboto"/>
              <a:buNone/>
              <a:defRPr sz="1800" b="1">
                <a:solidFill>
                  <a:schemeClr val="dk2"/>
                </a:solidFill>
                <a:latin typeface="Roboto"/>
                <a:ea typeface="Roboto"/>
                <a:cs typeface="Roboto"/>
                <a:sym typeface="Roboto"/>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277" name="Google Shape;277;p42"/>
          <p:cNvSpPr txBox="1">
            <a:spLocks noGrp="1"/>
          </p:cNvSpPr>
          <p:nvPr>
            <p:ph type="subTitle" idx="4"/>
          </p:nvPr>
        </p:nvSpPr>
        <p:spPr>
          <a:xfrm>
            <a:off x="782675" y="3043886"/>
            <a:ext cx="1677300" cy="615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1"/>
              </a:buClr>
              <a:buSzPts val="1400"/>
              <a:buFont typeface="Roboto"/>
              <a:buNone/>
              <a:defRPr>
                <a:solidFill>
                  <a:schemeClr val="lt1"/>
                </a:solidFill>
                <a:latin typeface="Roboto"/>
                <a:ea typeface="Roboto"/>
                <a:cs typeface="Roboto"/>
                <a:sym typeface="Roboto"/>
              </a:defRPr>
            </a:lvl1pPr>
            <a:lvl2pPr lvl="1" algn="ctr"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2pPr>
            <a:lvl3pPr lvl="2" algn="ctr"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3pPr>
            <a:lvl4pPr lvl="3" algn="ctr"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4pPr>
            <a:lvl5pPr lvl="4" algn="ctr"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5pPr>
            <a:lvl6pPr lvl="5" algn="ctr"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6pPr>
            <a:lvl7pPr lvl="6" algn="ctr"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7pPr>
            <a:lvl8pPr lvl="7" algn="ctr"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8pPr>
            <a:lvl9pPr lvl="8" algn="ctr"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9pPr>
          </a:lstStyle>
          <a:p>
            <a:endParaRPr/>
          </a:p>
        </p:txBody>
      </p:sp>
      <p:sp>
        <p:nvSpPr>
          <p:cNvPr id="278" name="Google Shape;278;p42"/>
          <p:cNvSpPr txBox="1">
            <a:spLocks noGrp="1"/>
          </p:cNvSpPr>
          <p:nvPr>
            <p:ph type="subTitle" idx="5"/>
          </p:nvPr>
        </p:nvSpPr>
        <p:spPr>
          <a:xfrm>
            <a:off x="782675" y="3690988"/>
            <a:ext cx="1677300" cy="3624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1"/>
              </a:buClr>
              <a:buSzPts val="1800"/>
              <a:buFont typeface="Roboto"/>
              <a:buNone/>
              <a:defRPr sz="1800" b="1">
                <a:solidFill>
                  <a:schemeClr val="dk2"/>
                </a:solidFill>
                <a:latin typeface="Roboto"/>
                <a:ea typeface="Roboto"/>
                <a:cs typeface="Roboto"/>
                <a:sym typeface="Roboto"/>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279" name="Google Shape;279;p42"/>
          <p:cNvSpPr txBox="1">
            <a:spLocks noGrp="1"/>
          </p:cNvSpPr>
          <p:nvPr>
            <p:ph type="subTitle" idx="6"/>
          </p:nvPr>
        </p:nvSpPr>
        <p:spPr>
          <a:xfrm>
            <a:off x="782675" y="4045061"/>
            <a:ext cx="1677300" cy="615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1"/>
              </a:buClr>
              <a:buSzPts val="1400"/>
              <a:buFont typeface="Roboto"/>
              <a:buNone/>
              <a:defRPr>
                <a:solidFill>
                  <a:schemeClr val="lt1"/>
                </a:solidFill>
                <a:latin typeface="Roboto"/>
                <a:ea typeface="Roboto"/>
                <a:cs typeface="Roboto"/>
                <a:sym typeface="Roboto"/>
              </a:defRPr>
            </a:lvl1pPr>
            <a:lvl2pPr lvl="1" algn="ctr"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2pPr>
            <a:lvl3pPr lvl="2" algn="ctr"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3pPr>
            <a:lvl4pPr lvl="3" algn="ctr"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4pPr>
            <a:lvl5pPr lvl="4" algn="ctr"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5pPr>
            <a:lvl6pPr lvl="5" algn="ctr"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6pPr>
            <a:lvl7pPr lvl="6" algn="ctr"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7pPr>
            <a:lvl8pPr lvl="7" algn="ctr"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8pPr>
            <a:lvl9pPr lvl="8" algn="ctr"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9pPr>
          </a:lstStyle>
          <a:p>
            <a:endParaRPr/>
          </a:p>
        </p:txBody>
      </p:sp>
      <p:sp>
        <p:nvSpPr>
          <p:cNvPr id="280" name="Google Shape;280;p42"/>
          <p:cNvSpPr txBox="1">
            <a:spLocks noGrp="1"/>
          </p:cNvSpPr>
          <p:nvPr>
            <p:ph type="title"/>
          </p:nvPr>
        </p:nvSpPr>
        <p:spPr>
          <a:xfrm>
            <a:off x="713225" y="539500"/>
            <a:ext cx="7699200" cy="6915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1"/>
              </a:buClr>
              <a:buSzPts val="2800"/>
              <a:buFont typeface="Archivo Black"/>
              <a:buNone/>
              <a:defRPr sz="2500">
                <a:solidFill>
                  <a:schemeClr val="dk1"/>
                </a:solidFill>
                <a:latin typeface="Archivo Black"/>
                <a:ea typeface="Archivo Black"/>
                <a:cs typeface="Archivo Black"/>
                <a:sym typeface="Archivo Black"/>
              </a:defRPr>
            </a:lvl1pPr>
            <a:lvl2pPr lvl="1" algn="ctr" rtl="0">
              <a:spcBef>
                <a:spcPts val="0"/>
              </a:spcBef>
              <a:spcAft>
                <a:spcPts val="0"/>
              </a:spcAft>
              <a:buClr>
                <a:schemeClr val="dk1"/>
              </a:buClr>
              <a:buSzPts val="2800"/>
              <a:buFont typeface="Archivo Black"/>
              <a:buNone/>
              <a:defRPr>
                <a:solidFill>
                  <a:schemeClr val="dk1"/>
                </a:solidFill>
                <a:latin typeface="Archivo Black"/>
                <a:ea typeface="Archivo Black"/>
                <a:cs typeface="Archivo Black"/>
                <a:sym typeface="Archivo Black"/>
              </a:defRPr>
            </a:lvl2pPr>
            <a:lvl3pPr lvl="2" algn="ctr" rtl="0">
              <a:spcBef>
                <a:spcPts val="0"/>
              </a:spcBef>
              <a:spcAft>
                <a:spcPts val="0"/>
              </a:spcAft>
              <a:buClr>
                <a:schemeClr val="dk1"/>
              </a:buClr>
              <a:buSzPts val="2800"/>
              <a:buFont typeface="Archivo Black"/>
              <a:buNone/>
              <a:defRPr>
                <a:solidFill>
                  <a:schemeClr val="dk1"/>
                </a:solidFill>
                <a:latin typeface="Archivo Black"/>
                <a:ea typeface="Archivo Black"/>
                <a:cs typeface="Archivo Black"/>
                <a:sym typeface="Archivo Black"/>
              </a:defRPr>
            </a:lvl3pPr>
            <a:lvl4pPr lvl="3" algn="ctr" rtl="0">
              <a:spcBef>
                <a:spcPts val="0"/>
              </a:spcBef>
              <a:spcAft>
                <a:spcPts val="0"/>
              </a:spcAft>
              <a:buClr>
                <a:schemeClr val="dk1"/>
              </a:buClr>
              <a:buSzPts val="2800"/>
              <a:buFont typeface="Archivo Black"/>
              <a:buNone/>
              <a:defRPr>
                <a:solidFill>
                  <a:schemeClr val="dk1"/>
                </a:solidFill>
                <a:latin typeface="Archivo Black"/>
                <a:ea typeface="Archivo Black"/>
                <a:cs typeface="Archivo Black"/>
                <a:sym typeface="Archivo Black"/>
              </a:defRPr>
            </a:lvl4pPr>
            <a:lvl5pPr lvl="4" algn="ctr" rtl="0">
              <a:spcBef>
                <a:spcPts val="0"/>
              </a:spcBef>
              <a:spcAft>
                <a:spcPts val="0"/>
              </a:spcAft>
              <a:buClr>
                <a:schemeClr val="dk1"/>
              </a:buClr>
              <a:buSzPts val="2800"/>
              <a:buFont typeface="Archivo Black"/>
              <a:buNone/>
              <a:defRPr>
                <a:solidFill>
                  <a:schemeClr val="dk1"/>
                </a:solidFill>
                <a:latin typeface="Archivo Black"/>
                <a:ea typeface="Archivo Black"/>
                <a:cs typeface="Archivo Black"/>
                <a:sym typeface="Archivo Black"/>
              </a:defRPr>
            </a:lvl5pPr>
            <a:lvl6pPr lvl="5" algn="ctr" rtl="0">
              <a:spcBef>
                <a:spcPts val="0"/>
              </a:spcBef>
              <a:spcAft>
                <a:spcPts val="0"/>
              </a:spcAft>
              <a:buClr>
                <a:schemeClr val="dk1"/>
              </a:buClr>
              <a:buSzPts val="2800"/>
              <a:buFont typeface="Archivo Black"/>
              <a:buNone/>
              <a:defRPr>
                <a:solidFill>
                  <a:schemeClr val="dk1"/>
                </a:solidFill>
                <a:latin typeface="Archivo Black"/>
                <a:ea typeface="Archivo Black"/>
                <a:cs typeface="Archivo Black"/>
                <a:sym typeface="Archivo Black"/>
              </a:defRPr>
            </a:lvl6pPr>
            <a:lvl7pPr lvl="6" algn="ctr" rtl="0">
              <a:spcBef>
                <a:spcPts val="0"/>
              </a:spcBef>
              <a:spcAft>
                <a:spcPts val="0"/>
              </a:spcAft>
              <a:buClr>
                <a:schemeClr val="dk1"/>
              </a:buClr>
              <a:buSzPts val="2800"/>
              <a:buFont typeface="Archivo Black"/>
              <a:buNone/>
              <a:defRPr>
                <a:solidFill>
                  <a:schemeClr val="dk1"/>
                </a:solidFill>
                <a:latin typeface="Archivo Black"/>
                <a:ea typeface="Archivo Black"/>
                <a:cs typeface="Archivo Black"/>
                <a:sym typeface="Archivo Black"/>
              </a:defRPr>
            </a:lvl7pPr>
            <a:lvl8pPr lvl="7" algn="ctr" rtl="0">
              <a:spcBef>
                <a:spcPts val="0"/>
              </a:spcBef>
              <a:spcAft>
                <a:spcPts val="0"/>
              </a:spcAft>
              <a:buClr>
                <a:schemeClr val="dk1"/>
              </a:buClr>
              <a:buSzPts val="2800"/>
              <a:buFont typeface="Archivo Black"/>
              <a:buNone/>
              <a:defRPr>
                <a:solidFill>
                  <a:schemeClr val="dk1"/>
                </a:solidFill>
                <a:latin typeface="Archivo Black"/>
                <a:ea typeface="Archivo Black"/>
                <a:cs typeface="Archivo Black"/>
                <a:sym typeface="Archivo Black"/>
              </a:defRPr>
            </a:lvl8pPr>
            <a:lvl9pPr lvl="8" algn="ctr" rtl="0">
              <a:spcBef>
                <a:spcPts val="0"/>
              </a:spcBef>
              <a:spcAft>
                <a:spcPts val="0"/>
              </a:spcAft>
              <a:buClr>
                <a:schemeClr val="dk1"/>
              </a:buClr>
              <a:buSzPts val="2800"/>
              <a:buFont typeface="Archivo Black"/>
              <a:buNone/>
              <a:defRPr>
                <a:solidFill>
                  <a:schemeClr val="dk1"/>
                </a:solidFill>
                <a:latin typeface="Archivo Black"/>
                <a:ea typeface="Archivo Black"/>
                <a:cs typeface="Archivo Black"/>
                <a:sym typeface="Archivo Black"/>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hree columns 3 1">
  <p:cSld name="CUSTOM_6">
    <p:spTree>
      <p:nvGrpSpPr>
        <p:cNvPr id="1" name="Shape 281"/>
        <p:cNvGrpSpPr/>
        <p:nvPr/>
      </p:nvGrpSpPr>
      <p:grpSpPr>
        <a:xfrm>
          <a:off x="0" y="0"/>
          <a:ext cx="0" cy="0"/>
          <a:chOff x="0" y="0"/>
          <a:chExt cx="0" cy="0"/>
        </a:xfrm>
      </p:grpSpPr>
      <p:sp>
        <p:nvSpPr>
          <p:cNvPr id="282" name="Google Shape;282;p43"/>
          <p:cNvSpPr/>
          <p:nvPr/>
        </p:nvSpPr>
        <p:spPr>
          <a:xfrm>
            <a:off x="4203300" y="0"/>
            <a:ext cx="4940700" cy="4390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3"/>
          <p:cNvSpPr txBox="1">
            <a:spLocks noGrp="1"/>
          </p:cNvSpPr>
          <p:nvPr>
            <p:ph type="title"/>
          </p:nvPr>
        </p:nvSpPr>
        <p:spPr>
          <a:xfrm>
            <a:off x="4577650" y="536850"/>
            <a:ext cx="3853200" cy="580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4" name="Google Shape;284;p43"/>
          <p:cNvSpPr txBox="1">
            <a:spLocks noGrp="1"/>
          </p:cNvSpPr>
          <p:nvPr>
            <p:ph type="subTitle" idx="1"/>
          </p:nvPr>
        </p:nvSpPr>
        <p:spPr>
          <a:xfrm>
            <a:off x="5580000" y="1543900"/>
            <a:ext cx="2844000" cy="490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2pPr>
            <a:lvl3pPr lvl="2"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3pPr>
            <a:lvl4pPr lvl="3"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4pPr>
            <a:lvl5pPr lvl="4"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5pPr>
            <a:lvl6pPr lvl="5"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6pPr>
            <a:lvl7pPr lvl="6"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7pPr>
            <a:lvl8pPr lvl="7"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8pPr>
            <a:lvl9pPr lvl="8"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9pPr>
          </a:lstStyle>
          <a:p>
            <a:endParaRPr/>
          </a:p>
        </p:txBody>
      </p:sp>
      <p:sp>
        <p:nvSpPr>
          <p:cNvPr id="285" name="Google Shape;285;p43"/>
          <p:cNvSpPr txBox="1">
            <a:spLocks noGrp="1"/>
          </p:cNvSpPr>
          <p:nvPr>
            <p:ph type="subTitle" idx="2"/>
          </p:nvPr>
        </p:nvSpPr>
        <p:spPr>
          <a:xfrm>
            <a:off x="5580000" y="2232335"/>
            <a:ext cx="2844000" cy="5433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2pPr>
            <a:lvl3pPr lvl="2"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3pPr>
            <a:lvl4pPr lvl="3"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4pPr>
            <a:lvl5pPr lvl="4"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5pPr>
            <a:lvl6pPr lvl="5"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6pPr>
            <a:lvl7pPr lvl="6"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7pPr>
            <a:lvl8pPr lvl="7"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8pPr>
            <a:lvl9pPr lvl="8"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9pPr>
          </a:lstStyle>
          <a:p>
            <a:endParaRPr/>
          </a:p>
        </p:txBody>
      </p:sp>
      <p:sp>
        <p:nvSpPr>
          <p:cNvPr id="286" name="Google Shape;286;p43"/>
          <p:cNvSpPr txBox="1">
            <a:spLocks noGrp="1"/>
          </p:cNvSpPr>
          <p:nvPr>
            <p:ph type="subTitle" idx="3"/>
          </p:nvPr>
        </p:nvSpPr>
        <p:spPr>
          <a:xfrm>
            <a:off x="5580000" y="2973875"/>
            <a:ext cx="2844000" cy="5433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2pPr>
            <a:lvl3pPr lvl="2"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3pPr>
            <a:lvl4pPr lvl="3"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4pPr>
            <a:lvl5pPr lvl="4"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5pPr>
            <a:lvl6pPr lvl="5"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6pPr>
            <a:lvl7pPr lvl="6"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7pPr>
            <a:lvl8pPr lvl="7"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8pPr>
            <a:lvl9pPr lvl="8"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hree columns 6">
  <p:cSld name="CUSTOM_9_1">
    <p:bg>
      <p:bgPr>
        <a:solidFill>
          <a:schemeClr val="dk2"/>
        </a:solidFill>
        <a:effectLst/>
      </p:bgPr>
    </p:bg>
    <p:spTree>
      <p:nvGrpSpPr>
        <p:cNvPr id="1" name="Shape 309"/>
        <p:cNvGrpSpPr/>
        <p:nvPr/>
      </p:nvGrpSpPr>
      <p:grpSpPr>
        <a:xfrm>
          <a:off x="0" y="0"/>
          <a:ext cx="0" cy="0"/>
          <a:chOff x="0" y="0"/>
          <a:chExt cx="0" cy="0"/>
        </a:xfrm>
      </p:grpSpPr>
      <p:sp>
        <p:nvSpPr>
          <p:cNvPr id="310" name="Google Shape;310;p46"/>
          <p:cNvSpPr/>
          <p:nvPr/>
        </p:nvSpPr>
        <p:spPr>
          <a:xfrm>
            <a:off x="50" y="2491150"/>
            <a:ext cx="9144000" cy="2652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6"/>
          <p:cNvSpPr txBox="1">
            <a:spLocks noGrp="1"/>
          </p:cNvSpPr>
          <p:nvPr>
            <p:ph type="subTitle" idx="1"/>
          </p:nvPr>
        </p:nvSpPr>
        <p:spPr>
          <a:xfrm>
            <a:off x="2866950" y="1698945"/>
            <a:ext cx="3410100" cy="3993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400"/>
              <a:buFont typeface="Roboto"/>
              <a:buNone/>
              <a:defRPr sz="1600">
                <a:solidFill>
                  <a:schemeClr val="dk1"/>
                </a:solidFill>
                <a:latin typeface="Archivo Black"/>
                <a:ea typeface="Archivo Black"/>
                <a:cs typeface="Archivo Black"/>
                <a:sym typeface="Archivo Black"/>
              </a:defRPr>
            </a:lvl1pPr>
            <a:lvl2pPr lvl="1"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2pPr>
            <a:lvl3pPr lvl="2"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3pPr>
            <a:lvl4pPr lvl="3"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4pPr>
            <a:lvl5pPr lvl="4"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5pPr>
            <a:lvl6pPr lvl="5"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6pPr>
            <a:lvl7pPr lvl="6"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7pPr>
            <a:lvl8pPr lvl="7"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8pPr>
            <a:lvl9pPr lvl="8"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9pPr>
          </a:lstStyle>
          <a:p>
            <a:endParaRPr/>
          </a:p>
        </p:txBody>
      </p:sp>
      <p:sp>
        <p:nvSpPr>
          <p:cNvPr id="312" name="Google Shape;312;p46"/>
          <p:cNvSpPr txBox="1">
            <a:spLocks noGrp="1"/>
          </p:cNvSpPr>
          <p:nvPr>
            <p:ph type="subTitle" idx="2"/>
          </p:nvPr>
        </p:nvSpPr>
        <p:spPr>
          <a:xfrm>
            <a:off x="1447450" y="2767775"/>
            <a:ext cx="1882800" cy="399300"/>
          </a:xfrm>
          <a:prstGeom prst="rect">
            <a:avLst/>
          </a:prstGeom>
          <a:solidFill>
            <a:srgbClr val="FFFFFF"/>
          </a:solidFill>
        </p:spPr>
        <p:txBody>
          <a:bodyPr spcFirstLastPara="1" wrap="square" lIns="91425" tIns="91425" rIns="91425" bIns="91425" anchor="ctr" anchorCtr="0">
            <a:normAutofit/>
          </a:bodyPr>
          <a:lstStyle>
            <a:lvl1pPr lvl="0" algn="ctr" rtl="0">
              <a:spcBef>
                <a:spcPts val="0"/>
              </a:spcBef>
              <a:spcAft>
                <a:spcPts val="0"/>
              </a:spcAft>
              <a:buClr>
                <a:schemeClr val="dk1"/>
              </a:buClr>
              <a:buSzPts val="1800"/>
              <a:buFont typeface="Roboto"/>
              <a:buNone/>
              <a:defRPr sz="1800" b="1">
                <a:solidFill>
                  <a:schemeClr val="dk1"/>
                </a:solidFill>
                <a:latin typeface="Roboto"/>
                <a:ea typeface="Roboto"/>
                <a:cs typeface="Roboto"/>
                <a:sym typeface="Roboto"/>
              </a:defRPr>
            </a:lvl1pPr>
            <a:lvl2pPr lvl="1" algn="ctr" rtl="0">
              <a:spcBef>
                <a:spcPts val="0"/>
              </a:spcBef>
              <a:spcAft>
                <a:spcPts val="0"/>
              </a:spcAft>
              <a:buClr>
                <a:schemeClr val="dk1"/>
              </a:buClr>
              <a:buSzPts val="1800"/>
              <a:buFont typeface="Roboto"/>
              <a:buNone/>
              <a:defRPr sz="1800" b="1">
                <a:solidFill>
                  <a:schemeClr val="dk1"/>
                </a:solidFill>
                <a:latin typeface="Roboto"/>
                <a:ea typeface="Roboto"/>
                <a:cs typeface="Roboto"/>
                <a:sym typeface="Roboto"/>
              </a:defRPr>
            </a:lvl2pPr>
            <a:lvl3pPr lvl="2" algn="ctr" rtl="0">
              <a:spcBef>
                <a:spcPts val="0"/>
              </a:spcBef>
              <a:spcAft>
                <a:spcPts val="0"/>
              </a:spcAft>
              <a:buClr>
                <a:schemeClr val="dk1"/>
              </a:buClr>
              <a:buSzPts val="1800"/>
              <a:buFont typeface="Roboto"/>
              <a:buNone/>
              <a:defRPr sz="1800" b="1">
                <a:solidFill>
                  <a:schemeClr val="dk1"/>
                </a:solidFill>
                <a:latin typeface="Roboto"/>
                <a:ea typeface="Roboto"/>
                <a:cs typeface="Roboto"/>
                <a:sym typeface="Roboto"/>
              </a:defRPr>
            </a:lvl3pPr>
            <a:lvl4pPr lvl="3" algn="ctr" rtl="0">
              <a:spcBef>
                <a:spcPts val="0"/>
              </a:spcBef>
              <a:spcAft>
                <a:spcPts val="0"/>
              </a:spcAft>
              <a:buClr>
                <a:schemeClr val="dk1"/>
              </a:buClr>
              <a:buSzPts val="1800"/>
              <a:buFont typeface="Roboto"/>
              <a:buNone/>
              <a:defRPr sz="1800" b="1">
                <a:solidFill>
                  <a:schemeClr val="dk1"/>
                </a:solidFill>
                <a:latin typeface="Roboto"/>
                <a:ea typeface="Roboto"/>
                <a:cs typeface="Roboto"/>
                <a:sym typeface="Roboto"/>
              </a:defRPr>
            </a:lvl4pPr>
            <a:lvl5pPr lvl="4" algn="ctr" rtl="0">
              <a:spcBef>
                <a:spcPts val="0"/>
              </a:spcBef>
              <a:spcAft>
                <a:spcPts val="0"/>
              </a:spcAft>
              <a:buClr>
                <a:schemeClr val="dk1"/>
              </a:buClr>
              <a:buSzPts val="1800"/>
              <a:buFont typeface="Roboto"/>
              <a:buNone/>
              <a:defRPr sz="1800" b="1">
                <a:solidFill>
                  <a:schemeClr val="dk1"/>
                </a:solidFill>
                <a:latin typeface="Roboto"/>
                <a:ea typeface="Roboto"/>
                <a:cs typeface="Roboto"/>
                <a:sym typeface="Roboto"/>
              </a:defRPr>
            </a:lvl5pPr>
            <a:lvl6pPr lvl="5" algn="ctr" rtl="0">
              <a:spcBef>
                <a:spcPts val="0"/>
              </a:spcBef>
              <a:spcAft>
                <a:spcPts val="0"/>
              </a:spcAft>
              <a:buClr>
                <a:schemeClr val="dk1"/>
              </a:buClr>
              <a:buSzPts val="1800"/>
              <a:buFont typeface="Roboto"/>
              <a:buNone/>
              <a:defRPr sz="1800" b="1">
                <a:solidFill>
                  <a:schemeClr val="dk1"/>
                </a:solidFill>
                <a:latin typeface="Roboto"/>
                <a:ea typeface="Roboto"/>
                <a:cs typeface="Roboto"/>
                <a:sym typeface="Roboto"/>
              </a:defRPr>
            </a:lvl6pPr>
            <a:lvl7pPr lvl="6" algn="ctr" rtl="0">
              <a:spcBef>
                <a:spcPts val="0"/>
              </a:spcBef>
              <a:spcAft>
                <a:spcPts val="0"/>
              </a:spcAft>
              <a:buClr>
                <a:schemeClr val="dk1"/>
              </a:buClr>
              <a:buSzPts val="1800"/>
              <a:buFont typeface="Roboto"/>
              <a:buNone/>
              <a:defRPr sz="1800" b="1">
                <a:solidFill>
                  <a:schemeClr val="dk1"/>
                </a:solidFill>
                <a:latin typeface="Roboto"/>
                <a:ea typeface="Roboto"/>
                <a:cs typeface="Roboto"/>
                <a:sym typeface="Roboto"/>
              </a:defRPr>
            </a:lvl7pPr>
            <a:lvl8pPr lvl="7" algn="ctr" rtl="0">
              <a:spcBef>
                <a:spcPts val="0"/>
              </a:spcBef>
              <a:spcAft>
                <a:spcPts val="0"/>
              </a:spcAft>
              <a:buClr>
                <a:schemeClr val="dk1"/>
              </a:buClr>
              <a:buSzPts val="1800"/>
              <a:buFont typeface="Roboto"/>
              <a:buNone/>
              <a:defRPr sz="1800" b="1">
                <a:solidFill>
                  <a:schemeClr val="dk1"/>
                </a:solidFill>
                <a:latin typeface="Roboto"/>
                <a:ea typeface="Roboto"/>
                <a:cs typeface="Roboto"/>
                <a:sym typeface="Roboto"/>
              </a:defRPr>
            </a:lvl8pPr>
            <a:lvl9pPr lvl="8" algn="ctr" rtl="0">
              <a:spcBef>
                <a:spcPts val="0"/>
              </a:spcBef>
              <a:spcAft>
                <a:spcPts val="0"/>
              </a:spcAft>
              <a:buClr>
                <a:schemeClr val="dk1"/>
              </a:buClr>
              <a:buSzPts val="1800"/>
              <a:buFont typeface="Roboto"/>
              <a:buNone/>
              <a:defRPr sz="1800" b="1">
                <a:solidFill>
                  <a:schemeClr val="dk1"/>
                </a:solidFill>
                <a:latin typeface="Roboto"/>
                <a:ea typeface="Roboto"/>
                <a:cs typeface="Roboto"/>
                <a:sym typeface="Roboto"/>
              </a:defRPr>
            </a:lvl9pPr>
          </a:lstStyle>
          <a:p>
            <a:endParaRPr/>
          </a:p>
        </p:txBody>
      </p:sp>
      <p:sp>
        <p:nvSpPr>
          <p:cNvPr id="313" name="Google Shape;313;p46"/>
          <p:cNvSpPr txBox="1">
            <a:spLocks noGrp="1"/>
          </p:cNvSpPr>
          <p:nvPr>
            <p:ph type="subTitle" idx="3"/>
          </p:nvPr>
        </p:nvSpPr>
        <p:spPr>
          <a:xfrm>
            <a:off x="5050100" y="3317275"/>
            <a:ext cx="3410100" cy="90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2pPr>
            <a:lvl3pPr lvl="2"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3pPr>
            <a:lvl4pPr lvl="3"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4pPr>
            <a:lvl5pPr lvl="4"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5pPr>
            <a:lvl6pPr lvl="5"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6pPr>
            <a:lvl7pPr lvl="6"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7pPr>
            <a:lvl8pPr lvl="7"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8pPr>
            <a:lvl9pPr lvl="8"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9pPr>
          </a:lstStyle>
          <a:p>
            <a:endParaRPr/>
          </a:p>
        </p:txBody>
      </p:sp>
      <p:sp>
        <p:nvSpPr>
          <p:cNvPr id="314" name="Google Shape;314;p46"/>
          <p:cNvSpPr txBox="1">
            <a:spLocks noGrp="1"/>
          </p:cNvSpPr>
          <p:nvPr>
            <p:ph type="subTitle" idx="4"/>
          </p:nvPr>
        </p:nvSpPr>
        <p:spPr>
          <a:xfrm>
            <a:off x="5813750" y="2767775"/>
            <a:ext cx="1882800" cy="399300"/>
          </a:xfrm>
          <a:prstGeom prst="rect">
            <a:avLst/>
          </a:prstGeom>
          <a:solidFill>
            <a:srgbClr val="FFFFFF"/>
          </a:solidFill>
        </p:spPr>
        <p:txBody>
          <a:bodyPr spcFirstLastPara="1" wrap="square" lIns="91425" tIns="91425" rIns="91425" bIns="91425" anchor="ctr" anchorCtr="0">
            <a:noAutofit/>
          </a:bodyPr>
          <a:lstStyle>
            <a:lvl1pPr lvl="0" algn="ctr" rtl="0">
              <a:spcBef>
                <a:spcPts val="0"/>
              </a:spcBef>
              <a:spcAft>
                <a:spcPts val="0"/>
              </a:spcAft>
              <a:buSzPts val="1800"/>
              <a:buFont typeface="Roboto"/>
              <a:buNone/>
              <a:defRPr sz="1800" b="1">
                <a:latin typeface="Roboto"/>
                <a:ea typeface="Roboto"/>
                <a:cs typeface="Roboto"/>
                <a:sym typeface="Roboto"/>
              </a:defRPr>
            </a:lvl1pPr>
            <a:lvl2pPr lvl="1" algn="ctr" rtl="0">
              <a:spcBef>
                <a:spcPts val="0"/>
              </a:spcBef>
              <a:spcAft>
                <a:spcPts val="0"/>
              </a:spcAft>
              <a:buClr>
                <a:schemeClr val="dk1"/>
              </a:buClr>
              <a:buSzPts val="1800"/>
              <a:buFont typeface="Roboto"/>
              <a:buNone/>
              <a:defRPr sz="1800" b="1">
                <a:solidFill>
                  <a:schemeClr val="dk1"/>
                </a:solidFill>
                <a:latin typeface="Roboto"/>
                <a:ea typeface="Roboto"/>
                <a:cs typeface="Roboto"/>
                <a:sym typeface="Roboto"/>
              </a:defRPr>
            </a:lvl2pPr>
            <a:lvl3pPr lvl="2" algn="ctr" rtl="0">
              <a:spcBef>
                <a:spcPts val="0"/>
              </a:spcBef>
              <a:spcAft>
                <a:spcPts val="0"/>
              </a:spcAft>
              <a:buClr>
                <a:schemeClr val="dk1"/>
              </a:buClr>
              <a:buSzPts val="1800"/>
              <a:buFont typeface="Roboto"/>
              <a:buNone/>
              <a:defRPr sz="1800" b="1">
                <a:solidFill>
                  <a:schemeClr val="dk1"/>
                </a:solidFill>
                <a:latin typeface="Roboto"/>
                <a:ea typeface="Roboto"/>
                <a:cs typeface="Roboto"/>
                <a:sym typeface="Roboto"/>
              </a:defRPr>
            </a:lvl3pPr>
            <a:lvl4pPr lvl="3" algn="ctr" rtl="0">
              <a:spcBef>
                <a:spcPts val="0"/>
              </a:spcBef>
              <a:spcAft>
                <a:spcPts val="0"/>
              </a:spcAft>
              <a:buClr>
                <a:schemeClr val="dk1"/>
              </a:buClr>
              <a:buSzPts val="1800"/>
              <a:buFont typeface="Roboto"/>
              <a:buNone/>
              <a:defRPr sz="1800" b="1">
                <a:solidFill>
                  <a:schemeClr val="dk1"/>
                </a:solidFill>
                <a:latin typeface="Roboto"/>
                <a:ea typeface="Roboto"/>
                <a:cs typeface="Roboto"/>
                <a:sym typeface="Roboto"/>
              </a:defRPr>
            </a:lvl4pPr>
            <a:lvl5pPr lvl="4" algn="ctr" rtl="0">
              <a:spcBef>
                <a:spcPts val="0"/>
              </a:spcBef>
              <a:spcAft>
                <a:spcPts val="0"/>
              </a:spcAft>
              <a:buClr>
                <a:schemeClr val="dk1"/>
              </a:buClr>
              <a:buSzPts val="1800"/>
              <a:buFont typeface="Roboto"/>
              <a:buNone/>
              <a:defRPr sz="1800" b="1">
                <a:solidFill>
                  <a:schemeClr val="dk1"/>
                </a:solidFill>
                <a:latin typeface="Roboto"/>
                <a:ea typeface="Roboto"/>
                <a:cs typeface="Roboto"/>
                <a:sym typeface="Roboto"/>
              </a:defRPr>
            </a:lvl5pPr>
            <a:lvl6pPr lvl="5" algn="ctr" rtl="0">
              <a:spcBef>
                <a:spcPts val="0"/>
              </a:spcBef>
              <a:spcAft>
                <a:spcPts val="0"/>
              </a:spcAft>
              <a:buClr>
                <a:schemeClr val="dk1"/>
              </a:buClr>
              <a:buSzPts val="1800"/>
              <a:buFont typeface="Roboto"/>
              <a:buNone/>
              <a:defRPr sz="1800" b="1">
                <a:solidFill>
                  <a:schemeClr val="dk1"/>
                </a:solidFill>
                <a:latin typeface="Roboto"/>
                <a:ea typeface="Roboto"/>
                <a:cs typeface="Roboto"/>
                <a:sym typeface="Roboto"/>
              </a:defRPr>
            </a:lvl6pPr>
            <a:lvl7pPr lvl="6" algn="ctr" rtl="0">
              <a:spcBef>
                <a:spcPts val="0"/>
              </a:spcBef>
              <a:spcAft>
                <a:spcPts val="0"/>
              </a:spcAft>
              <a:buClr>
                <a:schemeClr val="dk1"/>
              </a:buClr>
              <a:buSzPts val="1800"/>
              <a:buFont typeface="Roboto"/>
              <a:buNone/>
              <a:defRPr sz="1800" b="1">
                <a:solidFill>
                  <a:schemeClr val="dk1"/>
                </a:solidFill>
                <a:latin typeface="Roboto"/>
                <a:ea typeface="Roboto"/>
                <a:cs typeface="Roboto"/>
                <a:sym typeface="Roboto"/>
              </a:defRPr>
            </a:lvl7pPr>
            <a:lvl8pPr lvl="7" algn="ctr" rtl="0">
              <a:spcBef>
                <a:spcPts val="0"/>
              </a:spcBef>
              <a:spcAft>
                <a:spcPts val="0"/>
              </a:spcAft>
              <a:buClr>
                <a:schemeClr val="dk1"/>
              </a:buClr>
              <a:buSzPts val="1800"/>
              <a:buFont typeface="Roboto"/>
              <a:buNone/>
              <a:defRPr sz="1800" b="1">
                <a:solidFill>
                  <a:schemeClr val="dk1"/>
                </a:solidFill>
                <a:latin typeface="Roboto"/>
                <a:ea typeface="Roboto"/>
                <a:cs typeface="Roboto"/>
                <a:sym typeface="Roboto"/>
              </a:defRPr>
            </a:lvl8pPr>
            <a:lvl9pPr lvl="8" algn="ctr" rtl="0">
              <a:spcBef>
                <a:spcPts val="0"/>
              </a:spcBef>
              <a:spcAft>
                <a:spcPts val="0"/>
              </a:spcAft>
              <a:buClr>
                <a:schemeClr val="dk1"/>
              </a:buClr>
              <a:buSzPts val="1800"/>
              <a:buFont typeface="Roboto"/>
              <a:buNone/>
              <a:defRPr sz="1800" b="1">
                <a:solidFill>
                  <a:schemeClr val="dk1"/>
                </a:solidFill>
                <a:latin typeface="Roboto"/>
                <a:ea typeface="Roboto"/>
                <a:cs typeface="Roboto"/>
                <a:sym typeface="Roboto"/>
              </a:defRPr>
            </a:lvl9pPr>
          </a:lstStyle>
          <a:p>
            <a:endParaRPr/>
          </a:p>
        </p:txBody>
      </p:sp>
      <p:sp>
        <p:nvSpPr>
          <p:cNvPr id="315" name="Google Shape;315;p46"/>
          <p:cNvSpPr txBox="1">
            <a:spLocks noGrp="1"/>
          </p:cNvSpPr>
          <p:nvPr>
            <p:ph type="subTitle" idx="5"/>
          </p:nvPr>
        </p:nvSpPr>
        <p:spPr>
          <a:xfrm>
            <a:off x="683800" y="3317275"/>
            <a:ext cx="3410100" cy="90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2pPr>
            <a:lvl3pPr lvl="2"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3pPr>
            <a:lvl4pPr lvl="3"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4pPr>
            <a:lvl5pPr lvl="4"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5pPr>
            <a:lvl6pPr lvl="5"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6pPr>
            <a:lvl7pPr lvl="6"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7pPr>
            <a:lvl8pPr lvl="7"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8pPr>
            <a:lvl9pPr lvl="8"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9pPr>
          </a:lstStyle>
          <a:p>
            <a:endParaRPr/>
          </a:p>
        </p:txBody>
      </p:sp>
      <p:sp>
        <p:nvSpPr>
          <p:cNvPr id="316" name="Google Shape;316;p46"/>
          <p:cNvSpPr txBox="1">
            <a:spLocks noGrp="1"/>
          </p:cNvSpPr>
          <p:nvPr>
            <p:ph type="title"/>
          </p:nvPr>
        </p:nvSpPr>
        <p:spPr>
          <a:xfrm>
            <a:off x="713225" y="539500"/>
            <a:ext cx="7699200" cy="6915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2"/>
              </a:buClr>
              <a:buSzPts val="2800"/>
              <a:buFont typeface="Archivo Black"/>
              <a:buNone/>
              <a:defRPr sz="2500">
                <a:solidFill>
                  <a:schemeClr val="lt2"/>
                </a:solidFill>
                <a:latin typeface="Archivo Black"/>
                <a:ea typeface="Archivo Black"/>
                <a:cs typeface="Archivo Black"/>
                <a:sym typeface="Archivo Black"/>
              </a:defRPr>
            </a:lvl1pPr>
            <a:lvl2pPr lvl="1" algn="ctr" rtl="0">
              <a:spcBef>
                <a:spcPts val="0"/>
              </a:spcBef>
              <a:spcAft>
                <a:spcPts val="0"/>
              </a:spcAft>
              <a:buClr>
                <a:schemeClr val="lt2"/>
              </a:buClr>
              <a:buSzPts val="2800"/>
              <a:buFont typeface="Archivo Black"/>
              <a:buNone/>
              <a:defRPr u="sng">
                <a:solidFill>
                  <a:schemeClr val="lt2"/>
                </a:solidFill>
                <a:latin typeface="Archivo Black"/>
                <a:ea typeface="Archivo Black"/>
                <a:cs typeface="Archivo Black"/>
                <a:sym typeface="Archivo Black"/>
              </a:defRPr>
            </a:lvl2pPr>
            <a:lvl3pPr lvl="2" algn="ctr" rtl="0">
              <a:spcBef>
                <a:spcPts val="0"/>
              </a:spcBef>
              <a:spcAft>
                <a:spcPts val="0"/>
              </a:spcAft>
              <a:buClr>
                <a:schemeClr val="lt2"/>
              </a:buClr>
              <a:buSzPts val="2800"/>
              <a:buFont typeface="Archivo Black"/>
              <a:buNone/>
              <a:defRPr u="sng">
                <a:solidFill>
                  <a:schemeClr val="lt2"/>
                </a:solidFill>
                <a:latin typeface="Archivo Black"/>
                <a:ea typeface="Archivo Black"/>
                <a:cs typeface="Archivo Black"/>
                <a:sym typeface="Archivo Black"/>
              </a:defRPr>
            </a:lvl3pPr>
            <a:lvl4pPr lvl="3" algn="ctr" rtl="0">
              <a:spcBef>
                <a:spcPts val="0"/>
              </a:spcBef>
              <a:spcAft>
                <a:spcPts val="0"/>
              </a:spcAft>
              <a:buClr>
                <a:schemeClr val="lt2"/>
              </a:buClr>
              <a:buSzPts val="2800"/>
              <a:buFont typeface="Archivo Black"/>
              <a:buNone/>
              <a:defRPr u="sng">
                <a:solidFill>
                  <a:schemeClr val="lt2"/>
                </a:solidFill>
                <a:latin typeface="Archivo Black"/>
                <a:ea typeface="Archivo Black"/>
                <a:cs typeface="Archivo Black"/>
                <a:sym typeface="Archivo Black"/>
              </a:defRPr>
            </a:lvl4pPr>
            <a:lvl5pPr lvl="4" algn="ctr" rtl="0">
              <a:spcBef>
                <a:spcPts val="0"/>
              </a:spcBef>
              <a:spcAft>
                <a:spcPts val="0"/>
              </a:spcAft>
              <a:buClr>
                <a:schemeClr val="lt2"/>
              </a:buClr>
              <a:buSzPts val="2800"/>
              <a:buFont typeface="Archivo Black"/>
              <a:buNone/>
              <a:defRPr u="sng">
                <a:solidFill>
                  <a:schemeClr val="lt2"/>
                </a:solidFill>
                <a:latin typeface="Archivo Black"/>
                <a:ea typeface="Archivo Black"/>
                <a:cs typeface="Archivo Black"/>
                <a:sym typeface="Archivo Black"/>
              </a:defRPr>
            </a:lvl5pPr>
            <a:lvl6pPr lvl="5" algn="ctr" rtl="0">
              <a:spcBef>
                <a:spcPts val="0"/>
              </a:spcBef>
              <a:spcAft>
                <a:spcPts val="0"/>
              </a:spcAft>
              <a:buClr>
                <a:schemeClr val="lt2"/>
              </a:buClr>
              <a:buSzPts val="2800"/>
              <a:buFont typeface="Archivo Black"/>
              <a:buNone/>
              <a:defRPr u="sng">
                <a:solidFill>
                  <a:schemeClr val="lt2"/>
                </a:solidFill>
                <a:latin typeface="Archivo Black"/>
                <a:ea typeface="Archivo Black"/>
                <a:cs typeface="Archivo Black"/>
                <a:sym typeface="Archivo Black"/>
              </a:defRPr>
            </a:lvl6pPr>
            <a:lvl7pPr lvl="6" algn="ctr" rtl="0">
              <a:spcBef>
                <a:spcPts val="0"/>
              </a:spcBef>
              <a:spcAft>
                <a:spcPts val="0"/>
              </a:spcAft>
              <a:buClr>
                <a:schemeClr val="lt2"/>
              </a:buClr>
              <a:buSzPts val="2800"/>
              <a:buFont typeface="Archivo Black"/>
              <a:buNone/>
              <a:defRPr u="sng">
                <a:solidFill>
                  <a:schemeClr val="lt2"/>
                </a:solidFill>
                <a:latin typeface="Archivo Black"/>
                <a:ea typeface="Archivo Black"/>
                <a:cs typeface="Archivo Black"/>
                <a:sym typeface="Archivo Black"/>
              </a:defRPr>
            </a:lvl7pPr>
            <a:lvl8pPr lvl="7" algn="ctr" rtl="0">
              <a:spcBef>
                <a:spcPts val="0"/>
              </a:spcBef>
              <a:spcAft>
                <a:spcPts val="0"/>
              </a:spcAft>
              <a:buClr>
                <a:schemeClr val="lt2"/>
              </a:buClr>
              <a:buSzPts val="2800"/>
              <a:buFont typeface="Archivo Black"/>
              <a:buNone/>
              <a:defRPr u="sng">
                <a:solidFill>
                  <a:schemeClr val="lt2"/>
                </a:solidFill>
                <a:latin typeface="Archivo Black"/>
                <a:ea typeface="Archivo Black"/>
                <a:cs typeface="Archivo Black"/>
                <a:sym typeface="Archivo Black"/>
              </a:defRPr>
            </a:lvl8pPr>
            <a:lvl9pPr lvl="8" algn="ctr" rtl="0">
              <a:spcBef>
                <a:spcPts val="0"/>
              </a:spcBef>
              <a:spcAft>
                <a:spcPts val="0"/>
              </a:spcAft>
              <a:buClr>
                <a:schemeClr val="lt2"/>
              </a:buClr>
              <a:buSzPts val="2800"/>
              <a:buFont typeface="Archivo Black"/>
              <a:buNone/>
              <a:defRPr u="sng">
                <a:solidFill>
                  <a:schemeClr val="lt2"/>
                </a:solidFill>
                <a:latin typeface="Archivo Black"/>
                <a:ea typeface="Archivo Black"/>
                <a:cs typeface="Archivo Black"/>
                <a:sym typeface="Archivo Black"/>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hree columns 7">
  <p:cSld name="CUSTOM_9_1_1">
    <p:bg>
      <p:bgPr>
        <a:solidFill>
          <a:schemeClr val="dk2"/>
        </a:solidFill>
        <a:effectLst/>
      </p:bgPr>
    </p:bg>
    <p:spTree>
      <p:nvGrpSpPr>
        <p:cNvPr id="1" name="Shape 317"/>
        <p:cNvGrpSpPr/>
        <p:nvPr/>
      </p:nvGrpSpPr>
      <p:grpSpPr>
        <a:xfrm>
          <a:off x="0" y="0"/>
          <a:ext cx="0" cy="0"/>
          <a:chOff x="0" y="0"/>
          <a:chExt cx="0" cy="0"/>
        </a:xfrm>
      </p:grpSpPr>
      <p:sp>
        <p:nvSpPr>
          <p:cNvPr id="318" name="Google Shape;318;p47"/>
          <p:cNvSpPr txBox="1">
            <a:spLocks noGrp="1"/>
          </p:cNvSpPr>
          <p:nvPr>
            <p:ph type="subTitle" idx="1"/>
          </p:nvPr>
        </p:nvSpPr>
        <p:spPr>
          <a:xfrm>
            <a:off x="1592400" y="1349413"/>
            <a:ext cx="1335900" cy="346800"/>
          </a:xfrm>
          <a:prstGeom prst="rect">
            <a:avLst/>
          </a:prstGeom>
          <a:noFill/>
        </p:spPr>
        <p:txBody>
          <a:bodyPr spcFirstLastPara="1" wrap="square" lIns="91425" tIns="91425" rIns="91425" bIns="91425" anchor="ctr" anchorCtr="0">
            <a:normAutofit/>
          </a:bodyPr>
          <a:lstStyle>
            <a:lvl1pPr lvl="0" rtl="0">
              <a:spcBef>
                <a:spcPts val="0"/>
              </a:spcBef>
              <a:spcAft>
                <a:spcPts val="0"/>
              </a:spcAft>
              <a:buClr>
                <a:schemeClr val="dk1"/>
              </a:buClr>
              <a:buSzPts val="1800"/>
              <a:buFont typeface="Roboto"/>
              <a:buNone/>
              <a:defRPr sz="1800" b="1">
                <a:solidFill>
                  <a:schemeClr val="dk2"/>
                </a:solidFill>
                <a:latin typeface="Roboto"/>
                <a:ea typeface="Roboto"/>
                <a:cs typeface="Roboto"/>
                <a:sym typeface="Roboto"/>
              </a:defRPr>
            </a:lvl1pPr>
            <a:lvl2pPr lvl="1" rtl="0">
              <a:spcBef>
                <a:spcPts val="0"/>
              </a:spcBef>
              <a:spcAft>
                <a:spcPts val="0"/>
              </a:spcAft>
              <a:buClr>
                <a:schemeClr val="dk1"/>
              </a:buClr>
              <a:buSzPts val="1800"/>
              <a:buFont typeface="Roboto"/>
              <a:buNone/>
              <a:defRPr sz="1800" b="1">
                <a:solidFill>
                  <a:schemeClr val="dk1"/>
                </a:solidFill>
                <a:latin typeface="Roboto"/>
                <a:ea typeface="Roboto"/>
                <a:cs typeface="Roboto"/>
                <a:sym typeface="Roboto"/>
              </a:defRPr>
            </a:lvl2pPr>
            <a:lvl3pPr lvl="2" rtl="0">
              <a:spcBef>
                <a:spcPts val="0"/>
              </a:spcBef>
              <a:spcAft>
                <a:spcPts val="0"/>
              </a:spcAft>
              <a:buClr>
                <a:schemeClr val="dk1"/>
              </a:buClr>
              <a:buSzPts val="1800"/>
              <a:buFont typeface="Roboto"/>
              <a:buNone/>
              <a:defRPr sz="1800" b="1">
                <a:solidFill>
                  <a:schemeClr val="dk1"/>
                </a:solidFill>
                <a:latin typeface="Roboto"/>
                <a:ea typeface="Roboto"/>
                <a:cs typeface="Roboto"/>
                <a:sym typeface="Roboto"/>
              </a:defRPr>
            </a:lvl3pPr>
            <a:lvl4pPr lvl="3" rtl="0">
              <a:spcBef>
                <a:spcPts val="0"/>
              </a:spcBef>
              <a:spcAft>
                <a:spcPts val="0"/>
              </a:spcAft>
              <a:buClr>
                <a:schemeClr val="dk1"/>
              </a:buClr>
              <a:buSzPts val="1800"/>
              <a:buFont typeface="Roboto"/>
              <a:buNone/>
              <a:defRPr sz="1800" b="1">
                <a:solidFill>
                  <a:schemeClr val="dk1"/>
                </a:solidFill>
                <a:latin typeface="Roboto"/>
                <a:ea typeface="Roboto"/>
                <a:cs typeface="Roboto"/>
                <a:sym typeface="Roboto"/>
              </a:defRPr>
            </a:lvl4pPr>
            <a:lvl5pPr lvl="4" rtl="0">
              <a:spcBef>
                <a:spcPts val="0"/>
              </a:spcBef>
              <a:spcAft>
                <a:spcPts val="0"/>
              </a:spcAft>
              <a:buClr>
                <a:schemeClr val="dk1"/>
              </a:buClr>
              <a:buSzPts val="1800"/>
              <a:buFont typeface="Roboto"/>
              <a:buNone/>
              <a:defRPr sz="1800" b="1">
                <a:solidFill>
                  <a:schemeClr val="dk1"/>
                </a:solidFill>
                <a:latin typeface="Roboto"/>
                <a:ea typeface="Roboto"/>
                <a:cs typeface="Roboto"/>
                <a:sym typeface="Roboto"/>
              </a:defRPr>
            </a:lvl5pPr>
            <a:lvl6pPr lvl="5" rtl="0">
              <a:spcBef>
                <a:spcPts val="0"/>
              </a:spcBef>
              <a:spcAft>
                <a:spcPts val="0"/>
              </a:spcAft>
              <a:buClr>
                <a:schemeClr val="dk1"/>
              </a:buClr>
              <a:buSzPts val="1800"/>
              <a:buFont typeface="Roboto"/>
              <a:buNone/>
              <a:defRPr sz="1800" b="1">
                <a:solidFill>
                  <a:schemeClr val="dk1"/>
                </a:solidFill>
                <a:latin typeface="Roboto"/>
                <a:ea typeface="Roboto"/>
                <a:cs typeface="Roboto"/>
                <a:sym typeface="Roboto"/>
              </a:defRPr>
            </a:lvl6pPr>
            <a:lvl7pPr lvl="6" rtl="0">
              <a:spcBef>
                <a:spcPts val="0"/>
              </a:spcBef>
              <a:spcAft>
                <a:spcPts val="0"/>
              </a:spcAft>
              <a:buClr>
                <a:schemeClr val="dk1"/>
              </a:buClr>
              <a:buSzPts val="1800"/>
              <a:buFont typeface="Roboto"/>
              <a:buNone/>
              <a:defRPr sz="1800" b="1">
                <a:solidFill>
                  <a:schemeClr val="dk1"/>
                </a:solidFill>
                <a:latin typeface="Roboto"/>
                <a:ea typeface="Roboto"/>
                <a:cs typeface="Roboto"/>
                <a:sym typeface="Roboto"/>
              </a:defRPr>
            </a:lvl7pPr>
            <a:lvl8pPr lvl="7" rtl="0">
              <a:spcBef>
                <a:spcPts val="0"/>
              </a:spcBef>
              <a:spcAft>
                <a:spcPts val="0"/>
              </a:spcAft>
              <a:buClr>
                <a:schemeClr val="dk1"/>
              </a:buClr>
              <a:buSzPts val="1800"/>
              <a:buFont typeface="Roboto"/>
              <a:buNone/>
              <a:defRPr sz="1800" b="1">
                <a:solidFill>
                  <a:schemeClr val="dk1"/>
                </a:solidFill>
                <a:latin typeface="Roboto"/>
                <a:ea typeface="Roboto"/>
                <a:cs typeface="Roboto"/>
                <a:sym typeface="Roboto"/>
              </a:defRPr>
            </a:lvl8pPr>
            <a:lvl9pPr lvl="8" rtl="0">
              <a:spcBef>
                <a:spcPts val="0"/>
              </a:spcBef>
              <a:spcAft>
                <a:spcPts val="0"/>
              </a:spcAft>
              <a:buClr>
                <a:schemeClr val="dk1"/>
              </a:buClr>
              <a:buSzPts val="1800"/>
              <a:buFont typeface="Roboto"/>
              <a:buNone/>
              <a:defRPr sz="1800" b="1">
                <a:solidFill>
                  <a:schemeClr val="dk1"/>
                </a:solidFill>
                <a:latin typeface="Roboto"/>
                <a:ea typeface="Roboto"/>
                <a:cs typeface="Roboto"/>
                <a:sym typeface="Roboto"/>
              </a:defRPr>
            </a:lvl9pPr>
          </a:lstStyle>
          <a:p>
            <a:endParaRPr/>
          </a:p>
        </p:txBody>
      </p:sp>
      <p:sp>
        <p:nvSpPr>
          <p:cNvPr id="319" name="Google Shape;319;p47"/>
          <p:cNvSpPr txBox="1">
            <a:spLocks noGrp="1"/>
          </p:cNvSpPr>
          <p:nvPr>
            <p:ph type="subTitle" idx="2"/>
          </p:nvPr>
        </p:nvSpPr>
        <p:spPr>
          <a:xfrm>
            <a:off x="1592400" y="1670072"/>
            <a:ext cx="3645300" cy="601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2pPr>
            <a:lvl3pPr lvl="2"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3pPr>
            <a:lvl4pPr lvl="3"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4pPr>
            <a:lvl5pPr lvl="4"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5pPr>
            <a:lvl6pPr lvl="5"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6pPr>
            <a:lvl7pPr lvl="6"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7pPr>
            <a:lvl8pPr lvl="7"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8pPr>
            <a:lvl9pPr lvl="8"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9pPr>
          </a:lstStyle>
          <a:p>
            <a:endParaRPr/>
          </a:p>
        </p:txBody>
      </p:sp>
      <p:sp>
        <p:nvSpPr>
          <p:cNvPr id="320" name="Google Shape;320;p47"/>
          <p:cNvSpPr txBox="1">
            <a:spLocks noGrp="1"/>
          </p:cNvSpPr>
          <p:nvPr>
            <p:ph type="title"/>
          </p:nvPr>
        </p:nvSpPr>
        <p:spPr>
          <a:xfrm>
            <a:off x="713225" y="539500"/>
            <a:ext cx="7699200" cy="6915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2"/>
              </a:buClr>
              <a:buSzPts val="2800"/>
              <a:buFont typeface="Archivo Black"/>
              <a:buNone/>
              <a:defRPr sz="2500">
                <a:solidFill>
                  <a:schemeClr val="lt1"/>
                </a:solidFill>
                <a:latin typeface="Archivo Black"/>
                <a:ea typeface="Archivo Black"/>
                <a:cs typeface="Archivo Black"/>
                <a:sym typeface="Archivo Black"/>
              </a:defRPr>
            </a:lvl1pPr>
            <a:lvl2pPr lvl="1" algn="ctr" rtl="0">
              <a:spcBef>
                <a:spcPts val="0"/>
              </a:spcBef>
              <a:spcAft>
                <a:spcPts val="0"/>
              </a:spcAft>
              <a:buClr>
                <a:schemeClr val="lt2"/>
              </a:buClr>
              <a:buSzPts val="2800"/>
              <a:buFont typeface="Archivo Black"/>
              <a:buNone/>
              <a:defRPr u="sng">
                <a:solidFill>
                  <a:schemeClr val="lt2"/>
                </a:solidFill>
                <a:latin typeface="Archivo Black"/>
                <a:ea typeface="Archivo Black"/>
                <a:cs typeface="Archivo Black"/>
                <a:sym typeface="Archivo Black"/>
              </a:defRPr>
            </a:lvl2pPr>
            <a:lvl3pPr lvl="2" algn="ctr" rtl="0">
              <a:spcBef>
                <a:spcPts val="0"/>
              </a:spcBef>
              <a:spcAft>
                <a:spcPts val="0"/>
              </a:spcAft>
              <a:buClr>
                <a:schemeClr val="lt2"/>
              </a:buClr>
              <a:buSzPts val="2800"/>
              <a:buFont typeface="Archivo Black"/>
              <a:buNone/>
              <a:defRPr u="sng">
                <a:solidFill>
                  <a:schemeClr val="lt2"/>
                </a:solidFill>
                <a:latin typeface="Archivo Black"/>
                <a:ea typeface="Archivo Black"/>
                <a:cs typeface="Archivo Black"/>
                <a:sym typeface="Archivo Black"/>
              </a:defRPr>
            </a:lvl3pPr>
            <a:lvl4pPr lvl="3" algn="ctr" rtl="0">
              <a:spcBef>
                <a:spcPts val="0"/>
              </a:spcBef>
              <a:spcAft>
                <a:spcPts val="0"/>
              </a:spcAft>
              <a:buClr>
                <a:schemeClr val="lt2"/>
              </a:buClr>
              <a:buSzPts val="2800"/>
              <a:buFont typeface="Archivo Black"/>
              <a:buNone/>
              <a:defRPr u="sng">
                <a:solidFill>
                  <a:schemeClr val="lt2"/>
                </a:solidFill>
                <a:latin typeface="Archivo Black"/>
                <a:ea typeface="Archivo Black"/>
                <a:cs typeface="Archivo Black"/>
                <a:sym typeface="Archivo Black"/>
              </a:defRPr>
            </a:lvl4pPr>
            <a:lvl5pPr lvl="4" algn="ctr" rtl="0">
              <a:spcBef>
                <a:spcPts val="0"/>
              </a:spcBef>
              <a:spcAft>
                <a:spcPts val="0"/>
              </a:spcAft>
              <a:buClr>
                <a:schemeClr val="lt2"/>
              </a:buClr>
              <a:buSzPts val="2800"/>
              <a:buFont typeface="Archivo Black"/>
              <a:buNone/>
              <a:defRPr u="sng">
                <a:solidFill>
                  <a:schemeClr val="lt2"/>
                </a:solidFill>
                <a:latin typeface="Archivo Black"/>
                <a:ea typeface="Archivo Black"/>
                <a:cs typeface="Archivo Black"/>
                <a:sym typeface="Archivo Black"/>
              </a:defRPr>
            </a:lvl5pPr>
            <a:lvl6pPr lvl="5" algn="ctr" rtl="0">
              <a:spcBef>
                <a:spcPts val="0"/>
              </a:spcBef>
              <a:spcAft>
                <a:spcPts val="0"/>
              </a:spcAft>
              <a:buClr>
                <a:schemeClr val="lt2"/>
              </a:buClr>
              <a:buSzPts val="2800"/>
              <a:buFont typeface="Archivo Black"/>
              <a:buNone/>
              <a:defRPr u="sng">
                <a:solidFill>
                  <a:schemeClr val="lt2"/>
                </a:solidFill>
                <a:latin typeface="Archivo Black"/>
                <a:ea typeface="Archivo Black"/>
                <a:cs typeface="Archivo Black"/>
                <a:sym typeface="Archivo Black"/>
              </a:defRPr>
            </a:lvl6pPr>
            <a:lvl7pPr lvl="6" algn="ctr" rtl="0">
              <a:spcBef>
                <a:spcPts val="0"/>
              </a:spcBef>
              <a:spcAft>
                <a:spcPts val="0"/>
              </a:spcAft>
              <a:buClr>
                <a:schemeClr val="lt2"/>
              </a:buClr>
              <a:buSzPts val="2800"/>
              <a:buFont typeface="Archivo Black"/>
              <a:buNone/>
              <a:defRPr u="sng">
                <a:solidFill>
                  <a:schemeClr val="lt2"/>
                </a:solidFill>
                <a:latin typeface="Archivo Black"/>
                <a:ea typeface="Archivo Black"/>
                <a:cs typeface="Archivo Black"/>
                <a:sym typeface="Archivo Black"/>
              </a:defRPr>
            </a:lvl7pPr>
            <a:lvl8pPr lvl="7" algn="ctr" rtl="0">
              <a:spcBef>
                <a:spcPts val="0"/>
              </a:spcBef>
              <a:spcAft>
                <a:spcPts val="0"/>
              </a:spcAft>
              <a:buClr>
                <a:schemeClr val="lt2"/>
              </a:buClr>
              <a:buSzPts val="2800"/>
              <a:buFont typeface="Archivo Black"/>
              <a:buNone/>
              <a:defRPr u="sng">
                <a:solidFill>
                  <a:schemeClr val="lt2"/>
                </a:solidFill>
                <a:latin typeface="Archivo Black"/>
                <a:ea typeface="Archivo Black"/>
                <a:cs typeface="Archivo Black"/>
                <a:sym typeface="Archivo Black"/>
              </a:defRPr>
            </a:lvl8pPr>
            <a:lvl9pPr lvl="8" algn="ctr" rtl="0">
              <a:spcBef>
                <a:spcPts val="0"/>
              </a:spcBef>
              <a:spcAft>
                <a:spcPts val="0"/>
              </a:spcAft>
              <a:buClr>
                <a:schemeClr val="lt2"/>
              </a:buClr>
              <a:buSzPts val="2800"/>
              <a:buFont typeface="Archivo Black"/>
              <a:buNone/>
              <a:defRPr u="sng">
                <a:solidFill>
                  <a:schemeClr val="lt2"/>
                </a:solidFill>
                <a:latin typeface="Archivo Black"/>
                <a:ea typeface="Archivo Black"/>
                <a:cs typeface="Archivo Black"/>
                <a:sym typeface="Archivo Black"/>
              </a:defRPr>
            </a:lvl9pPr>
          </a:lstStyle>
          <a:p>
            <a:endParaRPr/>
          </a:p>
        </p:txBody>
      </p:sp>
      <p:sp>
        <p:nvSpPr>
          <p:cNvPr id="321" name="Google Shape;321;p47"/>
          <p:cNvSpPr txBox="1">
            <a:spLocks noGrp="1"/>
          </p:cNvSpPr>
          <p:nvPr>
            <p:ph type="subTitle" idx="3"/>
          </p:nvPr>
        </p:nvSpPr>
        <p:spPr>
          <a:xfrm>
            <a:off x="1592400" y="2389163"/>
            <a:ext cx="1335900" cy="346800"/>
          </a:xfrm>
          <a:prstGeom prst="rect">
            <a:avLst/>
          </a:prstGeom>
          <a:noFill/>
        </p:spPr>
        <p:txBody>
          <a:bodyPr spcFirstLastPara="1" wrap="square" lIns="91425" tIns="91425" rIns="91425" bIns="91425" anchor="ctr" anchorCtr="0">
            <a:normAutofit/>
          </a:bodyPr>
          <a:lstStyle>
            <a:lvl1pPr lvl="0" rtl="0">
              <a:spcBef>
                <a:spcPts val="0"/>
              </a:spcBef>
              <a:spcAft>
                <a:spcPts val="0"/>
              </a:spcAft>
              <a:buClr>
                <a:schemeClr val="dk1"/>
              </a:buClr>
              <a:buSzPts val="1800"/>
              <a:buFont typeface="Roboto"/>
              <a:buNone/>
              <a:defRPr sz="1800" b="1">
                <a:solidFill>
                  <a:schemeClr val="dk2"/>
                </a:solidFill>
                <a:latin typeface="Roboto"/>
                <a:ea typeface="Roboto"/>
                <a:cs typeface="Roboto"/>
                <a:sym typeface="Roboto"/>
              </a:defRPr>
            </a:lvl1pPr>
            <a:lvl2pPr lvl="1" rtl="0">
              <a:spcBef>
                <a:spcPts val="0"/>
              </a:spcBef>
              <a:spcAft>
                <a:spcPts val="0"/>
              </a:spcAft>
              <a:buClr>
                <a:schemeClr val="dk1"/>
              </a:buClr>
              <a:buSzPts val="1800"/>
              <a:buFont typeface="Roboto"/>
              <a:buNone/>
              <a:defRPr sz="1800" b="1">
                <a:solidFill>
                  <a:schemeClr val="dk1"/>
                </a:solidFill>
                <a:latin typeface="Roboto"/>
                <a:ea typeface="Roboto"/>
                <a:cs typeface="Roboto"/>
                <a:sym typeface="Roboto"/>
              </a:defRPr>
            </a:lvl2pPr>
            <a:lvl3pPr lvl="2" rtl="0">
              <a:spcBef>
                <a:spcPts val="0"/>
              </a:spcBef>
              <a:spcAft>
                <a:spcPts val="0"/>
              </a:spcAft>
              <a:buClr>
                <a:schemeClr val="dk1"/>
              </a:buClr>
              <a:buSzPts val="1800"/>
              <a:buFont typeface="Roboto"/>
              <a:buNone/>
              <a:defRPr sz="1800" b="1">
                <a:solidFill>
                  <a:schemeClr val="dk1"/>
                </a:solidFill>
                <a:latin typeface="Roboto"/>
                <a:ea typeface="Roboto"/>
                <a:cs typeface="Roboto"/>
                <a:sym typeface="Roboto"/>
              </a:defRPr>
            </a:lvl3pPr>
            <a:lvl4pPr lvl="3" rtl="0">
              <a:spcBef>
                <a:spcPts val="0"/>
              </a:spcBef>
              <a:spcAft>
                <a:spcPts val="0"/>
              </a:spcAft>
              <a:buClr>
                <a:schemeClr val="dk1"/>
              </a:buClr>
              <a:buSzPts val="1800"/>
              <a:buFont typeface="Roboto"/>
              <a:buNone/>
              <a:defRPr sz="1800" b="1">
                <a:solidFill>
                  <a:schemeClr val="dk1"/>
                </a:solidFill>
                <a:latin typeface="Roboto"/>
                <a:ea typeface="Roboto"/>
                <a:cs typeface="Roboto"/>
                <a:sym typeface="Roboto"/>
              </a:defRPr>
            </a:lvl4pPr>
            <a:lvl5pPr lvl="4" rtl="0">
              <a:spcBef>
                <a:spcPts val="0"/>
              </a:spcBef>
              <a:spcAft>
                <a:spcPts val="0"/>
              </a:spcAft>
              <a:buClr>
                <a:schemeClr val="dk1"/>
              </a:buClr>
              <a:buSzPts val="1800"/>
              <a:buFont typeface="Roboto"/>
              <a:buNone/>
              <a:defRPr sz="1800" b="1">
                <a:solidFill>
                  <a:schemeClr val="dk1"/>
                </a:solidFill>
                <a:latin typeface="Roboto"/>
                <a:ea typeface="Roboto"/>
                <a:cs typeface="Roboto"/>
                <a:sym typeface="Roboto"/>
              </a:defRPr>
            </a:lvl5pPr>
            <a:lvl6pPr lvl="5" rtl="0">
              <a:spcBef>
                <a:spcPts val="0"/>
              </a:spcBef>
              <a:spcAft>
                <a:spcPts val="0"/>
              </a:spcAft>
              <a:buClr>
                <a:schemeClr val="dk1"/>
              </a:buClr>
              <a:buSzPts val="1800"/>
              <a:buFont typeface="Roboto"/>
              <a:buNone/>
              <a:defRPr sz="1800" b="1">
                <a:solidFill>
                  <a:schemeClr val="dk1"/>
                </a:solidFill>
                <a:latin typeface="Roboto"/>
                <a:ea typeface="Roboto"/>
                <a:cs typeface="Roboto"/>
                <a:sym typeface="Roboto"/>
              </a:defRPr>
            </a:lvl6pPr>
            <a:lvl7pPr lvl="6" rtl="0">
              <a:spcBef>
                <a:spcPts val="0"/>
              </a:spcBef>
              <a:spcAft>
                <a:spcPts val="0"/>
              </a:spcAft>
              <a:buClr>
                <a:schemeClr val="dk1"/>
              </a:buClr>
              <a:buSzPts val="1800"/>
              <a:buFont typeface="Roboto"/>
              <a:buNone/>
              <a:defRPr sz="1800" b="1">
                <a:solidFill>
                  <a:schemeClr val="dk1"/>
                </a:solidFill>
                <a:latin typeface="Roboto"/>
                <a:ea typeface="Roboto"/>
                <a:cs typeface="Roboto"/>
                <a:sym typeface="Roboto"/>
              </a:defRPr>
            </a:lvl7pPr>
            <a:lvl8pPr lvl="7" rtl="0">
              <a:spcBef>
                <a:spcPts val="0"/>
              </a:spcBef>
              <a:spcAft>
                <a:spcPts val="0"/>
              </a:spcAft>
              <a:buClr>
                <a:schemeClr val="dk1"/>
              </a:buClr>
              <a:buSzPts val="1800"/>
              <a:buFont typeface="Roboto"/>
              <a:buNone/>
              <a:defRPr sz="1800" b="1">
                <a:solidFill>
                  <a:schemeClr val="dk1"/>
                </a:solidFill>
                <a:latin typeface="Roboto"/>
                <a:ea typeface="Roboto"/>
                <a:cs typeface="Roboto"/>
                <a:sym typeface="Roboto"/>
              </a:defRPr>
            </a:lvl8pPr>
            <a:lvl9pPr lvl="8" rtl="0">
              <a:spcBef>
                <a:spcPts val="0"/>
              </a:spcBef>
              <a:spcAft>
                <a:spcPts val="0"/>
              </a:spcAft>
              <a:buClr>
                <a:schemeClr val="dk1"/>
              </a:buClr>
              <a:buSzPts val="1800"/>
              <a:buFont typeface="Roboto"/>
              <a:buNone/>
              <a:defRPr sz="1800" b="1">
                <a:solidFill>
                  <a:schemeClr val="dk1"/>
                </a:solidFill>
                <a:latin typeface="Roboto"/>
                <a:ea typeface="Roboto"/>
                <a:cs typeface="Roboto"/>
                <a:sym typeface="Roboto"/>
              </a:defRPr>
            </a:lvl9pPr>
          </a:lstStyle>
          <a:p>
            <a:endParaRPr/>
          </a:p>
        </p:txBody>
      </p:sp>
      <p:sp>
        <p:nvSpPr>
          <p:cNvPr id="322" name="Google Shape;322;p47"/>
          <p:cNvSpPr txBox="1">
            <a:spLocks noGrp="1"/>
          </p:cNvSpPr>
          <p:nvPr>
            <p:ph type="subTitle" idx="4"/>
          </p:nvPr>
        </p:nvSpPr>
        <p:spPr>
          <a:xfrm>
            <a:off x="1592400" y="2707872"/>
            <a:ext cx="3645300" cy="601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2pPr>
            <a:lvl3pPr lvl="2"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3pPr>
            <a:lvl4pPr lvl="3"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4pPr>
            <a:lvl5pPr lvl="4"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5pPr>
            <a:lvl6pPr lvl="5"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6pPr>
            <a:lvl7pPr lvl="6"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7pPr>
            <a:lvl8pPr lvl="7"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8pPr>
            <a:lvl9pPr lvl="8"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9pPr>
          </a:lstStyle>
          <a:p>
            <a:endParaRPr/>
          </a:p>
        </p:txBody>
      </p:sp>
      <p:sp>
        <p:nvSpPr>
          <p:cNvPr id="323" name="Google Shape;323;p47"/>
          <p:cNvSpPr txBox="1">
            <a:spLocks noGrp="1"/>
          </p:cNvSpPr>
          <p:nvPr>
            <p:ph type="subTitle" idx="5"/>
          </p:nvPr>
        </p:nvSpPr>
        <p:spPr>
          <a:xfrm>
            <a:off x="1592400" y="3426938"/>
            <a:ext cx="1335900" cy="346800"/>
          </a:xfrm>
          <a:prstGeom prst="rect">
            <a:avLst/>
          </a:prstGeom>
          <a:noFill/>
        </p:spPr>
        <p:txBody>
          <a:bodyPr spcFirstLastPara="1" wrap="square" lIns="91425" tIns="91425" rIns="91425" bIns="91425" anchor="ctr" anchorCtr="0">
            <a:normAutofit/>
          </a:bodyPr>
          <a:lstStyle>
            <a:lvl1pPr lvl="0" rtl="0">
              <a:spcBef>
                <a:spcPts val="0"/>
              </a:spcBef>
              <a:spcAft>
                <a:spcPts val="0"/>
              </a:spcAft>
              <a:buClr>
                <a:schemeClr val="dk1"/>
              </a:buClr>
              <a:buSzPts val="1800"/>
              <a:buFont typeface="Roboto"/>
              <a:buNone/>
              <a:defRPr sz="1800" b="1">
                <a:solidFill>
                  <a:schemeClr val="dk2"/>
                </a:solidFill>
                <a:latin typeface="Roboto"/>
                <a:ea typeface="Roboto"/>
                <a:cs typeface="Roboto"/>
                <a:sym typeface="Roboto"/>
              </a:defRPr>
            </a:lvl1pPr>
            <a:lvl2pPr lvl="1" rtl="0">
              <a:spcBef>
                <a:spcPts val="0"/>
              </a:spcBef>
              <a:spcAft>
                <a:spcPts val="0"/>
              </a:spcAft>
              <a:buClr>
                <a:schemeClr val="dk1"/>
              </a:buClr>
              <a:buSzPts val="1800"/>
              <a:buFont typeface="Roboto"/>
              <a:buNone/>
              <a:defRPr sz="1800" b="1">
                <a:solidFill>
                  <a:schemeClr val="dk1"/>
                </a:solidFill>
                <a:latin typeface="Roboto"/>
                <a:ea typeface="Roboto"/>
                <a:cs typeface="Roboto"/>
                <a:sym typeface="Roboto"/>
              </a:defRPr>
            </a:lvl2pPr>
            <a:lvl3pPr lvl="2" rtl="0">
              <a:spcBef>
                <a:spcPts val="0"/>
              </a:spcBef>
              <a:spcAft>
                <a:spcPts val="0"/>
              </a:spcAft>
              <a:buClr>
                <a:schemeClr val="dk1"/>
              </a:buClr>
              <a:buSzPts val="1800"/>
              <a:buFont typeface="Roboto"/>
              <a:buNone/>
              <a:defRPr sz="1800" b="1">
                <a:solidFill>
                  <a:schemeClr val="dk1"/>
                </a:solidFill>
                <a:latin typeface="Roboto"/>
                <a:ea typeface="Roboto"/>
                <a:cs typeface="Roboto"/>
                <a:sym typeface="Roboto"/>
              </a:defRPr>
            </a:lvl3pPr>
            <a:lvl4pPr lvl="3" rtl="0">
              <a:spcBef>
                <a:spcPts val="0"/>
              </a:spcBef>
              <a:spcAft>
                <a:spcPts val="0"/>
              </a:spcAft>
              <a:buClr>
                <a:schemeClr val="dk1"/>
              </a:buClr>
              <a:buSzPts val="1800"/>
              <a:buFont typeface="Roboto"/>
              <a:buNone/>
              <a:defRPr sz="1800" b="1">
                <a:solidFill>
                  <a:schemeClr val="dk1"/>
                </a:solidFill>
                <a:latin typeface="Roboto"/>
                <a:ea typeface="Roboto"/>
                <a:cs typeface="Roboto"/>
                <a:sym typeface="Roboto"/>
              </a:defRPr>
            </a:lvl4pPr>
            <a:lvl5pPr lvl="4" rtl="0">
              <a:spcBef>
                <a:spcPts val="0"/>
              </a:spcBef>
              <a:spcAft>
                <a:spcPts val="0"/>
              </a:spcAft>
              <a:buClr>
                <a:schemeClr val="dk1"/>
              </a:buClr>
              <a:buSzPts val="1800"/>
              <a:buFont typeface="Roboto"/>
              <a:buNone/>
              <a:defRPr sz="1800" b="1">
                <a:solidFill>
                  <a:schemeClr val="dk1"/>
                </a:solidFill>
                <a:latin typeface="Roboto"/>
                <a:ea typeface="Roboto"/>
                <a:cs typeface="Roboto"/>
                <a:sym typeface="Roboto"/>
              </a:defRPr>
            </a:lvl5pPr>
            <a:lvl6pPr lvl="5" rtl="0">
              <a:spcBef>
                <a:spcPts val="0"/>
              </a:spcBef>
              <a:spcAft>
                <a:spcPts val="0"/>
              </a:spcAft>
              <a:buClr>
                <a:schemeClr val="dk1"/>
              </a:buClr>
              <a:buSzPts val="1800"/>
              <a:buFont typeface="Roboto"/>
              <a:buNone/>
              <a:defRPr sz="1800" b="1">
                <a:solidFill>
                  <a:schemeClr val="dk1"/>
                </a:solidFill>
                <a:latin typeface="Roboto"/>
                <a:ea typeface="Roboto"/>
                <a:cs typeface="Roboto"/>
                <a:sym typeface="Roboto"/>
              </a:defRPr>
            </a:lvl6pPr>
            <a:lvl7pPr lvl="6" rtl="0">
              <a:spcBef>
                <a:spcPts val="0"/>
              </a:spcBef>
              <a:spcAft>
                <a:spcPts val="0"/>
              </a:spcAft>
              <a:buClr>
                <a:schemeClr val="dk1"/>
              </a:buClr>
              <a:buSzPts val="1800"/>
              <a:buFont typeface="Roboto"/>
              <a:buNone/>
              <a:defRPr sz="1800" b="1">
                <a:solidFill>
                  <a:schemeClr val="dk1"/>
                </a:solidFill>
                <a:latin typeface="Roboto"/>
                <a:ea typeface="Roboto"/>
                <a:cs typeface="Roboto"/>
                <a:sym typeface="Roboto"/>
              </a:defRPr>
            </a:lvl7pPr>
            <a:lvl8pPr lvl="7" rtl="0">
              <a:spcBef>
                <a:spcPts val="0"/>
              </a:spcBef>
              <a:spcAft>
                <a:spcPts val="0"/>
              </a:spcAft>
              <a:buClr>
                <a:schemeClr val="dk1"/>
              </a:buClr>
              <a:buSzPts val="1800"/>
              <a:buFont typeface="Roboto"/>
              <a:buNone/>
              <a:defRPr sz="1800" b="1">
                <a:solidFill>
                  <a:schemeClr val="dk1"/>
                </a:solidFill>
                <a:latin typeface="Roboto"/>
                <a:ea typeface="Roboto"/>
                <a:cs typeface="Roboto"/>
                <a:sym typeface="Roboto"/>
              </a:defRPr>
            </a:lvl8pPr>
            <a:lvl9pPr lvl="8" rtl="0">
              <a:spcBef>
                <a:spcPts val="0"/>
              </a:spcBef>
              <a:spcAft>
                <a:spcPts val="0"/>
              </a:spcAft>
              <a:buClr>
                <a:schemeClr val="dk1"/>
              </a:buClr>
              <a:buSzPts val="1800"/>
              <a:buFont typeface="Roboto"/>
              <a:buNone/>
              <a:defRPr sz="1800" b="1">
                <a:solidFill>
                  <a:schemeClr val="dk1"/>
                </a:solidFill>
                <a:latin typeface="Roboto"/>
                <a:ea typeface="Roboto"/>
                <a:cs typeface="Roboto"/>
                <a:sym typeface="Roboto"/>
              </a:defRPr>
            </a:lvl9pPr>
          </a:lstStyle>
          <a:p>
            <a:endParaRPr/>
          </a:p>
        </p:txBody>
      </p:sp>
      <p:sp>
        <p:nvSpPr>
          <p:cNvPr id="324" name="Google Shape;324;p47"/>
          <p:cNvSpPr txBox="1">
            <a:spLocks noGrp="1"/>
          </p:cNvSpPr>
          <p:nvPr>
            <p:ph type="subTitle" idx="6"/>
          </p:nvPr>
        </p:nvSpPr>
        <p:spPr>
          <a:xfrm>
            <a:off x="1592400" y="3741885"/>
            <a:ext cx="3645300" cy="601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2pPr>
            <a:lvl3pPr lvl="2"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3pPr>
            <a:lvl4pPr lvl="3"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4pPr>
            <a:lvl5pPr lvl="4"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5pPr>
            <a:lvl6pPr lvl="5"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6pPr>
            <a:lvl7pPr lvl="6"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7pPr>
            <a:lvl8pPr lvl="7"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8pPr>
            <a:lvl9pPr lvl="8"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Numbers and text 2">
  <p:cSld name="CUSTOM_14_1">
    <p:spTree>
      <p:nvGrpSpPr>
        <p:cNvPr id="1" name="Shape 336"/>
        <p:cNvGrpSpPr/>
        <p:nvPr/>
      </p:nvGrpSpPr>
      <p:grpSpPr>
        <a:xfrm>
          <a:off x="0" y="0"/>
          <a:ext cx="0" cy="0"/>
          <a:chOff x="0" y="0"/>
          <a:chExt cx="0" cy="0"/>
        </a:xfrm>
      </p:grpSpPr>
      <p:sp>
        <p:nvSpPr>
          <p:cNvPr id="337" name="Google Shape;337;p49"/>
          <p:cNvSpPr/>
          <p:nvPr/>
        </p:nvSpPr>
        <p:spPr>
          <a:xfrm>
            <a:off x="0" y="278025"/>
            <a:ext cx="9144000" cy="4587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9"/>
          <p:cNvSpPr/>
          <p:nvPr/>
        </p:nvSpPr>
        <p:spPr>
          <a:xfrm>
            <a:off x="4763000" y="2835150"/>
            <a:ext cx="3669300" cy="9528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9" name="Google Shape;339;p49"/>
          <p:cNvSpPr/>
          <p:nvPr/>
        </p:nvSpPr>
        <p:spPr>
          <a:xfrm>
            <a:off x="713237" y="2835150"/>
            <a:ext cx="3669300" cy="9528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0" name="Google Shape;340;p49"/>
          <p:cNvSpPr/>
          <p:nvPr/>
        </p:nvSpPr>
        <p:spPr>
          <a:xfrm>
            <a:off x="713100" y="1418075"/>
            <a:ext cx="7717800" cy="1264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1" name="Google Shape;341;p49"/>
          <p:cNvSpPr txBox="1">
            <a:spLocks noGrp="1"/>
          </p:cNvSpPr>
          <p:nvPr>
            <p:ph type="title" hasCustomPrompt="1"/>
          </p:nvPr>
        </p:nvSpPr>
        <p:spPr>
          <a:xfrm>
            <a:off x="2781300" y="1532075"/>
            <a:ext cx="3581400" cy="712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500"/>
              <a:buFont typeface="Archivo Black"/>
              <a:buNone/>
              <a:defRPr sz="4500">
                <a:solidFill>
                  <a:schemeClr val="lt1"/>
                </a:solidFill>
                <a:latin typeface="Archivo Black"/>
                <a:ea typeface="Archivo Black"/>
                <a:cs typeface="Archivo Black"/>
                <a:sym typeface="Archivo Black"/>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342" name="Google Shape;342;p49"/>
          <p:cNvSpPr txBox="1">
            <a:spLocks noGrp="1"/>
          </p:cNvSpPr>
          <p:nvPr>
            <p:ph type="subTitle" idx="1"/>
          </p:nvPr>
        </p:nvSpPr>
        <p:spPr>
          <a:xfrm>
            <a:off x="2781300" y="2204975"/>
            <a:ext cx="3581400" cy="363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1400"/>
              <a:buNone/>
              <a:defRPr>
                <a:solidFill>
                  <a:schemeClr val="lt1"/>
                </a:solidFill>
                <a:latin typeface="Roboto"/>
                <a:ea typeface="Roboto"/>
                <a:cs typeface="Roboto"/>
                <a:sym typeface="Roboto"/>
              </a:defRPr>
            </a:lvl1pPr>
            <a:lvl2pPr lvl="1" algn="ctr" rtl="0">
              <a:spcBef>
                <a:spcPts val="0"/>
              </a:spcBef>
              <a:spcAft>
                <a:spcPts val="0"/>
              </a:spcAft>
              <a:buClr>
                <a:schemeClr val="lt1"/>
              </a:buClr>
              <a:buSzPts val="1400"/>
              <a:buNone/>
              <a:defRPr>
                <a:solidFill>
                  <a:schemeClr val="lt1"/>
                </a:solidFill>
              </a:defRPr>
            </a:lvl2pPr>
            <a:lvl3pPr lvl="2" algn="ctr" rtl="0">
              <a:spcBef>
                <a:spcPts val="0"/>
              </a:spcBef>
              <a:spcAft>
                <a:spcPts val="0"/>
              </a:spcAft>
              <a:buClr>
                <a:schemeClr val="lt1"/>
              </a:buClr>
              <a:buSzPts val="1400"/>
              <a:buNone/>
              <a:defRPr>
                <a:solidFill>
                  <a:schemeClr val="lt1"/>
                </a:solidFill>
              </a:defRPr>
            </a:lvl3pPr>
            <a:lvl4pPr lvl="3" algn="ctr" rtl="0">
              <a:spcBef>
                <a:spcPts val="0"/>
              </a:spcBef>
              <a:spcAft>
                <a:spcPts val="0"/>
              </a:spcAft>
              <a:buClr>
                <a:schemeClr val="lt1"/>
              </a:buClr>
              <a:buSzPts val="1400"/>
              <a:buNone/>
              <a:defRPr>
                <a:solidFill>
                  <a:schemeClr val="lt1"/>
                </a:solidFill>
              </a:defRPr>
            </a:lvl4pPr>
            <a:lvl5pPr lvl="4" algn="ctr" rtl="0">
              <a:spcBef>
                <a:spcPts val="0"/>
              </a:spcBef>
              <a:spcAft>
                <a:spcPts val="0"/>
              </a:spcAft>
              <a:buClr>
                <a:schemeClr val="lt1"/>
              </a:buClr>
              <a:buSzPts val="1400"/>
              <a:buNone/>
              <a:defRPr>
                <a:solidFill>
                  <a:schemeClr val="lt1"/>
                </a:solidFill>
              </a:defRPr>
            </a:lvl5pPr>
            <a:lvl6pPr lvl="5" algn="ctr" rtl="0">
              <a:spcBef>
                <a:spcPts val="0"/>
              </a:spcBef>
              <a:spcAft>
                <a:spcPts val="0"/>
              </a:spcAft>
              <a:buClr>
                <a:schemeClr val="lt1"/>
              </a:buClr>
              <a:buSzPts val="1400"/>
              <a:buNone/>
              <a:defRPr>
                <a:solidFill>
                  <a:schemeClr val="lt1"/>
                </a:solidFill>
              </a:defRPr>
            </a:lvl6pPr>
            <a:lvl7pPr lvl="6" algn="ctr" rtl="0">
              <a:spcBef>
                <a:spcPts val="0"/>
              </a:spcBef>
              <a:spcAft>
                <a:spcPts val="0"/>
              </a:spcAft>
              <a:buClr>
                <a:schemeClr val="lt1"/>
              </a:buClr>
              <a:buSzPts val="1400"/>
              <a:buNone/>
              <a:defRPr>
                <a:solidFill>
                  <a:schemeClr val="lt1"/>
                </a:solidFill>
              </a:defRPr>
            </a:lvl7pPr>
            <a:lvl8pPr lvl="7" algn="ctr" rtl="0">
              <a:spcBef>
                <a:spcPts val="0"/>
              </a:spcBef>
              <a:spcAft>
                <a:spcPts val="0"/>
              </a:spcAft>
              <a:buClr>
                <a:schemeClr val="lt1"/>
              </a:buClr>
              <a:buSzPts val="1400"/>
              <a:buNone/>
              <a:defRPr>
                <a:solidFill>
                  <a:schemeClr val="lt1"/>
                </a:solidFill>
              </a:defRPr>
            </a:lvl8pPr>
            <a:lvl9pPr lvl="8" algn="ctr" rtl="0">
              <a:spcBef>
                <a:spcPts val="0"/>
              </a:spcBef>
              <a:spcAft>
                <a:spcPts val="0"/>
              </a:spcAft>
              <a:buClr>
                <a:schemeClr val="lt1"/>
              </a:buClr>
              <a:buSzPts val="1400"/>
              <a:buNone/>
              <a:defRPr>
                <a:solidFill>
                  <a:schemeClr val="lt1"/>
                </a:solidFill>
              </a:defRPr>
            </a:lvl9pPr>
          </a:lstStyle>
          <a:p>
            <a:endParaRPr/>
          </a:p>
        </p:txBody>
      </p:sp>
      <p:sp>
        <p:nvSpPr>
          <p:cNvPr id="343" name="Google Shape;343;p49"/>
          <p:cNvSpPr txBox="1">
            <a:spLocks noGrp="1"/>
          </p:cNvSpPr>
          <p:nvPr>
            <p:ph type="title" idx="2" hasCustomPrompt="1"/>
          </p:nvPr>
        </p:nvSpPr>
        <p:spPr>
          <a:xfrm>
            <a:off x="911087" y="2909649"/>
            <a:ext cx="3273600" cy="554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500"/>
              <a:buFont typeface="Archivo Black"/>
              <a:buNone/>
              <a:defRPr sz="2400">
                <a:solidFill>
                  <a:schemeClr val="lt1"/>
                </a:solidFill>
                <a:latin typeface="Archivo Black"/>
                <a:ea typeface="Archivo Black"/>
                <a:cs typeface="Archivo Black"/>
                <a:sym typeface="Archivo Black"/>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344" name="Google Shape;344;p49"/>
          <p:cNvSpPr txBox="1">
            <a:spLocks noGrp="1"/>
          </p:cNvSpPr>
          <p:nvPr>
            <p:ph type="subTitle" idx="3"/>
          </p:nvPr>
        </p:nvSpPr>
        <p:spPr>
          <a:xfrm>
            <a:off x="757150" y="3341950"/>
            <a:ext cx="3581400" cy="4002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1400"/>
              <a:buNone/>
              <a:defRPr>
                <a:solidFill>
                  <a:schemeClr val="lt1"/>
                </a:solidFill>
                <a:latin typeface="Roboto"/>
                <a:ea typeface="Roboto"/>
                <a:cs typeface="Roboto"/>
                <a:sym typeface="Roboto"/>
              </a:defRPr>
            </a:lvl1pPr>
            <a:lvl2pPr lvl="1" algn="ctr" rtl="0">
              <a:spcBef>
                <a:spcPts val="0"/>
              </a:spcBef>
              <a:spcAft>
                <a:spcPts val="0"/>
              </a:spcAft>
              <a:buClr>
                <a:schemeClr val="lt1"/>
              </a:buClr>
              <a:buSzPts val="1400"/>
              <a:buNone/>
              <a:defRPr>
                <a:solidFill>
                  <a:schemeClr val="lt1"/>
                </a:solidFill>
              </a:defRPr>
            </a:lvl2pPr>
            <a:lvl3pPr lvl="2" algn="ctr" rtl="0">
              <a:spcBef>
                <a:spcPts val="0"/>
              </a:spcBef>
              <a:spcAft>
                <a:spcPts val="0"/>
              </a:spcAft>
              <a:buClr>
                <a:schemeClr val="lt1"/>
              </a:buClr>
              <a:buSzPts val="1400"/>
              <a:buNone/>
              <a:defRPr>
                <a:solidFill>
                  <a:schemeClr val="lt1"/>
                </a:solidFill>
              </a:defRPr>
            </a:lvl3pPr>
            <a:lvl4pPr lvl="3" algn="ctr" rtl="0">
              <a:spcBef>
                <a:spcPts val="0"/>
              </a:spcBef>
              <a:spcAft>
                <a:spcPts val="0"/>
              </a:spcAft>
              <a:buClr>
                <a:schemeClr val="lt1"/>
              </a:buClr>
              <a:buSzPts val="1400"/>
              <a:buNone/>
              <a:defRPr>
                <a:solidFill>
                  <a:schemeClr val="lt1"/>
                </a:solidFill>
              </a:defRPr>
            </a:lvl4pPr>
            <a:lvl5pPr lvl="4" algn="ctr" rtl="0">
              <a:spcBef>
                <a:spcPts val="0"/>
              </a:spcBef>
              <a:spcAft>
                <a:spcPts val="0"/>
              </a:spcAft>
              <a:buClr>
                <a:schemeClr val="lt1"/>
              </a:buClr>
              <a:buSzPts val="1400"/>
              <a:buNone/>
              <a:defRPr>
                <a:solidFill>
                  <a:schemeClr val="lt1"/>
                </a:solidFill>
              </a:defRPr>
            </a:lvl5pPr>
            <a:lvl6pPr lvl="5" algn="ctr" rtl="0">
              <a:spcBef>
                <a:spcPts val="0"/>
              </a:spcBef>
              <a:spcAft>
                <a:spcPts val="0"/>
              </a:spcAft>
              <a:buClr>
                <a:schemeClr val="lt1"/>
              </a:buClr>
              <a:buSzPts val="1400"/>
              <a:buNone/>
              <a:defRPr>
                <a:solidFill>
                  <a:schemeClr val="lt1"/>
                </a:solidFill>
              </a:defRPr>
            </a:lvl6pPr>
            <a:lvl7pPr lvl="6" algn="ctr" rtl="0">
              <a:spcBef>
                <a:spcPts val="0"/>
              </a:spcBef>
              <a:spcAft>
                <a:spcPts val="0"/>
              </a:spcAft>
              <a:buClr>
                <a:schemeClr val="lt1"/>
              </a:buClr>
              <a:buSzPts val="1400"/>
              <a:buNone/>
              <a:defRPr>
                <a:solidFill>
                  <a:schemeClr val="lt1"/>
                </a:solidFill>
              </a:defRPr>
            </a:lvl7pPr>
            <a:lvl8pPr lvl="7" algn="ctr" rtl="0">
              <a:spcBef>
                <a:spcPts val="0"/>
              </a:spcBef>
              <a:spcAft>
                <a:spcPts val="0"/>
              </a:spcAft>
              <a:buClr>
                <a:schemeClr val="lt1"/>
              </a:buClr>
              <a:buSzPts val="1400"/>
              <a:buNone/>
              <a:defRPr>
                <a:solidFill>
                  <a:schemeClr val="lt1"/>
                </a:solidFill>
              </a:defRPr>
            </a:lvl8pPr>
            <a:lvl9pPr lvl="8" algn="ctr" rtl="0">
              <a:spcBef>
                <a:spcPts val="0"/>
              </a:spcBef>
              <a:spcAft>
                <a:spcPts val="0"/>
              </a:spcAft>
              <a:buClr>
                <a:schemeClr val="lt1"/>
              </a:buClr>
              <a:buSzPts val="1400"/>
              <a:buNone/>
              <a:defRPr>
                <a:solidFill>
                  <a:schemeClr val="lt1"/>
                </a:solidFill>
              </a:defRPr>
            </a:lvl9pPr>
          </a:lstStyle>
          <a:p>
            <a:endParaRPr/>
          </a:p>
        </p:txBody>
      </p:sp>
      <p:sp>
        <p:nvSpPr>
          <p:cNvPr id="345" name="Google Shape;345;p49"/>
          <p:cNvSpPr txBox="1">
            <a:spLocks noGrp="1"/>
          </p:cNvSpPr>
          <p:nvPr>
            <p:ph type="title" idx="4" hasCustomPrompt="1"/>
          </p:nvPr>
        </p:nvSpPr>
        <p:spPr>
          <a:xfrm>
            <a:off x="4960850" y="2909649"/>
            <a:ext cx="3273600" cy="5541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4500"/>
              <a:buFont typeface="Archivo Black"/>
              <a:buNone/>
              <a:defRPr sz="2400">
                <a:solidFill>
                  <a:schemeClr val="lt1"/>
                </a:solidFill>
                <a:latin typeface="Archivo Black"/>
                <a:ea typeface="Archivo Black"/>
                <a:cs typeface="Archivo Black"/>
                <a:sym typeface="Archivo Black"/>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346" name="Google Shape;346;p49"/>
          <p:cNvSpPr txBox="1">
            <a:spLocks noGrp="1"/>
          </p:cNvSpPr>
          <p:nvPr>
            <p:ph type="subTitle" idx="5"/>
          </p:nvPr>
        </p:nvSpPr>
        <p:spPr>
          <a:xfrm>
            <a:off x="4806950" y="3341950"/>
            <a:ext cx="3581400" cy="4002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1400"/>
              <a:buNone/>
              <a:defRPr>
                <a:solidFill>
                  <a:schemeClr val="lt1"/>
                </a:solidFill>
              </a:defRPr>
            </a:lvl1pPr>
            <a:lvl2pPr lvl="1" algn="ctr" rtl="0">
              <a:spcBef>
                <a:spcPts val="0"/>
              </a:spcBef>
              <a:spcAft>
                <a:spcPts val="0"/>
              </a:spcAft>
              <a:buClr>
                <a:schemeClr val="lt1"/>
              </a:buClr>
              <a:buSzPts val="1400"/>
              <a:buNone/>
              <a:defRPr>
                <a:solidFill>
                  <a:schemeClr val="lt1"/>
                </a:solidFill>
              </a:defRPr>
            </a:lvl2pPr>
            <a:lvl3pPr lvl="2" algn="ctr" rtl="0">
              <a:spcBef>
                <a:spcPts val="0"/>
              </a:spcBef>
              <a:spcAft>
                <a:spcPts val="0"/>
              </a:spcAft>
              <a:buClr>
                <a:schemeClr val="lt1"/>
              </a:buClr>
              <a:buSzPts val="1400"/>
              <a:buNone/>
              <a:defRPr>
                <a:solidFill>
                  <a:schemeClr val="lt1"/>
                </a:solidFill>
              </a:defRPr>
            </a:lvl3pPr>
            <a:lvl4pPr lvl="3" algn="ctr" rtl="0">
              <a:spcBef>
                <a:spcPts val="0"/>
              </a:spcBef>
              <a:spcAft>
                <a:spcPts val="0"/>
              </a:spcAft>
              <a:buClr>
                <a:schemeClr val="lt1"/>
              </a:buClr>
              <a:buSzPts val="1400"/>
              <a:buNone/>
              <a:defRPr>
                <a:solidFill>
                  <a:schemeClr val="lt1"/>
                </a:solidFill>
              </a:defRPr>
            </a:lvl4pPr>
            <a:lvl5pPr lvl="4" algn="ctr" rtl="0">
              <a:spcBef>
                <a:spcPts val="0"/>
              </a:spcBef>
              <a:spcAft>
                <a:spcPts val="0"/>
              </a:spcAft>
              <a:buClr>
                <a:schemeClr val="lt1"/>
              </a:buClr>
              <a:buSzPts val="1400"/>
              <a:buNone/>
              <a:defRPr>
                <a:solidFill>
                  <a:schemeClr val="lt1"/>
                </a:solidFill>
              </a:defRPr>
            </a:lvl5pPr>
            <a:lvl6pPr lvl="5" algn="ctr" rtl="0">
              <a:spcBef>
                <a:spcPts val="0"/>
              </a:spcBef>
              <a:spcAft>
                <a:spcPts val="0"/>
              </a:spcAft>
              <a:buClr>
                <a:schemeClr val="lt1"/>
              </a:buClr>
              <a:buSzPts val="1400"/>
              <a:buNone/>
              <a:defRPr>
                <a:solidFill>
                  <a:schemeClr val="lt1"/>
                </a:solidFill>
              </a:defRPr>
            </a:lvl6pPr>
            <a:lvl7pPr lvl="6" algn="ctr" rtl="0">
              <a:spcBef>
                <a:spcPts val="0"/>
              </a:spcBef>
              <a:spcAft>
                <a:spcPts val="0"/>
              </a:spcAft>
              <a:buClr>
                <a:schemeClr val="lt1"/>
              </a:buClr>
              <a:buSzPts val="1400"/>
              <a:buNone/>
              <a:defRPr>
                <a:solidFill>
                  <a:schemeClr val="lt1"/>
                </a:solidFill>
              </a:defRPr>
            </a:lvl7pPr>
            <a:lvl8pPr lvl="7" algn="ctr" rtl="0">
              <a:spcBef>
                <a:spcPts val="0"/>
              </a:spcBef>
              <a:spcAft>
                <a:spcPts val="0"/>
              </a:spcAft>
              <a:buClr>
                <a:schemeClr val="lt1"/>
              </a:buClr>
              <a:buSzPts val="1400"/>
              <a:buNone/>
              <a:defRPr>
                <a:solidFill>
                  <a:schemeClr val="lt1"/>
                </a:solidFill>
              </a:defRPr>
            </a:lvl8pPr>
            <a:lvl9pPr lvl="8" algn="ctr" rtl="0">
              <a:spcBef>
                <a:spcPts val="0"/>
              </a:spcBef>
              <a:spcAft>
                <a:spcPts val="0"/>
              </a:spcAft>
              <a:buClr>
                <a:schemeClr val="lt1"/>
              </a:buClr>
              <a:buSzPts val="1400"/>
              <a:buNone/>
              <a:defRPr>
                <a:solidFill>
                  <a:schemeClr val="lt1"/>
                </a:solidFil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4">
  <p:cSld name="CUSTOM_5_1_1">
    <p:spTree>
      <p:nvGrpSpPr>
        <p:cNvPr id="1" name="Shape 361"/>
        <p:cNvGrpSpPr/>
        <p:nvPr/>
      </p:nvGrpSpPr>
      <p:grpSpPr>
        <a:xfrm>
          <a:off x="0" y="0"/>
          <a:ext cx="0" cy="0"/>
          <a:chOff x="0" y="0"/>
          <a:chExt cx="0" cy="0"/>
        </a:xfrm>
      </p:grpSpPr>
      <p:sp>
        <p:nvSpPr>
          <p:cNvPr id="362" name="Google Shape;362;p53"/>
          <p:cNvSpPr/>
          <p:nvPr/>
        </p:nvSpPr>
        <p:spPr>
          <a:xfrm>
            <a:off x="0" y="0"/>
            <a:ext cx="6984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3"/>
          <p:cNvSpPr txBox="1">
            <a:spLocks noGrp="1"/>
          </p:cNvSpPr>
          <p:nvPr>
            <p:ph type="title"/>
          </p:nvPr>
        </p:nvSpPr>
        <p:spPr>
          <a:xfrm>
            <a:off x="5143500" y="1980525"/>
            <a:ext cx="2450100" cy="59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1pPr>
            <a:lvl2pPr lvl="1" rtl="0">
              <a:spcBef>
                <a:spcPts val="0"/>
              </a:spcBef>
              <a:spcAft>
                <a:spcPts val="0"/>
              </a:spcAft>
              <a:buSzPts val="2500"/>
              <a:buFont typeface="Archivo Black"/>
              <a:buNone/>
              <a:defRPr sz="2500">
                <a:latin typeface="Archivo Black"/>
                <a:ea typeface="Archivo Black"/>
                <a:cs typeface="Archivo Black"/>
                <a:sym typeface="Archivo Black"/>
              </a:defRPr>
            </a:lvl2pPr>
            <a:lvl3pPr lvl="2" rtl="0">
              <a:spcBef>
                <a:spcPts val="0"/>
              </a:spcBef>
              <a:spcAft>
                <a:spcPts val="0"/>
              </a:spcAft>
              <a:buSzPts val="2500"/>
              <a:buFont typeface="Archivo Black"/>
              <a:buNone/>
              <a:defRPr sz="2500">
                <a:latin typeface="Archivo Black"/>
                <a:ea typeface="Archivo Black"/>
                <a:cs typeface="Archivo Black"/>
                <a:sym typeface="Archivo Black"/>
              </a:defRPr>
            </a:lvl3pPr>
            <a:lvl4pPr lvl="3" rtl="0">
              <a:spcBef>
                <a:spcPts val="0"/>
              </a:spcBef>
              <a:spcAft>
                <a:spcPts val="0"/>
              </a:spcAft>
              <a:buSzPts val="2500"/>
              <a:buFont typeface="Archivo Black"/>
              <a:buNone/>
              <a:defRPr sz="2500">
                <a:latin typeface="Archivo Black"/>
                <a:ea typeface="Archivo Black"/>
                <a:cs typeface="Archivo Black"/>
                <a:sym typeface="Archivo Black"/>
              </a:defRPr>
            </a:lvl4pPr>
            <a:lvl5pPr lvl="4" rtl="0">
              <a:spcBef>
                <a:spcPts val="0"/>
              </a:spcBef>
              <a:spcAft>
                <a:spcPts val="0"/>
              </a:spcAft>
              <a:buSzPts val="2500"/>
              <a:buFont typeface="Archivo Black"/>
              <a:buNone/>
              <a:defRPr sz="2500">
                <a:latin typeface="Archivo Black"/>
                <a:ea typeface="Archivo Black"/>
                <a:cs typeface="Archivo Black"/>
                <a:sym typeface="Archivo Black"/>
              </a:defRPr>
            </a:lvl5pPr>
            <a:lvl6pPr lvl="5" rtl="0">
              <a:spcBef>
                <a:spcPts val="0"/>
              </a:spcBef>
              <a:spcAft>
                <a:spcPts val="0"/>
              </a:spcAft>
              <a:buSzPts val="2500"/>
              <a:buFont typeface="Archivo Black"/>
              <a:buNone/>
              <a:defRPr sz="2500">
                <a:latin typeface="Archivo Black"/>
                <a:ea typeface="Archivo Black"/>
                <a:cs typeface="Archivo Black"/>
                <a:sym typeface="Archivo Black"/>
              </a:defRPr>
            </a:lvl6pPr>
            <a:lvl7pPr lvl="6" rtl="0">
              <a:spcBef>
                <a:spcPts val="0"/>
              </a:spcBef>
              <a:spcAft>
                <a:spcPts val="0"/>
              </a:spcAft>
              <a:buSzPts val="2500"/>
              <a:buFont typeface="Archivo Black"/>
              <a:buNone/>
              <a:defRPr sz="2500">
                <a:latin typeface="Archivo Black"/>
                <a:ea typeface="Archivo Black"/>
                <a:cs typeface="Archivo Black"/>
                <a:sym typeface="Archivo Black"/>
              </a:defRPr>
            </a:lvl7pPr>
            <a:lvl8pPr lvl="7" rtl="0">
              <a:spcBef>
                <a:spcPts val="0"/>
              </a:spcBef>
              <a:spcAft>
                <a:spcPts val="0"/>
              </a:spcAft>
              <a:buSzPts val="2500"/>
              <a:buFont typeface="Archivo Black"/>
              <a:buNone/>
              <a:defRPr sz="2500">
                <a:latin typeface="Archivo Black"/>
                <a:ea typeface="Archivo Black"/>
                <a:cs typeface="Archivo Black"/>
                <a:sym typeface="Archivo Black"/>
              </a:defRPr>
            </a:lvl8pPr>
            <a:lvl9pPr lvl="8" rtl="0">
              <a:spcBef>
                <a:spcPts val="0"/>
              </a:spcBef>
              <a:spcAft>
                <a:spcPts val="0"/>
              </a:spcAft>
              <a:buSzPts val="2500"/>
              <a:buFont typeface="Archivo Black"/>
              <a:buNone/>
              <a:defRPr sz="2500">
                <a:latin typeface="Archivo Black"/>
                <a:ea typeface="Archivo Black"/>
                <a:cs typeface="Archivo Black"/>
                <a:sym typeface="Archivo Black"/>
              </a:defRPr>
            </a:lvl9pPr>
          </a:lstStyle>
          <a:p>
            <a:endParaRPr/>
          </a:p>
        </p:txBody>
      </p:sp>
      <p:sp>
        <p:nvSpPr>
          <p:cNvPr id="364" name="Google Shape;364;p53"/>
          <p:cNvSpPr txBox="1">
            <a:spLocks noGrp="1"/>
          </p:cNvSpPr>
          <p:nvPr>
            <p:ph type="subTitle" idx="1"/>
          </p:nvPr>
        </p:nvSpPr>
        <p:spPr>
          <a:xfrm>
            <a:off x="5143525" y="2617519"/>
            <a:ext cx="2450100" cy="1047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spcBef>
                <a:spcPts val="0"/>
              </a:spcBef>
              <a:spcAft>
                <a:spcPts val="0"/>
              </a:spcAft>
              <a:buSzPts val="1400"/>
              <a:buFont typeface="Roboto"/>
              <a:buNone/>
              <a:defRPr>
                <a:latin typeface="Roboto"/>
                <a:ea typeface="Roboto"/>
                <a:cs typeface="Roboto"/>
                <a:sym typeface="Roboto"/>
              </a:defRPr>
            </a:lvl2pPr>
            <a:lvl3pPr lvl="2" rtl="0">
              <a:spcBef>
                <a:spcPts val="0"/>
              </a:spcBef>
              <a:spcAft>
                <a:spcPts val="0"/>
              </a:spcAft>
              <a:buSzPts val="1400"/>
              <a:buFont typeface="Roboto"/>
              <a:buNone/>
              <a:defRPr>
                <a:latin typeface="Roboto"/>
                <a:ea typeface="Roboto"/>
                <a:cs typeface="Roboto"/>
                <a:sym typeface="Roboto"/>
              </a:defRPr>
            </a:lvl3pPr>
            <a:lvl4pPr lvl="3" rtl="0">
              <a:spcBef>
                <a:spcPts val="0"/>
              </a:spcBef>
              <a:spcAft>
                <a:spcPts val="0"/>
              </a:spcAft>
              <a:buSzPts val="1400"/>
              <a:buFont typeface="Roboto"/>
              <a:buNone/>
              <a:defRPr>
                <a:latin typeface="Roboto"/>
                <a:ea typeface="Roboto"/>
                <a:cs typeface="Roboto"/>
                <a:sym typeface="Roboto"/>
              </a:defRPr>
            </a:lvl4pPr>
            <a:lvl5pPr lvl="4" rtl="0">
              <a:spcBef>
                <a:spcPts val="0"/>
              </a:spcBef>
              <a:spcAft>
                <a:spcPts val="0"/>
              </a:spcAft>
              <a:buSzPts val="1400"/>
              <a:buFont typeface="Roboto"/>
              <a:buNone/>
              <a:defRPr>
                <a:latin typeface="Roboto"/>
                <a:ea typeface="Roboto"/>
                <a:cs typeface="Roboto"/>
                <a:sym typeface="Roboto"/>
              </a:defRPr>
            </a:lvl5pPr>
            <a:lvl6pPr lvl="5" rtl="0">
              <a:spcBef>
                <a:spcPts val="0"/>
              </a:spcBef>
              <a:spcAft>
                <a:spcPts val="0"/>
              </a:spcAft>
              <a:buSzPts val="1400"/>
              <a:buFont typeface="Roboto"/>
              <a:buNone/>
              <a:defRPr>
                <a:latin typeface="Roboto"/>
                <a:ea typeface="Roboto"/>
                <a:cs typeface="Roboto"/>
                <a:sym typeface="Roboto"/>
              </a:defRPr>
            </a:lvl6pPr>
            <a:lvl7pPr lvl="6" rtl="0">
              <a:spcBef>
                <a:spcPts val="0"/>
              </a:spcBef>
              <a:spcAft>
                <a:spcPts val="0"/>
              </a:spcAft>
              <a:buSzPts val="1400"/>
              <a:buFont typeface="Roboto"/>
              <a:buNone/>
              <a:defRPr>
                <a:latin typeface="Roboto"/>
                <a:ea typeface="Roboto"/>
                <a:cs typeface="Roboto"/>
                <a:sym typeface="Roboto"/>
              </a:defRPr>
            </a:lvl7pPr>
            <a:lvl8pPr lvl="7" rtl="0">
              <a:spcBef>
                <a:spcPts val="0"/>
              </a:spcBef>
              <a:spcAft>
                <a:spcPts val="0"/>
              </a:spcAft>
              <a:buSzPts val="1400"/>
              <a:buFont typeface="Roboto"/>
              <a:buNone/>
              <a:defRPr>
                <a:latin typeface="Roboto"/>
                <a:ea typeface="Roboto"/>
                <a:cs typeface="Roboto"/>
                <a:sym typeface="Roboto"/>
              </a:defRPr>
            </a:lvl8pPr>
            <a:lvl9pPr lvl="8" rtl="0">
              <a:spcBef>
                <a:spcPts val="0"/>
              </a:spcBef>
              <a:spcAft>
                <a:spcPts val="0"/>
              </a:spcAft>
              <a:buSzPts val="1400"/>
              <a:buFont typeface="Roboto"/>
              <a:buNone/>
              <a:defRPr>
                <a:latin typeface="Roboto"/>
                <a:ea typeface="Roboto"/>
                <a:cs typeface="Roboto"/>
                <a:sym typeface="Roboto"/>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ext 6">
  <p:cSld name="CUSTOM_10_1_1">
    <p:bg>
      <p:bgPr>
        <a:solidFill>
          <a:schemeClr val="dk2"/>
        </a:solidFill>
        <a:effectLst/>
      </p:bgPr>
    </p:bg>
    <p:spTree>
      <p:nvGrpSpPr>
        <p:cNvPr id="1" name="Shape 368"/>
        <p:cNvGrpSpPr/>
        <p:nvPr/>
      </p:nvGrpSpPr>
      <p:grpSpPr>
        <a:xfrm>
          <a:off x="0" y="0"/>
          <a:ext cx="0" cy="0"/>
          <a:chOff x="0" y="0"/>
          <a:chExt cx="0" cy="0"/>
        </a:xfrm>
      </p:grpSpPr>
      <p:sp>
        <p:nvSpPr>
          <p:cNvPr id="369" name="Google Shape;369;p55"/>
          <p:cNvSpPr txBox="1">
            <a:spLocks noGrp="1"/>
          </p:cNvSpPr>
          <p:nvPr>
            <p:ph type="title"/>
          </p:nvPr>
        </p:nvSpPr>
        <p:spPr>
          <a:xfrm>
            <a:off x="0" y="1332400"/>
            <a:ext cx="5480400" cy="1748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333333"/>
              </a:buClr>
              <a:buSzPts val="2500"/>
              <a:buFont typeface="Archivo Black"/>
              <a:buNone/>
              <a:defRPr sz="4800">
                <a:solidFill>
                  <a:schemeClr val="lt1"/>
                </a:solidFill>
                <a:latin typeface="Archivo Black"/>
                <a:ea typeface="Archivo Black"/>
                <a:cs typeface="Archivo Black"/>
                <a:sym typeface="Archivo Black"/>
              </a:defRPr>
            </a:lvl1pPr>
            <a:lvl2pPr lvl="1" rtl="0">
              <a:spcBef>
                <a:spcPts val="0"/>
              </a:spcBef>
              <a:spcAft>
                <a:spcPts val="0"/>
              </a:spcAft>
              <a:buSzPts val="2500"/>
              <a:buFont typeface="Archivo Black"/>
              <a:buNone/>
              <a:defRPr sz="2500">
                <a:latin typeface="Archivo Black"/>
                <a:ea typeface="Archivo Black"/>
                <a:cs typeface="Archivo Black"/>
                <a:sym typeface="Archivo Black"/>
              </a:defRPr>
            </a:lvl2pPr>
            <a:lvl3pPr lvl="2" rtl="0">
              <a:spcBef>
                <a:spcPts val="0"/>
              </a:spcBef>
              <a:spcAft>
                <a:spcPts val="0"/>
              </a:spcAft>
              <a:buSzPts val="2500"/>
              <a:buFont typeface="Archivo Black"/>
              <a:buNone/>
              <a:defRPr sz="2500">
                <a:latin typeface="Archivo Black"/>
                <a:ea typeface="Archivo Black"/>
                <a:cs typeface="Archivo Black"/>
                <a:sym typeface="Archivo Black"/>
              </a:defRPr>
            </a:lvl3pPr>
            <a:lvl4pPr lvl="3" rtl="0">
              <a:spcBef>
                <a:spcPts val="0"/>
              </a:spcBef>
              <a:spcAft>
                <a:spcPts val="0"/>
              </a:spcAft>
              <a:buSzPts val="2500"/>
              <a:buFont typeface="Archivo Black"/>
              <a:buNone/>
              <a:defRPr sz="2500">
                <a:latin typeface="Archivo Black"/>
                <a:ea typeface="Archivo Black"/>
                <a:cs typeface="Archivo Black"/>
                <a:sym typeface="Archivo Black"/>
              </a:defRPr>
            </a:lvl4pPr>
            <a:lvl5pPr lvl="4" rtl="0">
              <a:spcBef>
                <a:spcPts val="0"/>
              </a:spcBef>
              <a:spcAft>
                <a:spcPts val="0"/>
              </a:spcAft>
              <a:buSzPts val="2500"/>
              <a:buFont typeface="Archivo Black"/>
              <a:buNone/>
              <a:defRPr sz="2500">
                <a:latin typeface="Archivo Black"/>
                <a:ea typeface="Archivo Black"/>
                <a:cs typeface="Archivo Black"/>
                <a:sym typeface="Archivo Black"/>
              </a:defRPr>
            </a:lvl5pPr>
            <a:lvl6pPr lvl="5" rtl="0">
              <a:spcBef>
                <a:spcPts val="0"/>
              </a:spcBef>
              <a:spcAft>
                <a:spcPts val="0"/>
              </a:spcAft>
              <a:buSzPts val="2500"/>
              <a:buFont typeface="Archivo Black"/>
              <a:buNone/>
              <a:defRPr sz="2500">
                <a:latin typeface="Archivo Black"/>
                <a:ea typeface="Archivo Black"/>
                <a:cs typeface="Archivo Black"/>
                <a:sym typeface="Archivo Black"/>
              </a:defRPr>
            </a:lvl6pPr>
            <a:lvl7pPr lvl="6" rtl="0">
              <a:spcBef>
                <a:spcPts val="0"/>
              </a:spcBef>
              <a:spcAft>
                <a:spcPts val="0"/>
              </a:spcAft>
              <a:buSzPts val="2500"/>
              <a:buFont typeface="Archivo Black"/>
              <a:buNone/>
              <a:defRPr sz="2500">
                <a:latin typeface="Archivo Black"/>
                <a:ea typeface="Archivo Black"/>
                <a:cs typeface="Archivo Black"/>
                <a:sym typeface="Archivo Black"/>
              </a:defRPr>
            </a:lvl7pPr>
            <a:lvl8pPr lvl="7" rtl="0">
              <a:spcBef>
                <a:spcPts val="0"/>
              </a:spcBef>
              <a:spcAft>
                <a:spcPts val="0"/>
              </a:spcAft>
              <a:buSzPts val="2500"/>
              <a:buFont typeface="Archivo Black"/>
              <a:buNone/>
              <a:defRPr sz="2500">
                <a:latin typeface="Archivo Black"/>
                <a:ea typeface="Archivo Black"/>
                <a:cs typeface="Archivo Black"/>
                <a:sym typeface="Archivo Black"/>
              </a:defRPr>
            </a:lvl8pPr>
            <a:lvl9pPr lvl="8" rtl="0">
              <a:spcBef>
                <a:spcPts val="0"/>
              </a:spcBef>
              <a:spcAft>
                <a:spcPts val="0"/>
              </a:spcAft>
              <a:buSzPts val="2500"/>
              <a:buFont typeface="Archivo Black"/>
              <a:buNone/>
              <a:defRPr sz="2500">
                <a:latin typeface="Archivo Black"/>
                <a:ea typeface="Archivo Black"/>
                <a:cs typeface="Archivo Black"/>
                <a:sym typeface="Archivo Black"/>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ext 7">
  <p:cSld name="CUSTOM_10_1_1_1">
    <p:bg>
      <p:bgPr>
        <a:solidFill>
          <a:schemeClr val="dk2"/>
        </a:solidFill>
        <a:effectLst/>
      </p:bgPr>
    </p:bg>
    <p:spTree>
      <p:nvGrpSpPr>
        <p:cNvPr id="1" name="Shape 370"/>
        <p:cNvGrpSpPr/>
        <p:nvPr/>
      </p:nvGrpSpPr>
      <p:grpSpPr>
        <a:xfrm>
          <a:off x="0" y="0"/>
          <a:ext cx="0" cy="0"/>
          <a:chOff x="0" y="0"/>
          <a:chExt cx="0" cy="0"/>
        </a:xfrm>
      </p:grpSpPr>
      <p:sp>
        <p:nvSpPr>
          <p:cNvPr id="371" name="Google Shape;371;p56"/>
          <p:cNvSpPr/>
          <p:nvPr/>
        </p:nvSpPr>
        <p:spPr>
          <a:xfrm>
            <a:off x="0" y="-56525"/>
            <a:ext cx="4966800" cy="4519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6"/>
          <p:cNvSpPr txBox="1">
            <a:spLocks noGrp="1"/>
          </p:cNvSpPr>
          <p:nvPr>
            <p:ph type="title"/>
          </p:nvPr>
        </p:nvSpPr>
        <p:spPr>
          <a:xfrm>
            <a:off x="720000" y="651725"/>
            <a:ext cx="3852000" cy="59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1pPr>
            <a:lvl2pPr lvl="1" rtl="0">
              <a:spcBef>
                <a:spcPts val="0"/>
              </a:spcBef>
              <a:spcAft>
                <a:spcPts val="0"/>
              </a:spcAft>
              <a:buSzPts val="2500"/>
              <a:buFont typeface="Archivo Black"/>
              <a:buNone/>
              <a:defRPr sz="2500">
                <a:latin typeface="Archivo Black"/>
                <a:ea typeface="Archivo Black"/>
                <a:cs typeface="Archivo Black"/>
                <a:sym typeface="Archivo Black"/>
              </a:defRPr>
            </a:lvl2pPr>
            <a:lvl3pPr lvl="2" rtl="0">
              <a:spcBef>
                <a:spcPts val="0"/>
              </a:spcBef>
              <a:spcAft>
                <a:spcPts val="0"/>
              </a:spcAft>
              <a:buSzPts val="2500"/>
              <a:buFont typeface="Archivo Black"/>
              <a:buNone/>
              <a:defRPr sz="2500">
                <a:latin typeface="Archivo Black"/>
                <a:ea typeface="Archivo Black"/>
                <a:cs typeface="Archivo Black"/>
                <a:sym typeface="Archivo Black"/>
              </a:defRPr>
            </a:lvl3pPr>
            <a:lvl4pPr lvl="3" rtl="0">
              <a:spcBef>
                <a:spcPts val="0"/>
              </a:spcBef>
              <a:spcAft>
                <a:spcPts val="0"/>
              </a:spcAft>
              <a:buSzPts val="2500"/>
              <a:buFont typeface="Archivo Black"/>
              <a:buNone/>
              <a:defRPr sz="2500">
                <a:latin typeface="Archivo Black"/>
                <a:ea typeface="Archivo Black"/>
                <a:cs typeface="Archivo Black"/>
                <a:sym typeface="Archivo Black"/>
              </a:defRPr>
            </a:lvl4pPr>
            <a:lvl5pPr lvl="4" rtl="0">
              <a:spcBef>
                <a:spcPts val="0"/>
              </a:spcBef>
              <a:spcAft>
                <a:spcPts val="0"/>
              </a:spcAft>
              <a:buSzPts val="2500"/>
              <a:buFont typeface="Archivo Black"/>
              <a:buNone/>
              <a:defRPr sz="2500">
                <a:latin typeface="Archivo Black"/>
                <a:ea typeface="Archivo Black"/>
                <a:cs typeface="Archivo Black"/>
                <a:sym typeface="Archivo Black"/>
              </a:defRPr>
            </a:lvl5pPr>
            <a:lvl6pPr lvl="5" rtl="0">
              <a:spcBef>
                <a:spcPts val="0"/>
              </a:spcBef>
              <a:spcAft>
                <a:spcPts val="0"/>
              </a:spcAft>
              <a:buSzPts val="2500"/>
              <a:buFont typeface="Archivo Black"/>
              <a:buNone/>
              <a:defRPr sz="2500">
                <a:latin typeface="Archivo Black"/>
                <a:ea typeface="Archivo Black"/>
                <a:cs typeface="Archivo Black"/>
                <a:sym typeface="Archivo Black"/>
              </a:defRPr>
            </a:lvl6pPr>
            <a:lvl7pPr lvl="6" rtl="0">
              <a:spcBef>
                <a:spcPts val="0"/>
              </a:spcBef>
              <a:spcAft>
                <a:spcPts val="0"/>
              </a:spcAft>
              <a:buSzPts val="2500"/>
              <a:buFont typeface="Archivo Black"/>
              <a:buNone/>
              <a:defRPr sz="2500">
                <a:latin typeface="Archivo Black"/>
                <a:ea typeface="Archivo Black"/>
                <a:cs typeface="Archivo Black"/>
                <a:sym typeface="Archivo Black"/>
              </a:defRPr>
            </a:lvl7pPr>
            <a:lvl8pPr lvl="7" rtl="0">
              <a:spcBef>
                <a:spcPts val="0"/>
              </a:spcBef>
              <a:spcAft>
                <a:spcPts val="0"/>
              </a:spcAft>
              <a:buSzPts val="2500"/>
              <a:buFont typeface="Archivo Black"/>
              <a:buNone/>
              <a:defRPr sz="2500">
                <a:latin typeface="Archivo Black"/>
                <a:ea typeface="Archivo Black"/>
                <a:cs typeface="Archivo Black"/>
                <a:sym typeface="Archivo Black"/>
              </a:defRPr>
            </a:lvl8pPr>
            <a:lvl9pPr lvl="8" rtl="0">
              <a:spcBef>
                <a:spcPts val="0"/>
              </a:spcBef>
              <a:spcAft>
                <a:spcPts val="0"/>
              </a:spcAft>
              <a:buSzPts val="2500"/>
              <a:buFont typeface="Archivo Black"/>
              <a:buNone/>
              <a:defRPr sz="2500">
                <a:latin typeface="Archivo Black"/>
                <a:ea typeface="Archivo Black"/>
                <a:cs typeface="Archivo Black"/>
                <a:sym typeface="Archivo Black"/>
              </a:defRPr>
            </a:lvl9pPr>
          </a:lstStyle>
          <a:p>
            <a:endParaRPr/>
          </a:p>
        </p:txBody>
      </p:sp>
      <p:sp>
        <p:nvSpPr>
          <p:cNvPr id="373" name="Google Shape;373;p56"/>
          <p:cNvSpPr txBox="1">
            <a:spLocks noGrp="1"/>
          </p:cNvSpPr>
          <p:nvPr>
            <p:ph type="subTitle" idx="1"/>
          </p:nvPr>
        </p:nvSpPr>
        <p:spPr>
          <a:xfrm>
            <a:off x="720025" y="1243488"/>
            <a:ext cx="3852000" cy="261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lvl="1" rtl="0">
              <a:spcBef>
                <a:spcPts val="0"/>
              </a:spcBef>
              <a:spcAft>
                <a:spcPts val="0"/>
              </a:spcAft>
              <a:buSzPts val="1400"/>
              <a:buFont typeface="Roboto"/>
              <a:buChar char="○"/>
              <a:defRPr>
                <a:latin typeface="Roboto"/>
                <a:ea typeface="Roboto"/>
                <a:cs typeface="Roboto"/>
                <a:sym typeface="Roboto"/>
              </a:defRPr>
            </a:lvl2pPr>
            <a:lvl3pPr lvl="2" rtl="0">
              <a:spcBef>
                <a:spcPts val="0"/>
              </a:spcBef>
              <a:spcAft>
                <a:spcPts val="0"/>
              </a:spcAft>
              <a:buSzPts val="1400"/>
              <a:buFont typeface="Roboto"/>
              <a:buChar char="■"/>
              <a:defRPr>
                <a:latin typeface="Roboto"/>
                <a:ea typeface="Roboto"/>
                <a:cs typeface="Roboto"/>
                <a:sym typeface="Roboto"/>
              </a:defRPr>
            </a:lvl3pPr>
            <a:lvl4pPr lvl="3" rtl="0">
              <a:spcBef>
                <a:spcPts val="0"/>
              </a:spcBef>
              <a:spcAft>
                <a:spcPts val="0"/>
              </a:spcAft>
              <a:buSzPts val="1400"/>
              <a:buFont typeface="Roboto"/>
              <a:buChar char="●"/>
              <a:defRPr>
                <a:latin typeface="Roboto"/>
                <a:ea typeface="Roboto"/>
                <a:cs typeface="Roboto"/>
                <a:sym typeface="Roboto"/>
              </a:defRPr>
            </a:lvl4pPr>
            <a:lvl5pPr lvl="4" rtl="0">
              <a:spcBef>
                <a:spcPts val="0"/>
              </a:spcBef>
              <a:spcAft>
                <a:spcPts val="0"/>
              </a:spcAft>
              <a:buSzPts val="1400"/>
              <a:buFont typeface="Roboto"/>
              <a:buChar char="○"/>
              <a:defRPr>
                <a:latin typeface="Roboto"/>
                <a:ea typeface="Roboto"/>
                <a:cs typeface="Roboto"/>
                <a:sym typeface="Roboto"/>
              </a:defRPr>
            </a:lvl5pPr>
            <a:lvl6pPr lvl="5" rtl="0">
              <a:spcBef>
                <a:spcPts val="0"/>
              </a:spcBef>
              <a:spcAft>
                <a:spcPts val="0"/>
              </a:spcAft>
              <a:buSzPts val="1400"/>
              <a:buFont typeface="Roboto"/>
              <a:buChar char="■"/>
              <a:defRPr>
                <a:latin typeface="Roboto"/>
                <a:ea typeface="Roboto"/>
                <a:cs typeface="Roboto"/>
                <a:sym typeface="Roboto"/>
              </a:defRPr>
            </a:lvl6pPr>
            <a:lvl7pPr lvl="6" rtl="0">
              <a:spcBef>
                <a:spcPts val="0"/>
              </a:spcBef>
              <a:spcAft>
                <a:spcPts val="0"/>
              </a:spcAft>
              <a:buSzPts val="1400"/>
              <a:buFont typeface="Roboto"/>
              <a:buChar char="●"/>
              <a:defRPr>
                <a:latin typeface="Roboto"/>
                <a:ea typeface="Roboto"/>
                <a:cs typeface="Roboto"/>
                <a:sym typeface="Roboto"/>
              </a:defRPr>
            </a:lvl7pPr>
            <a:lvl8pPr lvl="7" rtl="0">
              <a:spcBef>
                <a:spcPts val="0"/>
              </a:spcBef>
              <a:spcAft>
                <a:spcPts val="0"/>
              </a:spcAft>
              <a:buSzPts val="1400"/>
              <a:buFont typeface="Roboto"/>
              <a:buChar char="○"/>
              <a:defRPr>
                <a:latin typeface="Roboto"/>
                <a:ea typeface="Roboto"/>
                <a:cs typeface="Roboto"/>
                <a:sym typeface="Roboto"/>
              </a:defRPr>
            </a:lvl8pPr>
            <a:lvl9pPr lvl="8" rtl="0">
              <a:spcBef>
                <a:spcPts val="0"/>
              </a:spcBef>
              <a:spcAft>
                <a:spcPts val="0"/>
              </a:spcAft>
              <a:buSzPts val="1400"/>
              <a:buFont typeface="Roboto"/>
              <a:buChar char="■"/>
              <a:defRPr>
                <a:latin typeface="Roboto"/>
                <a:ea typeface="Roboto"/>
                <a:cs typeface="Roboto"/>
                <a:sym typeface="Roboto"/>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ext 8">
  <p:cSld name="CUSTOM_10_1_1_1_1">
    <p:bg>
      <p:bgPr>
        <a:solidFill>
          <a:schemeClr val="dk2"/>
        </a:solidFill>
        <a:effectLst/>
      </p:bgPr>
    </p:bg>
    <p:spTree>
      <p:nvGrpSpPr>
        <p:cNvPr id="1" name="Shape 374"/>
        <p:cNvGrpSpPr/>
        <p:nvPr/>
      </p:nvGrpSpPr>
      <p:grpSpPr>
        <a:xfrm>
          <a:off x="0" y="0"/>
          <a:ext cx="0" cy="0"/>
          <a:chOff x="0" y="0"/>
          <a:chExt cx="0" cy="0"/>
        </a:xfrm>
      </p:grpSpPr>
      <p:sp>
        <p:nvSpPr>
          <p:cNvPr id="375" name="Google Shape;375;p57"/>
          <p:cNvSpPr txBox="1">
            <a:spLocks noGrp="1"/>
          </p:cNvSpPr>
          <p:nvPr>
            <p:ph type="subTitle" idx="1"/>
          </p:nvPr>
        </p:nvSpPr>
        <p:spPr>
          <a:xfrm>
            <a:off x="5202850" y="2220100"/>
            <a:ext cx="2844000" cy="1954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33333"/>
              </a:buClr>
              <a:buSzPts val="1400"/>
              <a:buFont typeface="Roboto"/>
              <a:buNone/>
              <a:defRPr>
                <a:latin typeface="Arial"/>
                <a:ea typeface="Arial"/>
                <a:cs typeface="Arial"/>
                <a:sym typeface="Arial"/>
              </a:defRPr>
            </a:lvl1pPr>
            <a:lvl2pPr lvl="1" rtl="0">
              <a:spcBef>
                <a:spcPts val="0"/>
              </a:spcBef>
              <a:spcAft>
                <a:spcPts val="0"/>
              </a:spcAft>
              <a:buSzPts val="1400"/>
              <a:buFont typeface="Roboto"/>
              <a:buNone/>
              <a:defRPr>
                <a:latin typeface="Roboto"/>
                <a:ea typeface="Roboto"/>
                <a:cs typeface="Roboto"/>
                <a:sym typeface="Roboto"/>
              </a:defRPr>
            </a:lvl2pPr>
            <a:lvl3pPr lvl="2" rtl="0">
              <a:spcBef>
                <a:spcPts val="0"/>
              </a:spcBef>
              <a:spcAft>
                <a:spcPts val="0"/>
              </a:spcAft>
              <a:buSzPts val="1400"/>
              <a:buFont typeface="Roboto"/>
              <a:buNone/>
              <a:defRPr>
                <a:latin typeface="Roboto"/>
                <a:ea typeface="Roboto"/>
                <a:cs typeface="Roboto"/>
                <a:sym typeface="Roboto"/>
              </a:defRPr>
            </a:lvl3pPr>
            <a:lvl4pPr lvl="3" rtl="0">
              <a:spcBef>
                <a:spcPts val="0"/>
              </a:spcBef>
              <a:spcAft>
                <a:spcPts val="0"/>
              </a:spcAft>
              <a:buSzPts val="1400"/>
              <a:buFont typeface="Roboto"/>
              <a:buNone/>
              <a:defRPr>
                <a:latin typeface="Roboto"/>
                <a:ea typeface="Roboto"/>
                <a:cs typeface="Roboto"/>
                <a:sym typeface="Roboto"/>
              </a:defRPr>
            </a:lvl4pPr>
            <a:lvl5pPr lvl="4" rtl="0">
              <a:spcBef>
                <a:spcPts val="0"/>
              </a:spcBef>
              <a:spcAft>
                <a:spcPts val="0"/>
              </a:spcAft>
              <a:buSzPts val="1400"/>
              <a:buFont typeface="Roboto"/>
              <a:buNone/>
              <a:defRPr>
                <a:latin typeface="Roboto"/>
                <a:ea typeface="Roboto"/>
                <a:cs typeface="Roboto"/>
                <a:sym typeface="Roboto"/>
              </a:defRPr>
            </a:lvl5pPr>
            <a:lvl6pPr lvl="5" rtl="0">
              <a:spcBef>
                <a:spcPts val="0"/>
              </a:spcBef>
              <a:spcAft>
                <a:spcPts val="0"/>
              </a:spcAft>
              <a:buSzPts val="1400"/>
              <a:buFont typeface="Roboto"/>
              <a:buNone/>
              <a:defRPr>
                <a:latin typeface="Roboto"/>
                <a:ea typeface="Roboto"/>
                <a:cs typeface="Roboto"/>
                <a:sym typeface="Roboto"/>
              </a:defRPr>
            </a:lvl6pPr>
            <a:lvl7pPr lvl="6" rtl="0">
              <a:spcBef>
                <a:spcPts val="0"/>
              </a:spcBef>
              <a:spcAft>
                <a:spcPts val="0"/>
              </a:spcAft>
              <a:buSzPts val="1400"/>
              <a:buFont typeface="Roboto"/>
              <a:buNone/>
              <a:defRPr>
                <a:latin typeface="Roboto"/>
                <a:ea typeface="Roboto"/>
                <a:cs typeface="Roboto"/>
                <a:sym typeface="Roboto"/>
              </a:defRPr>
            </a:lvl7pPr>
            <a:lvl8pPr lvl="7" rtl="0">
              <a:spcBef>
                <a:spcPts val="0"/>
              </a:spcBef>
              <a:spcAft>
                <a:spcPts val="0"/>
              </a:spcAft>
              <a:buSzPts val="1400"/>
              <a:buFont typeface="Roboto"/>
              <a:buNone/>
              <a:defRPr>
                <a:latin typeface="Roboto"/>
                <a:ea typeface="Roboto"/>
                <a:cs typeface="Roboto"/>
                <a:sym typeface="Roboto"/>
              </a:defRPr>
            </a:lvl8pPr>
            <a:lvl9pPr lvl="8" rtl="0">
              <a:spcBef>
                <a:spcPts val="0"/>
              </a:spcBef>
              <a:spcAft>
                <a:spcPts val="0"/>
              </a:spcAft>
              <a:buSzPts val="1400"/>
              <a:buFont typeface="Roboto"/>
              <a:buNone/>
              <a:defRPr>
                <a:latin typeface="Roboto"/>
                <a:ea typeface="Roboto"/>
                <a:cs typeface="Roboto"/>
                <a:sym typeface="Roboto"/>
              </a:defRPr>
            </a:lvl9pPr>
          </a:lstStyle>
          <a:p>
            <a:endParaRPr/>
          </a:p>
        </p:txBody>
      </p:sp>
      <p:sp>
        <p:nvSpPr>
          <p:cNvPr id="376" name="Google Shape;376;p57"/>
          <p:cNvSpPr txBox="1">
            <a:spLocks noGrp="1"/>
          </p:cNvSpPr>
          <p:nvPr>
            <p:ph type="title"/>
          </p:nvPr>
        </p:nvSpPr>
        <p:spPr>
          <a:xfrm>
            <a:off x="5202850" y="848950"/>
            <a:ext cx="2994300" cy="509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1pPr>
            <a:lvl2pPr lvl="1" rtl="0">
              <a:spcBef>
                <a:spcPts val="0"/>
              </a:spcBef>
              <a:spcAft>
                <a:spcPts val="0"/>
              </a:spcAft>
              <a:buSzPts val="2500"/>
              <a:buFont typeface="Archivo Black"/>
              <a:buNone/>
              <a:defRPr sz="2500">
                <a:latin typeface="Archivo Black"/>
                <a:ea typeface="Archivo Black"/>
                <a:cs typeface="Archivo Black"/>
                <a:sym typeface="Archivo Black"/>
              </a:defRPr>
            </a:lvl2pPr>
            <a:lvl3pPr lvl="2" rtl="0">
              <a:spcBef>
                <a:spcPts val="0"/>
              </a:spcBef>
              <a:spcAft>
                <a:spcPts val="0"/>
              </a:spcAft>
              <a:buSzPts val="2500"/>
              <a:buFont typeface="Archivo Black"/>
              <a:buNone/>
              <a:defRPr sz="2500">
                <a:latin typeface="Archivo Black"/>
                <a:ea typeface="Archivo Black"/>
                <a:cs typeface="Archivo Black"/>
                <a:sym typeface="Archivo Black"/>
              </a:defRPr>
            </a:lvl3pPr>
            <a:lvl4pPr lvl="3" rtl="0">
              <a:spcBef>
                <a:spcPts val="0"/>
              </a:spcBef>
              <a:spcAft>
                <a:spcPts val="0"/>
              </a:spcAft>
              <a:buSzPts val="2500"/>
              <a:buFont typeface="Archivo Black"/>
              <a:buNone/>
              <a:defRPr sz="2500">
                <a:latin typeface="Archivo Black"/>
                <a:ea typeface="Archivo Black"/>
                <a:cs typeface="Archivo Black"/>
                <a:sym typeface="Archivo Black"/>
              </a:defRPr>
            </a:lvl4pPr>
            <a:lvl5pPr lvl="4" rtl="0">
              <a:spcBef>
                <a:spcPts val="0"/>
              </a:spcBef>
              <a:spcAft>
                <a:spcPts val="0"/>
              </a:spcAft>
              <a:buSzPts val="2500"/>
              <a:buFont typeface="Archivo Black"/>
              <a:buNone/>
              <a:defRPr sz="2500">
                <a:latin typeface="Archivo Black"/>
                <a:ea typeface="Archivo Black"/>
                <a:cs typeface="Archivo Black"/>
                <a:sym typeface="Archivo Black"/>
              </a:defRPr>
            </a:lvl5pPr>
            <a:lvl6pPr lvl="5" rtl="0">
              <a:spcBef>
                <a:spcPts val="0"/>
              </a:spcBef>
              <a:spcAft>
                <a:spcPts val="0"/>
              </a:spcAft>
              <a:buSzPts val="2500"/>
              <a:buFont typeface="Archivo Black"/>
              <a:buNone/>
              <a:defRPr sz="2500">
                <a:latin typeface="Archivo Black"/>
                <a:ea typeface="Archivo Black"/>
                <a:cs typeface="Archivo Black"/>
                <a:sym typeface="Archivo Black"/>
              </a:defRPr>
            </a:lvl6pPr>
            <a:lvl7pPr lvl="6" rtl="0">
              <a:spcBef>
                <a:spcPts val="0"/>
              </a:spcBef>
              <a:spcAft>
                <a:spcPts val="0"/>
              </a:spcAft>
              <a:buSzPts val="2500"/>
              <a:buFont typeface="Archivo Black"/>
              <a:buNone/>
              <a:defRPr sz="2500">
                <a:latin typeface="Archivo Black"/>
                <a:ea typeface="Archivo Black"/>
                <a:cs typeface="Archivo Black"/>
                <a:sym typeface="Archivo Black"/>
              </a:defRPr>
            </a:lvl7pPr>
            <a:lvl8pPr lvl="7" rtl="0">
              <a:spcBef>
                <a:spcPts val="0"/>
              </a:spcBef>
              <a:spcAft>
                <a:spcPts val="0"/>
              </a:spcAft>
              <a:buSzPts val="2500"/>
              <a:buFont typeface="Archivo Black"/>
              <a:buNone/>
              <a:defRPr sz="2500">
                <a:latin typeface="Archivo Black"/>
                <a:ea typeface="Archivo Black"/>
                <a:cs typeface="Archivo Black"/>
                <a:sym typeface="Archivo Black"/>
              </a:defRPr>
            </a:lvl8pPr>
            <a:lvl9pPr lvl="8" rtl="0">
              <a:spcBef>
                <a:spcPts val="0"/>
              </a:spcBef>
              <a:spcAft>
                <a:spcPts val="0"/>
              </a:spcAft>
              <a:buSzPts val="2500"/>
              <a:buFont typeface="Archivo Black"/>
              <a:buNone/>
              <a:defRPr sz="2500">
                <a:latin typeface="Archivo Black"/>
                <a:ea typeface="Archivo Black"/>
                <a:cs typeface="Archivo Black"/>
                <a:sym typeface="Archivo Black"/>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ackground">
  <p:cSld name="CUSTOM_28">
    <p:bg>
      <p:bgPr>
        <a:solidFill>
          <a:schemeClr val="dk2"/>
        </a:solidFill>
        <a:effectLst/>
      </p:bgPr>
    </p:bg>
    <p:spTree>
      <p:nvGrpSpPr>
        <p:cNvPr id="1" name="Shape 381"/>
        <p:cNvGrpSpPr/>
        <p:nvPr/>
      </p:nvGrpSpPr>
      <p:grpSpPr>
        <a:xfrm>
          <a:off x="0" y="0"/>
          <a:ext cx="0" cy="0"/>
          <a:chOff x="0" y="0"/>
          <a:chExt cx="0" cy="0"/>
        </a:xfrm>
      </p:grpSpPr>
      <p:sp>
        <p:nvSpPr>
          <p:cNvPr id="382" name="Google Shape;382;p59"/>
          <p:cNvSpPr/>
          <p:nvPr/>
        </p:nvSpPr>
        <p:spPr>
          <a:xfrm>
            <a:off x="0" y="918150"/>
            <a:ext cx="9144000" cy="3307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9"/>
          <p:cNvSpPr/>
          <p:nvPr/>
        </p:nvSpPr>
        <p:spPr>
          <a:xfrm>
            <a:off x="0" y="0"/>
            <a:ext cx="47259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p:nvPr/>
        </p:nvSpPr>
        <p:spPr>
          <a:xfrm>
            <a:off x="0" y="0"/>
            <a:ext cx="2958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7"/>
          <p:cNvSpPr txBox="1">
            <a:spLocks noGrp="1"/>
          </p:cNvSpPr>
          <p:nvPr>
            <p:ph type="title"/>
          </p:nvPr>
        </p:nvSpPr>
        <p:spPr>
          <a:xfrm>
            <a:off x="720000" y="1544500"/>
            <a:ext cx="3852000" cy="1027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1pPr>
            <a:lvl2pPr lvl="1" rtl="0">
              <a:spcBef>
                <a:spcPts val="0"/>
              </a:spcBef>
              <a:spcAft>
                <a:spcPts val="0"/>
              </a:spcAft>
              <a:buSzPts val="2500"/>
              <a:buFont typeface="Archivo Black"/>
              <a:buNone/>
              <a:defRPr sz="2500">
                <a:latin typeface="Archivo Black"/>
                <a:ea typeface="Archivo Black"/>
                <a:cs typeface="Archivo Black"/>
                <a:sym typeface="Archivo Black"/>
              </a:defRPr>
            </a:lvl2pPr>
            <a:lvl3pPr lvl="2" rtl="0">
              <a:spcBef>
                <a:spcPts val="0"/>
              </a:spcBef>
              <a:spcAft>
                <a:spcPts val="0"/>
              </a:spcAft>
              <a:buSzPts val="2500"/>
              <a:buFont typeface="Archivo Black"/>
              <a:buNone/>
              <a:defRPr sz="2500">
                <a:latin typeface="Archivo Black"/>
                <a:ea typeface="Archivo Black"/>
                <a:cs typeface="Archivo Black"/>
                <a:sym typeface="Archivo Black"/>
              </a:defRPr>
            </a:lvl3pPr>
            <a:lvl4pPr lvl="3" rtl="0">
              <a:spcBef>
                <a:spcPts val="0"/>
              </a:spcBef>
              <a:spcAft>
                <a:spcPts val="0"/>
              </a:spcAft>
              <a:buSzPts val="2500"/>
              <a:buFont typeface="Archivo Black"/>
              <a:buNone/>
              <a:defRPr sz="2500">
                <a:latin typeface="Archivo Black"/>
                <a:ea typeface="Archivo Black"/>
                <a:cs typeface="Archivo Black"/>
                <a:sym typeface="Archivo Black"/>
              </a:defRPr>
            </a:lvl4pPr>
            <a:lvl5pPr lvl="4" rtl="0">
              <a:spcBef>
                <a:spcPts val="0"/>
              </a:spcBef>
              <a:spcAft>
                <a:spcPts val="0"/>
              </a:spcAft>
              <a:buSzPts val="2500"/>
              <a:buFont typeface="Archivo Black"/>
              <a:buNone/>
              <a:defRPr sz="2500">
                <a:latin typeface="Archivo Black"/>
                <a:ea typeface="Archivo Black"/>
                <a:cs typeface="Archivo Black"/>
                <a:sym typeface="Archivo Black"/>
              </a:defRPr>
            </a:lvl5pPr>
            <a:lvl6pPr lvl="5" rtl="0">
              <a:spcBef>
                <a:spcPts val="0"/>
              </a:spcBef>
              <a:spcAft>
                <a:spcPts val="0"/>
              </a:spcAft>
              <a:buSzPts val="2500"/>
              <a:buFont typeface="Archivo Black"/>
              <a:buNone/>
              <a:defRPr sz="2500">
                <a:latin typeface="Archivo Black"/>
                <a:ea typeface="Archivo Black"/>
                <a:cs typeface="Archivo Black"/>
                <a:sym typeface="Archivo Black"/>
              </a:defRPr>
            </a:lvl6pPr>
            <a:lvl7pPr lvl="6" rtl="0">
              <a:spcBef>
                <a:spcPts val="0"/>
              </a:spcBef>
              <a:spcAft>
                <a:spcPts val="0"/>
              </a:spcAft>
              <a:buSzPts val="2500"/>
              <a:buFont typeface="Archivo Black"/>
              <a:buNone/>
              <a:defRPr sz="2500">
                <a:latin typeface="Archivo Black"/>
                <a:ea typeface="Archivo Black"/>
                <a:cs typeface="Archivo Black"/>
                <a:sym typeface="Archivo Black"/>
              </a:defRPr>
            </a:lvl7pPr>
            <a:lvl8pPr lvl="7" rtl="0">
              <a:spcBef>
                <a:spcPts val="0"/>
              </a:spcBef>
              <a:spcAft>
                <a:spcPts val="0"/>
              </a:spcAft>
              <a:buSzPts val="2500"/>
              <a:buFont typeface="Archivo Black"/>
              <a:buNone/>
              <a:defRPr sz="2500">
                <a:latin typeface="Archivo Black"/>
                <a:ea typeface="Archivo Black"/>
                <a:cs typeface="Archivo Black"/>
                <a:sym typeface="Archivo Black"/>
              </a:defRPr>
            </a:lvl8pPr>
            <a:lvl9pPr lvl="8" rtl="0">
              <a:spcBef>
                <a:spcPts val="0"/>
              </a:spcBef>
              <a:spcAft>
                <a:spcPts val="0"/>
              </a:spcAft>
              <a:buSzPts val="2500"/>
              <a:buFont typeface="Archivo Black"/>
              <a:buNone/>
              <a:defRPr sz="2500">
                <a:latin typeface="Archivo Black"/>
                <a:ea typeface="Archivo Black"/>
                <a:cs typeface="Archivo Black"/>
                <a:sym typeface="Archivo Black"/>
              </a:defRPr>
            </a:lvl9pPr>
          </a:lstStyle>
          <a:p>
            <a:endParaRPr/>
          </a:p>
        </p:txBody>
      </p:sp>
      <p:sp>
        <p:nvSpPr>
          <p:cNvPr id="35" name="Google Shape;35;p7"/>
          <p:cNvSpPr txBox="1">
            <a:spLocks noGrp="1"/>
          </p:cNvSpPr>
          <p:nvPr>
            <p:ph type="subTitle" idx="1"/>
          </p:nvPr>
        </p:nvSpPr>
        <p:spPr>
          <a:xfrm>
            <a:off x="720025" y="2571700"/>
            <a:ext cx="3852000" cy="153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spcBef>
                <a:spcPts val="0"/>
              </a:spcBef>
              <a:spcAft>
                <a:spcPts val="0"/>
              </a:spcAft>
              <a:buSzPts val="1400"/>
              <a:buFont typeface="Roboto"/>
              <a:buNone/>
              <a:defRPr>
                <a:latin typeface="Roboto"/>
                <a:ea typeface="Roboto"/>
                <a:cs typeface="Roboto"/>
                <a:sym typeface="Roboto"/>
              </a:defRPr>
            </a:lvl2pPr>
            <a:lvl3pPr lvl="2" rtl="0">
              <a:spcBef>
                <a:spcPts val="0"/>
              </a:spcBef>
              <a:spcAft>
                <a:spcPts val="0"/>
              </a:spcAft>
              <a:buSzPts val="1400"/>
              <a:buFont typeface="Roboto"/>
              <a:buNone/>
              <a:defRPr>
                <a:latin typeface="Roboto"/>
                <a:ea typeface="Roboto"/>
                <a:cs typeface="Roboto"/>
                <a:sym typeface="Roboto"/>
              </a:defRPr>
            </a:lvl3pPr>
            <a:lvl4pPr lvl="3" rtl="0">
              <a:spcBef>
                <a:spcPts val="0"/>
              </a:spcBef>
              <a:spcAft>
                <a:spcPts val="0"/>
              </a:spcAft>
              <a:buSzPts val="1400"/>
              <a:buFont typeface="Roboto"/>
              <a:buNone/>
              <a:defRPr>
                <a:latin typeface="Roboto"/>
                <a:ea typeface="Roboto"/>
                <a:cs typeface="Roboto"/>
                <a:sym typeface="Roboto"/>
              </a:defRPr>
            </a:lvl4pPr>
            <a:lvl5pPr lvl="4" rtl="0">
              <a:spcBef>
                <a:spcPts val="0"/>
              </a:spcBef>
              <a:spcAft>
                <a:spcPts val="0"/>
              </a:spcAft>
              <a:buSzPts val="1400"/>
              <a:buFont typeface="Roboto"/>
              <a:buNone/>
              <a:defRPr>
                <a:latin typeface="Roboto"/>
                <a:ea typeface="Roboto"/>
                <a:cs typeface="Roboto"/>
                <a:sym typeface="Roboto"/>
              </a:defRPr>
            </a:lvl5pPr>
            <a:lvl6pPr lvl="5" rtl="0">
              <a:spcBef>
                <a:spcPts val="0"/>
              </a:spcBef>
              <a:spcAft>
                <a:spcPts val="0"/>
              </a:spcAft>
              <a:buSzPts val="1400"/>
              <a:buFont typeface="Roboto"/>
              <a:buNone/>
              <a:defRPr>
                <a:latin typeface="Roboto"/>
                <a:ea typeface="Roboto"/>
                <a:cs typeface="Roboto"/>
                <a:sym typeface="Roboto"/>
              </a:defRPr>
            </a:lvl6pPr>
            <a:lvl7pPr lvl="6" rtl="0">
              <a:spcBef>
                <a:spcPts val="0"/>
              </a:spcBef>
              <a:spcAft>
                <a:spcPts val="0"/>
              </a:spcAft>
              <a:buSzPts val="1400"/>
              <a:buFont typeface="Roboto"/>
              <a:buNone/>
              <a:defRPr>
                <a:latin typeface="Roboto"/>
                <a:ea typeface="Roboto"/>
                <a:cs typeface="Roboto"/>
                <a:sym typeface="Roboto"/>
              </a:defRPr>
            </a:lvl7pPr>
            <a:lvl8pPr lvl="7" rtl="0">
              <a:spcBef>
                <a:spcPts val="0"/>
              </a:spcBef>
              <a:spcAft>
                <a:spcPts val="0"/>
              </a:spcAft>
              <a:buSzPts val="1400"/>
              <a:buFont typeface="Roboto"/>
              <a:buNone/>
              <a:defRPr>
                <a:latin typeface="Roboto"/>
                <a:ea typeface="Roboto"/>
                <a:cs typeface="Roboto"/>
                <a:sym typeface="Roboto"/>
              </a:defRPr>
            </a:lvl8pPr>
            <a:lvl9pPr lvl="8" rtl="0">
              <a:spcBef>
                <a:spcPts val="0"/>
              </a:spcBef>
              <a:spcAft>
                <a:spcPts val="0"/>
              </a:spcAft>
              <a:buSzPts val="1400"/>
              <a:buFont typeface="Roboto"/>
              <a:buNone/>
              <a:defRPr>
                <a:latin typeface="Roboto"/>
                <a:ea typeface="Roboto"/>
                <a:cs typeface="Roboto"/>
                <a:sym typeface="Roboto"/>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ackground 2">
  <p:cSld name="CUSTOM_28_1">
    <p:spTree>
      <p:nvGrpSpPr>
        <p:cNvPr id="1" name="Shape 384"/>
        <p:cNvGrpSpPr/>
        <p:nvPr/>
      </p:nvGrpSpPr>
      <p:grpSpPr>
        <a:xfrm>
          <a:off x="0" y="0"/>
          <a:ext cx="0" cy="0"/>
          <a:chOff x="0" y="0"/>
          <a:chExt cx="0" cy="0"/>
        </a:xfrm>
      </p:grpSpPr>
      <p:sp>
        <p:nvSpPr>
          <p:cNvPr id="385" name="Google Shape;385;p60"/>
          <p:cNvSpPr/>
          <p:nvPr/>
        </p:nvSpPr>
        <p:spPr>
          <a:xfrm>
            <a:off x="0" y="0"/>
            <a:ext cx="4725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ackground 3">
  <p:cSld name="CUSTOM_28_1_1">
    <p:bg>
      <p:bgPr>
        <a:solidFill>
          <a:schemeClr val="dk2"/>
        </a:solidFill>
        <a:effectLst/>
      </p:bgPr>
    </p:bg>
    <p:spTree>
      <p:nvGrpSpPr>
        <p:cNvPr id="1" name="Shape 386"/>
        <p:cNvGrpSpPr/>
        <p:nvPr/>
      </p:nvGrpSpPr>
      <p:grpSpPr>
        <a:xfrm>
          <a:off x="0" y="0"/>
          <a:ext cx="0" cy="0"/>
          <a:chOff x="0" y="0"/>
          <a:chExt cx="0" cy="0"/>
        </a:xfrm>
      </p:grpSpPr>
      <p:sp>
        <p:nvSpPr>
          <p:cNvPr id="387" name="Google Shape;387;p61"/>
          <p:cNvSpPr/>
          <p:nvPr/>
        </p:nvSpPr>
        <p:spPr>
          <a:xfrm>
            <a:off x="0" y="4263775"/>
            <a:ext cx="9144000" cy="879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61"/>
          <p:cNvSpPr/>
          <p:nvPr/>
        </p:nvSpPr>
        <p:spPr>
          <a:xfrm>
            <a:off x="0" y="0"/>
            <a:ext cx="9144000" cy="879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ackground 4">
  <p:cSld name="CUSTOM_28_1_1_1">
    <p:bg>
      <p:bgPr>
        <a:solidFill>
          <a:schemeClr val="dk2"/>
        </a:solidFill>
        <a:effectLst/>
      </p:bgPr>
    </p:bg>
    <p:spTree>
      <p:nvGrpSpPr>
        <p:cNvPr id="1" name="Shape 389"/>
        <p:cNvGrpSpPr/>
        <p:nvPr/>
      </p:nvGrpSpPr>
      <p:grpSpPr>
        <a:xfrm>
          <a:off x="0" y="0"/>
          <a:ext cx="0" cy="0"/>
          <a:chOff x="0" y="0"/>
          <a:chExt cx="0" cy="0"/>
        </a:xfrm>
      </p:grpSpPr>
      <p:sp>
        <p:nvSpPr>
          <p:cNvPr id="390" name="Google Shape;390;p62"/>
          <p:cNvSpPr/>
          <p:nvPr/>
        </p:nvSpPr>
        <p:spPr>
          <a:xfrm rot="5400000">
            <a:off x="5425900" y="1431925"/>
            <a:ext cx="5201400" cy="226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ackground 5">
  <p:cSld name="CUSTOM_28_1_1_1_1">
    <p:bg>
      <p:bgPr>
        <a:solidFill>
          <a:schemeClr val="dk1"/>
        </a:solidFill>
        <a:effectLst/>
      </p:bgPr>
    </p:bg>
    <p:spTree>
      <p:nvGrpSpPr>
        <p:cNvPr id="1" name="Shape 391"/>
        <p:cNvGrpSpPr/>
        <p:nvPr/>
      </p:nvGrpSpPr>
      <p:grpSpPr>
        <a:xfrm>
          <a:off x="0" y="0"/>
          <a:ext cx="0" cy="0"/>
          <a:chOff x="0" y="0"/>
          <a:chExt cx="0" cy="0"/>
        </a:xfrm>
      </p:grpSpPr>
      <p:sp>
        <p:nvSpPr>
          <p:cNvPr id="392" name="Google Shape;392;p63"/>
          <p:cNvSpPr/>
          <p:nvPr/>
        </p:nvSpPr>
        <p:spPr>
          <a:xfrm rot="10800000">
            <a:off x="0" y="918150"/>
            <a:ext cx="9144000" cy="3307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63"/>
          <p:cNvSpPr/>
          <p:nvPr/>
        </p:nvSpPr>
        <p:spPr>
          <a:xfrm rot="10800000">
            <a:off x="4418100" y="0"/>
            <a:ext cx="4725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713225" y="539500"/>
            <a:ext cx="7717800" cy="4069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9" name="Google Shape;49;p11"/>
          <p:cNvSpPr/>
          <p:nvPr/>
        </p:nvSpPr>
        <p:spPr>
          <a:xfrm>
            <a:off x="2238450" y="0"/>
            <a:ext cx="46671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1389450" y="1993950"/>
            <a:ext cx="6365100" cy="1155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1"/>
              </a:buClr>
              <a:buSzPts val="5500"/>
              <a:buFont typeface="Archivo Black"/>
              <a:buNone/>
              <a:defRPr sz="5500">
                <a:solidFill>
                  <a:schemeClr val="dk1"/>
                </a:solidFill>
                <a:latin typeface="Archivo Black"/>
                <a:ea typeface="Archivo Black"/>
                <a:cs typeface="Archivo Black"/>
                <a:sym typeface="Archivo Black"/>
              </a:defRPr>
            </a:lvl1pPr>
            <a:lvl2pPr lvl="1" algn="ctr" rtl="0">
              <a:spcBef>
                <a:spcPts val="0"/>
              </a:spcBef>
              <a:spcAft>
                <a:spcPts val="0"/>
              </a:spcAft>
              <a:buClr>
                <a:schemeClr val="dk1"/>
              </a:buClr>
              <a:buSzPts val="5500"/>
              <a:buNone/>
              <a:defRPr sz="5500">
                <a:solidFill>
                  <a:schemeClr val="dk1"/>
                </a:solidFill>
              </a:defRPr>
            </a:lvl2pPr>
            <a:lvl3pPr lvl="2" algn="ctr" rtl="0">
              <a:spcBef>
                <a:spcPts val="0"/>
              </a:spcBef>
              <a:spcAft>
                <a:spcPts val="0"/>
              </a:spcAft>
              <a:buClr>
                <a:schemeClr val="dk1"/>
              </a:buClr>
              <a:buSzPts val="5500"/>
              <a:buNone/>
              <a:defRPr sz="5500">
                <a:solidFill>
                  <a:schemeClr val="dk1"/>
                </a:solidFill>
              </a:defRPr>
            </a:lvl3pPr>
            <a:lvl4pPr lvl="3" algn="ctr" rtl="0">
              <a:spcBef>
                <a:spcPts val="0"/>
              </a:spcBef>
              <a:spcAft>
                <a:spcPts val="0"/>
              </a:spcAft>
              <a:buClr>
                <a:schemeClr val="dk1"/>
              </a:buClr>
              <a:buSzPts val="5500"/>
              <a:buNone/>
              <a:defRPr sz="5500">
                <a:solidFill>
                  <a:schemeClr val="dk1"/>
                </a:solidFill>
              </a:defRPr>
            </a:lvl4pPr>
            <a:lvl5pPr lvl="4" algn="ctr" rtl="0">
              <a:spcBef>
                <a:spcPts val="0"/>
              </a:spcBef>
              <a:spcAft>
                <a:spcPts val="0"/>
              </a:spcAft>
              <a:buClr>
                <a:schemeClr val="dk1"/>
              </a:buClr>
              <a:buSzPts val="5500"/>
              <a:buNone/>
              <a:defRPr sz="5500">
                <a:solidFill>
                  <a:schemeClr val="dk1"/>
                </a:solidFill>
              </a:defRPr>
            </a:lvl5pPr>
            <a:lvl6pPr lvl="5" algn="ctr" rtl="0">
              <a:spcBef>
                <a:spcPts val="0"/>
              </a:spcBef>
              <a:spcAft>
                <a:spcPts val="0"/>
              </a:spcAft>
              <a:buClr>
                <a:schemeClr val="dk1"/>
              </a:buClr>
              <a:buSzPts val="5500"/>
              <a:buNone/>
              <a:defRPr sz="5500">
                <a:solidFill>
                  <a:schemeClr val="dk1"/>
                </a:solidFill>
              </a:defRPr>
            </a:lvl6pPr>
            <a:lvl7pPr lvl="6" algn="ctr" rtl="0">
              <a:spcBef>
                <a:spcPts val="0"/>
              </a:spcBef>
              <a:spcAft>
                <a:spcPts val="0"/>
              </a:spcAft>
              <a:buClr>
                <a:schemeClr val="dk1"/>
              </a:buClr>
              <a:buSzPts val="5500"/>
              <a:buNone/>
              <a:defRPr sz="5500">
                <a:solidFill>
                  <a:schemeClr val="dk1"/>
                </a:solidFill>
              </a:defRPr>
            </a:lvl7pPr>
            <a:lvl8pPr lvl="7" algn="ctr" rtl="0">
              <a:spcBef>
                <a:spcPts val="0"/>
              </a:spcBef>
              <a:spcAft>
                <a:spcPts val="0"/>
              </a:spcAft>
              <a:buClr>
                <a:schemeClr val="dk1"/>
              </a:buClr>
              <a:buSzPts val="5500"/>
              <a:buNone/>
              <a:defRPr sz="5500">
                <a:solidFill>
                  <a:schemeClr val="dk1"/>
                </a:solidFill>
              </a:defRPr>
            </a:lvl8pPr>
            <a:lvl9pPr lvl="8" algn="ctr" rtl="0">
              <a:spcBef>
                <a:spcPts val="0"/>
              </a:spcBef>
              <a:spcAft>
                <a:spcPts val="0"/>
              </a:spcAft>
              <a:buClr>
                <a:schemeClr val="dk1"/>
              </a:buClr>
              <a:buSzPts val="5500"/>
              <a:buNone/>
              <a:defRPr sz="5500">
                <a:solidFill>
                  <a:schemeClr val="dk1"/>
                </a:solidFill>
              </a:defRPr>
            </a:lvl9pPr>
          </a:lstStyle>
          <a:p>
            <a:r>
              <a:t>xx%</a:t>
            </a:r>
          </a:p>
        </p:txBody>
      </p:sp>
      <p:sp>
        <p:nvSpPr>
          <p:cNvPr id="51" name="Google Shape;51;p11"/>
          <p:cNvSpPr txBox="1">
            <a:spLocks noGrp="1"/>
          </p:cNvSpPr>
          <p:nvPr>
            <p:ph type="subTitle" idx="1"/>
          </p:nvPr>
        </p:nvSpPr>
        <p:spPr>
          <a:xfrm>
            <a:off x="2028000" y="3231225"/>
            <a:ext cx="5088000" cy="4362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
  <p:cSld name="BLANK_1_1">
    <p:bg>
      <p:bgPr>
        <a:solidFill>
          <a:schemeClr val="dk2"/>
        </a:solid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title" hasCustomPrompt="1"/>
          </p:nvPr>
        </p:nvSpPr>
        <p:spPr>
          <a:xfrm>
            <a:off x="709150" y="1480375"/>
            <a:ext cx="1349700" cy="1404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1"/>
              </a:buClr>
              <a:buSzPts val="4500"/>
              <a:buFont typeface="Archivo Black"/>
              <a:buNone/>
              <a:defRPr sz="4500">
                <a:solidFill>
                  <a:schemeClr val="dk1"/>
                </a:solidFill>
                <a:latin typeface="Archivo Black"/>
                <a:ea typeface="Archivo Black"/>
                <a:cs typeface="Archivo Black"/>
                <a:sym typeface="Archivo Black"/>
              </a:defRPr>
            </a:lvl1pPr>
            <a:lvl2pPr lvl="1" algn="ctr" rtl="0">
              <a:spcBef>
                <a:spcPts val="0"/>
              </a:spcBef>
              <a:spcAft>
                <a:spcPts val="0"/>
              </a:spcAft>
              <a:buClr>
                <a:schemeClr val="dk1"/>
              </a:buClr>
              <a:buSzPts val="4500"/>
              <a:buNone/>
              <a:defRPr sz="4500">
                <a:solidFill>
                  <a:schemeClr val="dk1"/>
                </a:solidFill>
              </a:defRPr>
            </a:lvl2pPr>
            <a:lvl3pPr lvl="2" algn="ctr" rtl="0">
              <a:spcBef>
                <a:spcPts val="0"/>
              </a:spcBef>
              <a:spcAft>
                <a:spcPts val="0"/>
              </a:spcAft>
              <a:buClr>
                <a:schemeClr val="dk1"/>
              </a:buClr>
              <a:buSzPts val="4500"/>
              <a:buNone/>
              <a:defRPr sz="4500">
                <a:solidFill>
                  <a:schemeClr val="dk1"/>
                </a:solidFill>
              </a:defRPr>
            </a:lvl3pPr>
            <a:lvl4pPr lvl="3" algn="ctr" rtl="0">
              <a:spcBef>
                <a:spcPts val="0"/>
              </a:spcBef>
              <a:spcAft>
                <a:spcPts val="0"/>
              </a:spcAft>
              <a:buClr>
                <a:schemeClr val="dk1"/>
              </a:buClr>
              <a:buSzPts val="4500"/>
              <a:buNone/>
              <a:defRPr sz="4500">
                <a:solidFill>
                  <a:schemeClr val="dk1"/>
                </a:solidFill>
              </a:defRPr>
            </a:lvl4pPr>
            <a:lvl5pPr lvl="4" algn="ctr" rtl="0">
              <a:spcBef>
                <a:spcPts val="0"/>
              </a:spcBef>
              <a:spcAft>
                <a:spcPts val="0"/>
              </a:spcAft>
              <a:buClr>
                <a:schemeClr val="dk1"/>
              </a:buClr>
              <a:buSzPts val="4500"/>
              <a:buNone/>
              <a:defRPr sz="4500">
                <a:solidFill>
                  <a:schemeClr val="dk1"/>
                </a:solidFill>
              </a:defRPr>
            </a:lvl5pPr>
            <a:lvl6pPr lvl="5" algn="ctr" rtl="0">
              <a:spcBef>
                <a:spcPts val="0"/>
              </a:spcBef>
              <a:spcAft>
                <a:spcPts val="0"/>
              </a:spcAft>
              <a:buClr>
                <a:schemeClr val="dk1"/>
              </a:buClr>
              <a:buSzPts val="4500"/>
              <a:buNone/>
              <a:defRPr sz="4500">
                <a:solidFill>
                  <a:schemeClr val="dk1"/>
                </a:solidFill>
              </a:defRPr>
            </a:lvl6pPr>
            <a:lvl7pPr lvl="6" algn="ctr" rtl="0">
              <a:spcBef>
                <a:spcPts val="0"/>
              </a:spcBef>
              <a:spcAft>
                <a:spcPts val="0"/>
              </a:spcAft>
              <a:buClr>
                <a:schemeClr val="dk1"/>
              </a:buClr>
              <a:buSzPts val="4500"/>
              <a:buNone/>
              <a:defRPr sz="4500">
                <a:solidFill>
                  <a:schemeClr val="dk1"/>
                </a:solidFill>
              </a:defRPr>
            </a:lvl7pPr>
            <a:lvl8pPr lvl="7" algn="ctr" rtl="0">
              <a:spcBef>
                <a:spcPts val="0"/>
              </a:spcBef>
              <a:spcAft>
                <a:spcPts val="0"/>
              </a:spcAft>
              <a:buClr>
                <a:schemeClr val="dk1"/>
              </a:buClr>
              <a:buSzPts val="4500"/>
              <a:buNone/>
              <a:defRPr sz="4500">
                <a:solidFill>
                  <a:schemeClr val="dk1"/>
                </a:solidFill>
              </a:defRPr>
            </a:lvl8pPr>
            <a:lvl9pPr lvl="8" algn="ctr" rtl="0">
              <a:spcBef>
                <a:spcPts val="0"/>
              </a:spcBef>
              <a:spcAft>
                <a:spcPts val="0"/>
              </a:spcAft>
              <a:buClr>
                <a:schemeClr val="dk1"/>
              </a:buClr>
              <a:buSzPts val="4500"/>
              <a:buNone/>
              <a:defRPr sz="4500">
                <a:solidFill>
                  <a:schemeClr val="dk1"/>
                </a:solidFill>
              </a:defRPr>
            </a:lvl9pPr>
          </a:lstStyle>
          <a:p>
            <a:r>
              <a:t>xx%</a:t>
            </a:r>
          </a:p>
        </p:txBody>
      </p:sp>
      <p:sp>
        <p:nvSpPr>
          <p:cNvPr id="56" name="Google Shape;56;p13"/>
          <p:cNvSpPr txBox="1">
            <a:spLocks noGrp="1"/>
          </p:cNvSpPr>
          <p:nvPr>
            <p:ph type="title" idx="2" hasCustomPrompt="1"/>
          </p:nvPr>
        </p:nvSpPr>
        <p:spPr>
          <a:xfrm>
            <a:off x="709150" y="3226650"/>
            <a:ext cx="1349700" cy="1404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1"/>
              </a:buClr>
              <a:buSzPts val="4500"/>
              <a:buFont typeface="Archivo Black"/>
              <a:buNone/>
              <a:defRPr sz="4500">
                <a:solidFill>
                  <a:schemeClr val="dk1"/>
                </a:solidFill>
                <a:latin typeface="Archivo Black"/>
                <a:ea typeface="Archivo Black"/>
                <a:cs typeface="Archivo Black"/>
                <a:sym typeface="Archivo Black"/>
              </a:defRPr>
            </a:lvl1pPr>
            <a:lvl2pPr lvl="1" algn="ctr" rtl="0">
              <a:spcBef>
                <a:spcPts val="0"/>
              </a:spcBef>
              <a:spcAft>
                <a:spcPts val="0"/>
              </a:spcAft>
              <a:buClr>
                <a:schemeClr val="dk1"/>
              </a:buClr>
              <a:buSzPts val="4500"/>
              <a:buNone/>
              <a:defRPr sz="4500">
                <a:solidFill>
                  <a:schemeClr val="dk1"/>
                </a:solidFill>
              </a:defRPr>
            </a:lvl2pPr>
            <a:lvl3pPr lvl="2" algn="ctr" rtl="0">
              <a:spcBef>
                <a:spcPts val="0"/>
              </a:spcBef>
              <a:spcAft>
                <a:spcPts val="0"/>
              </a:spcAft>
              <a:buClr>
                <a:schemeClr val="dk1"/>
              </a:buClr>
              <a:buSzPts val="4500"/>
              <a:buNone/>
              <a:defRPr sz="4500">
                <a:solidFill>
                  <a:schemeClr val="dk1"/>
                </a:solidFill>
              </a:defRPr>
            </a:lvl3pPr>
            <a:lvl4pPr lvl="3" algn="ctr" rtl="0">
              <a:spcBef>
                <a:spcPts val="0"/>
              </a:spcBef>
              <a:spcAft>
                <a:spcPts val="0"/>
              </a:spcAft>
              <a:buClr>
                <a:schemeClr val="dk1"/>
              </a:buClr>
              <a:buSzPts val="4500"/>
              <a:buNone/>
              <a:defRPr sz="4500">
                <a:solidFill>
                  <a:schemeClr val="dk1"/>
                </a:solidFill>
              </a:defRPr>
            </a:lvl4pPr>
            <a:lvl5pPr lvl="4" algn="ctr" rtl="0">
              <a:spcBef>
                <a:spcPts val="0"/>
              </a:spcBef>
              <a:spcAft>
                <a:spcPts val="0"/>
              </a:spcAft>
              <a:buClr>
                <a:schemeClr val="dk1"/>
              </a:buClr>
              <a:buSzPts val="4500"/>
              <a:buNone/>
              <a:defRPr sz="4500">
                <a:solidFill>
                  <a:schemeClr val="dk1"/>
                </a:solidFill>
              </a:defRPr>
            </a:lvl5pPr>
            <a:lvl6pPr lvl="5" algn="ctr" rtl="0">
              <a:spcBef>
                <a:spcPts val="0"/>
              </a:spcBef>
              <a:spcAft>
                <a:spcPts val="0"/>
              </a:spcAft>
              <a:buClr>
                <a:schemeClr val="dk1"/>
              </a:buClr>
              <a:buSzPts val="4500"/>
              <a:buNone/>
              <a:defRPr sz="4500">
                <a:solidFill>
                  <a:schemeClr val="dk1"/>
                </a:solidFill>
              </a:defRPr>
            </a:lvl6pPr>
            <a:lvl7pPr lvl="6" algn="ctr" rtl="0">
              <a:spcBef>
                <a:spcPts val="0"/>
              </a:spcBef>
              <a:spcAft>
                <a:spcPts val="0"/>
              </a:spcAft>
              <a:buClr>
                <a:schemeClr val="dk1"/>
              </a:buClr>
              <a:buSzPts val="4500"/>
              <a:buNone/>
              <a:defRPr sz="4500">
                <a:solidFill>
                  <a:schemeClr val="dk1"/>
                </a:solidFill>
              </a:defRPr>
            </a:lvl7pPr>
            <a:lvl8pPr lvl="7" algn="ctr" rtl="0">
              <a:spcBef>
                <a:spcPts val="0"/>
              </a:spcBef>
              <a:spcAft>
                <a:spcPts val="0"/>
              </a:spcAft>
              <a:buClr>
                <a:schemeClr val="dk1"/>
              </a:buClr>
              <a:buSzPts val="4500"/>
              <a:buNone/>
              <a:defRPr sz="4500">
                <a:solidFill>
                  <a:schemeClr val="dk1"/>
                </a:solidFill>
              </a:defRPr>
            </a:lvl8pPr>
            <a:lvl9pPr lvl="8" algn="ctr" rtl="0">
              <a:spcBef>
                <a:spcPts val="0"/>
              </a:spcBef>
              <a:spcAft>
                <a:spcPts val="0"/>
              </a:spcAft>
              <a:buClr>
                <a:schemeClr val="dk1"/>
              </a:buClr>
              <a:buSzPts val="4500"/>
              <a:buNone/>
              <a:defRPr sz="4500">
                <a:solidFill>
                  <a:schemeClr val="dk1"/>
                </a:solidFill>
              </a:defRPr>
            </a:lvl9pPr>
          </a:lstStyle>
          <a:p>
            <a:r>
              <a:t>xx%</a:t>
            </a:r>
          </a:p>
        </p:txBody>
      </p:sp>
      <p:sp>
        <p:nvSpPr>
          <p:cNvPr id="57" name="Google Shape;57;p13"/>
          <p:cNvSpPr txBox="1">
            <a:spLocks noGrp="1"/>
          </p:cNvSpPr>
          <p:nvPr>
            <p:ph type="title" idx="3" hasCustomPrompt="1"/>
          </p:nvPr>
        </p:nvSpPr>
        <p:spPr>
          <a:xfrm>
            <a:off x="4622438" y="1480375"/>
            <a:ext cx="1349700" cy="1404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1"/>
              </a:buClr>
              <a:buSzPts val="4500"/>
              <a:buFont typeface="Archivo Black"/>
              <a:buNone/>
              <a:defRPr sz="4500">
                <a:solidFill>
                  <a:schemeClr val="dk1"/>
                </a:solidFill>
                <a:latin typeface="Archivo Black"/>
                <a:ea typeface="Archivo Black"/>
                <a:cs typeface="Archivo Black"/>
                <a:sym typeface="Archivo Black"/>
              </a:defRPr>
            </a:lvl1pPr>
            <a:lvl2pPr lvl="1" algn="ctr" rtl="0">
              <a:spcBef>
                <a:spcPts val="0"/>
              </a:spcBef>
              <a:spcAft>
                <a:spcPts val="0"/>
              </a:spcAft>
              <a:buClr>
                <a:schemeClr val="dk1"/>
              </a:buClr>
              <a:buSzPts val="4500"/>
              <a:buNone/>
              <a:defRPr sz="4500">
                <a:solidFill>
                  <a:schemeClr val="dk1"/>
                </a:solidFill>
              </a:defRPr>
            </a:lvl2pPr>
            <a:lvl3pPr lvl="2" algn="ctr" rtl="0">
              <a:spcBef>
                <a:spcPts val="0"/>
              </a:spcBef>
              <a:spcAft>
                <a:spcPts val="0"/>
              </a:spcAft>
              <a:buClr>
                <a:schemeClr val="dk1"/>
              </a:buClr>
              <a:buSzPts val="4500"/>
              <a:buNone/>
              <a:defRPr sz="4500">
                <a:solidFill>
                  <a:schemeClr val="dk1"/>
                </a:solidFill>
              </a:defRPr>
            </a:lvl3pPr>
            <a:lvl4pPr lvl="3" algn="ctr" rtl="0">
              <a:spcBef>
                <a:spcPts val="0"/>
              </a:spcBef>
              <a:spcAft>
                <a:spcPts val="0"/>
              </a:spcAft>
              <a:buClr>
                <a:schemeClr val="dk1"/>
              </a:buClr>
              <a:buSzPts val="4500"/>
              <a:buNone/>
              <a:defRPr sz="4500">
                <a:solidFill>
                  <a:schemeClr val="dk1"/>
                </a:solidFill>
              </a:defRPr>
            </a:lvl4pPr>
            <a:lvl5pPr lvl="4" algn="ctr" rtl="0">
              <a:spcBef>
                <a:spcPts val="0"/>
              </a:spcBef>
              <a:spcAft>
                <a:spcPts val="0"/>
              </a:spcAft>
              <a:buClr>
                <a:schemeClr val="dk1"/>
              </a:buClr>
              <a:buSzPts val="4500"/>
              <a:buNone/>
              <a:defRPr sz="4500">
                <a:solidFill>
                  <a:schemeClr val="dk1"/>
                </a:solidFill>
              </a:defRPr>
            </a:lvl5pPr>
            <a:lvl6pPr lvl="5" algn="ctr" rtl="0">
              <a:spcBef>
                <a:spcPts val="0"/>
              </a:spcBef>
              <a:spcAft>
                <a:spcPts val="0"/>
              </a:spcAft>
              <a:buClr>
                <a:schemeClr val="dk1"/>
              </a:buClr>
              <a:buSzPts val="4500"/>
              <a:buNone/>
              <a:defRPr sz="4500">
                <a:solidFill>
                  <a:schemeClr val="dk1"/>
                </a:solidFill>
              </a:defRPr>
            </a:lvl6pPr>
            <a:lvl7pPr lvl="6" algn="ctr" rtl="0">
              <a:spcBef>
                <a:spcPts val="0"/>
              </a:spcBef>
              <a:spcAft>
                <a:spcPts val="0"/>
              </a:spcAft>
              <a:buClr>
                <a:schemeClr val="dk1"/>
              </a:buClr>
              <a:buSzPts val="4500"/>
              <a:buNone/>
              <a:defRPr sz="4500">
                <a:solidFill>
                  <a:schemeClr val="dk1"/>
                </a:solidFill>
              </a:defRPr>
            </a:lvl7pPr>
            <a:lvl8pPr lvl="7" algn="ctr" rtl="0">
              <a:spcBef>
                <a:spcPts val="0"/>
              </a:spcBef>
              <a:spcAft>
                <a:spcPts val="0"/>
              </a:spcAft>
              <a:buClr>
                <a:schemeClr val="dk1"/>
              </a:buClr>
              <a:buSzPts val="4500"/>
              <a:buNone/>
              <a:defRPr sz="4500">
                <a:solidFill>
                  <a:schemeClr val="dk1"/>
                </a:solidFill>
              </a:defRPr>
            </a:lvl8pPr>
            <a:lvl9pPr lvl="8" algn="ctr" rtl="0">
              <a:spcBef>
                <a:spcPts val="0"/>
              </a:spcBef>
              <a:spcAft>
                <a:spcPts val="0"/>
              </a:spcAft>
              <a:buClr>
                <a:schemeClr val="dk1"/>
              </a:buClr>
              <a:buSzPts val="4500"/>
              <a:buNone/>
              <a:defRPr sz="4500">
                <a:solidFill>
                  <a:schemeClr val="dk1"/>
                </a:solidFill>
              </a:defRPr>
            </a:lvl9pPr>
          </a:lstStyle>
          <a:p>
            <a:r>
              <a:t>xx%</a:t>
            </a:r>
          </a:p>
        </p:txBody>
      </p:sp>
      <p:sp>
        <p:nvSpPr>
          <p:cNvPr id="58" name="Google Shape;58;p13"/>
          <p:cNvSpPr txBox="1">
            <a:spLocks noGrp="1"/>
          </p:cNvSpPr>
          <p:nvPr>
            <p:ph type="title" idx="4" hasCustomPrompt="1"/>
          </p:nvPr>
        </p:nvSpPr>
        <p:spPr>
          <a:xfrm>
            <a:off x="4622438" y="3226650"/>
            <a:ext cx="1349700" cy="1404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1"/>
              </a:buClr>
              <a:buSzPts val="4500"/>
              <a:buFont typeface="Archivo Black"/>
              <a:buNone/>
              <a:defRPr sz="4500">
                <a:solidFill>
                  <a:schemeClr val="dk1"/>
                </a:solidFill>
                <a:latin typeface="Archivo Black"/>
                <a:ea typeface="Archivo Black"/>
                <a:cs typeface="Archivo Black"/>
                <a:sym typeface="Archivo Black"/>
              </a:defRPr>
            </a:lvl1pPr>
            <a:lvl2pPr lvl="1" algn="ctr" rtl="0">
              <a:spcBef>
                <a:spcPts val="0"/>
              </a:spcBef>
              <a:spcAft>
                <a:spcPts val="0"/>
              </a:spcAft>
              <a:buClr>
                <a:schemeClr val="dk1"/>
              </a:buClr>
              <a:buSzPts val="4500"/>
              <a:buNone/>
              <a:defRPr sz="4500">
                <a:solidFill>
                  <a:schemeClr val="dk1"/>
                </a:solidFill>
              </a:defRPr>
            </a:lvl2pPr>
            <a:lvl3pPr lvl="2" algn="ctr" rtl="0">
              <a:spcBef>
                <a:spcPts val="0"/>
              </a:spcBef>
              <a:spcAft>
                <a:spcPts val="0"/>
              </a:spcAft>
              <a:buClr>
                <a:schemeClr val="dk1"/>
              </a:buClr>
              <a:buSzPts val="4500"/>
              <a:buNone/>
              <a:defRPr sz="4500">
                <a:solidFill>
                  <a:schemeClr val="dk1"/>
                </a:solidFill>
              </a:defRPr>
            </a:lvl3pPr>
            <a:lvl4pPr lvl="3" algn="ctr" rtl="0">
              <a:spcBef>
                <a:spcPts val="0"/>
              </a:spcBef>
              <a:spcAft>
                <a:spcPts val="0"/>
              </a:spcAft>
              <a:buClr>
                <a:schemeClr val="dk1"/>
              </a:buClr>
              <a:buSzPts val="4500"/>
              <a:buNone/>
              <a:defRPr sz="4500">
                <a:solidFill>
                  <a:schemeClr val="dk1"/>
                </a:solidFill>
              </a:defRPr>
            </a:lvl4pPr>
            <a:lvl5pPr lvl="4" algn="ctr" rtl="0">
              <a:spcBef>
                <a:spcPts val="0"/>
              </a:spcBef>
              <a:spcAft>
                <a:spcPts val="0"/>
              </a:spcAft>
              <a:buClr>
                <a:schemeClr val="dk1"/>
              </a:buClr>
              <a:buSzPts val="4500"/>
              <a:buNone/>
              <a:defRPr sz="4500">
                <a:solidFill>
                  <a:schemeClr val="dk1"/>
                </a:solidFill>
              </a:defRPr>
            </a:lvl5pPr>
            <a:lvl6pPr lvl="5" algn="ctr" rtl="0">
              <a:spcBef>
                <a:spcPts val="0"/>
              </a:spcBef>
              <a:spcAft>
                <a:spcPts val="0"/>
              </a:spcAft>
              <a:buClr>
                <a:schemeClr val="dk1"/>
              </a:buClr>
              <a:buSzPts val="4500"/>
              <a:buNone/>
              <a:defRPr sz="4500">
                <a:solidFill>
                  <a:schemeClr val="dk1"/>
                </a:solidFill>
              </a:defRPr>
            </a:lvl6pPr>
            <a:lvl7pPr lvl="6" algn="ctr" rtl="0">
              <a:spcBef>
                <a:spcPts val="0"/>
              </a:spcBef>
              <a:spcAft>
                <a:spcPts val="0"/>
              </a:spcAft>
              <a:buClr>
                <a:schemeClr val="dk1"/>
              </a:buClr>
              <a:buSzPts val="4500"/>
              <a:buNone/>
              <a:defRPr sz="4500">
                <a:solidFill>
                  <a:schemeClr val="dk1"/>
                </a:solidFill>
              </a:defRPr>
            </a:lvl7pPr>
            <a:lvl8pPr lvl="7" algn="ctr" rtl="0">
              <a:spcBef>
                <a:spcPts val="0"/>
              </a:spcBef>
              <a:spcAft>
                <a:spcPts val="0"/>
              </a:spcAft>
              <a:buClr>
                <a:schemeClr val="dk1"/>
              </a:buClr>
              <a:buSzPts val="4500"/>
              <a:buNone/>
              <a:defRPr sz="4500">
                <a:solidFill>
                  <a:schemeClr val="dk1"/>
                </a:solidFill>
              </a:defRPr>
            </a:lvl8pPr>
            <a:lvl9pPr lvl="8" algn="ctr" rtl="0">
              <a:spcBef>
                <a:spcPts val="0"/>
              </a:spcBef>
              <a:spcAft>
                <a:spcPts val="0"/>
              </a:spcAft>
              <a:buClr>
                <a:schemeClr val="dk1"/>
              </a:buClr>
              <a:buSzPts val="4500"/>
              <a:buNone/>
              <a:defRPr sz="4500">
                <a:solidFill>
                  <a:schemeClr val="dk1"/>
                </a:solidFill>
              </a:defRPr>
            </a:lvl9pPr>
          </a:lstStyle>
          <a:p>
            <a:r>
              <a:t>xx%</a:t>
            </a:r>
          </a:p>
        </p:txBody>
      </p:sp>
      <p:sp>
        <p:nvSpPr>
          <p:cNvPr id="59" name="Google Shape;59;p13"/>
          <p:cNvSpPr txBox="1">
            <a:spLocks noGrp="1"/>
          </p:cNvSpPr>
          <p:nvPr>
            <p:ph type="subTitle" idx="1"/>
          </p:nvPr>
        </p:nvSpPr>
        <p:spPr>
          <a:xfrm>
            <a:off x="2388449" y="1604125"/>
            <a:ext cx="2164800" cy="560400"/>
          </a:xfrm>
          <a:prstGeom prst="rect">
            <a:avLst/>
          </a:prstGeom>
        </p:spPr>
        <p:txBody>
          <a:bodyPr spcFirstLastPara="1" wrap="square" lIns="91425" tIns="91425" rIns="91425" bIns="91425" anchor="ctr" anchorCtr="0">
            <a:normAutofit/>
          </a:bodyPr>
          <a:lstStyle>
            <a:lvl1pPr lvl="0" rtl="0">
              <a:spcBef>
                <a:spcPts val="0"/>
              </a:spcBef>
              <a:spcAft>
                <a:spcPts val="0"/>
              </a:spcAft>
              <a:buClr>
                <a:srgbClr val="FDC40F"/>
              </a:buClr>
              <a:buSzPts val="2000"/>
              <a:buFont typeface="Roboto"/>
              <a:buNone/>
              <a:defRPr sz="1800" b="1">
                <a:solidFill>
                  <a:srgbClr val="FDC40F"/>
                </a:solidFill>
                <a:latin typeface="Roboto"/>
                <a:ea typeface="Roboto"/>
                <a:cs typeface="Roboto"/>
                <a:sym typeface="Roboto"/>
              </a:defRPr>
            </a:lvl1pPr>
            <a:lvl2pPr lvl="1"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2pPr>
            <a:lvl3pPr lvl="2"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3pPr>
            <a:lvl4pPr lvl="3"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4pPr>
            <a:lvl5pPr lvl="4"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5pPr>
            <a:lvl6pPr lvl="5"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6pPr>
            <a:lvl7pPr lvl="6"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7pPr>
            <a:lvl8pPr lvl="7"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8pPr>
            <a:lvl9pPr lvl="8"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9pPr>
          </a:lstStyle>
          <a:p>
            <a:endParaRPr/>
          </a:p>
        </p:txBody>
      </p:sp>
      <p:sp>
        <p:nvSpPr>
          <p:cNvPr id="60" name="Google Shape;60;p13"/>
          <p:cNvSpPr txBox="1">
            <a:spLocks noGrp="1"/>
          </p:cNvSpPr>
          <p:nvPr>
            <p:ph type="subTitle" idx="5"/>
          </p:nvPr>
        </p:nvSpPr>
        <p:spPr>
          <a:xfrm>
            <a:off x="6265975" y="1604125"/>
            <a:ext cx="2164800" cy="560400"/>
          </a:xfrm>
          <a:prstGeom prst="rect">
            <a:avLst/>
          </a:prstGeom>
        </p:spPr>
        <p:txBody>
          <a:bodyPr spcFirstLastPara="1" wrap="square" lIns="91425" tIns="91425" rIns="91425" bIns="91425" anchor="ctr" anchorCtr="0">
            <a:normAutofit/>
          </a:bodyPr>
          <a:lstStyle>
            <a:lvl1pPr lvl="0" rtl="0">
              <a:spcBef>
                <a:spcPts val="0"/>
              </a:spcBef>
              <a:spcAft>
                <a:spcPts val="0"/>
              </a:spcAft>
              <a:buClr>
                <a:srgbClr val="FDC40F"/>
              </a:buClr>
              <a:buSzPts val="2000"/>
              <a:buFont typeface="Roboto"/>
              <a:buNone/>
              <a:defRPr sz="1800" b="1">
                <a:solidFill>
                  <a:srgbClr val="FDC40F"/>
                </a:solidFill>
                <a:latin typeface="Roboto"/>
                <a:ea typeface="Roboto"/>
                <a:cs typeface="Roboto"/>
                <a:sym typeface="Roboto"/>
              </a:defRPr>
            </a:lvl1pPr>
            <a:lvl2pPr lvl="1"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2pPr>
            <a:lvl3pPr lvl="2"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3pPr>
            <a:lvl4pPr lvl="3"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4pPr>
            <a:lvl5pPr lvl="4"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5pPr>
            <a:lvl6pPr lvl="5"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6pPr>
            <a:lvl7pPr lvl="6"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7pPr>
            <a:lvl8pPr lvl="7"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8pPr>
            <a:lvl9pPr lvl="8"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9pPr>
          </a:lstStyle>
          <a:p>
            <a:endParaRPr/>
          </a:p>
        </p:txBody>
      </p:sp>
      <p:sp>
        <p:nvSpPr>
          <p:cNvPr id="61" name="Google Shape;61;p13"/>
          <p:cNvSpPr txBox="1">
            <a:spLocks noGrp="1"/>
          </p:cNvSpPr>
          <p:nvPr>
            <p:ph type="subTitle" idx="6"/>
          </p:nvPr>
        </p:nvSpPr>
        <p:spPr>
          <a:xfrm>
            <a:off x="2388450" y="3341275"/>
            <a:ext cx="2164800" cy="560400"/>
          </a:xfrm>
          <a:prstGeom prst="rect">
            <a:avLst/>
          </a:prstGeom>
        </p:spPr>
        <p:txBody>
          <a:bodyPr spcFirstLastPara="1" wrap="square" lIns="91425" tIns="91425" rIns="91425" bIns="91425" anchor="ctr" anchorCtr="0">
            <a:normAutofit/>
          </a:bodyPr>
          <a:lstStyle>
            <a:lvl1pPr lvl="0" rtl="0">
              <a:spcBef>
                <a:spcPts val="0"/>
              </a:spcBef>
              <a:spcAft>
                <a:spcPts val="0"/>
              </a:spcAft>
              <a:buClr>
                <a:srgbClr val="FDC40F"/>
              </a:buClr>
              <a:buSzPts val="2000"/>
              <a:buFont typeface="Roboto"/>
              <a:buNone/>
              <a:defRPr sz="1800" b="1">
                <a:solidFill>
                  <a:srgbClr val="FDC40F"/>
                </a:solidFill>
                <a:latin typeface="Roboto"/>
                <a:ea typeface="Roboto"/>
                <a:cs typeface="Roboto"/>
                <a:sym typeface="Roboto"/>
              </a:defRPr>
            </a:lvl1pPr>
            <a:lvl2pPr lvl="1"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2pPr>
            <a:lvl3pPr lvl="2"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3pPr>
            <a:lvl4pPr lvl="3"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4pPr>
            <a:lvl5pPr lvl="4"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5pPr>
            <a:lvl6pPr lvl="5"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6pPr>
            <a:lvl7pPr lvl="6"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7pPr>
            <a:lvl8pPr lvl="7"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8pPr>
            <a:lvl9pPr lvl="8"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9pPr>
          </a:lstStyle>
          <a:p>
            <a:endParaRPr/>
          </a:p>
        </p:txBody>
      </p:sp>
      <p:sp>
        <p:nvSpPr>
          <p:cNvPr id="62" name="Google Shape;62;p13"/>
          <p:cNvSpPr txBox="1">
            <a:spLocks noGrp="1"/>
          </p:cNvSpPr>
          <p:nvPr>
            <p:ph type="subTitle" idx="7"/>
          </p:nvPr>
        </p:nvSpPr>
        <p:spPr>
          <a:xfrm>
            <a:off x="6265975" y="3341275"/>
            <a:ext cx="2164800" cy="560400"/>
          </a:xfrm>
          <a:prstGeom prst="rect">
            <a:avLst/>
          </a:prstGeom>
        </p:spPr>
        <p:txBody>
          <a:bodyPr spcFirstLastPara="1" wrap="square" lIns="91425" tIns="91425" rIns="91425" bIns="91425" anchor="ctr" anchorCtr="0">
            <a:normAutofit/>
          </a:bodyPr>
          <a:lstStyle>
            <a:lvl1pPr lvl="0" rtl="0">
              <a:spcBef>
                <a:spcPts val="0"/>
              </a:spcBef>
              <a:spcAft>
                <a:spcPts val="0"/>
              </a:spcAft>
              <a:buClr>
                <a:srgbClr val="FDC40F"/>
              </a:buClr>
              <a:buSzPts val="2000"/>
              <a:buFont typeface="Roboto"/>
              <a:buNone/>
              <a:defRPr sz="1800" b="1">
                <a:solidFill>
                  <a:srgbClr val="FDC40F"/>
                </a:solidFill>
                <a:latin typeface="Roboto"/>
                <a:ea typeface="Roboto"/>
                <a:cs typeface="Roboto"/>
                <a:sym typeface="Roboto"/>
              </a:defRPr>
            </a:lvl1pPr>
            <a:lvl2pPr lvl="1"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2pPr>
            <a:lvl3pPr lvl="2"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3pPr>
            <a:lvl4pPr lvl="3"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4pPr>
            <a:lvl5pPr lvl="4"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5pPr>
            <a:lvl6pPr lvl="5"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6pPr>
            <a:lvl7pPr lvl="6"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7pPr>
            <a:lvl8pPr lvl="7"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8pPr>
            <a:lvl9pPr lvl="8"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9pPr>
          </a:lstStyle>
          <a:p>
            <a:endParaRPr/>
          </a:p>
        </p:txBody>
      </p:sp>
      <p:sp>
        <p:nvSpPr>
          <p:cNvPr id="63" name="Google Shape;63;p13"/>
          <p:cNvSpPr txBox="1">
            <a:spLocks noGrp="1"/>
          </p:cNvSpPr>
          <p:nvPr>
            <p:ph type="subTitle" idx="8"/>
          </p:nvPr>
        </p:nvSpPr>
        <p:spPr>
          <a:xfrm>
            <a:off x="2388450" y="2090825"/>
            <a:ext cx="2164800" cy="560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2pPr>
            <a:lvl3pPr lvl="2"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3pPr>
            <a:lvl4pPr lvl="3"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4pPr>
            <a:lvl5pPr lvl="4"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5pPr>
            <a:lvl6pPr lvl="5"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6pPr>
            <a:lvl7pPr lvl="6"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7pPr>
            <a:lvl8pPr lvl="7"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8pPr>
            <a:lvl9pPr lvl="8"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9pPr>
          </a:lstStyle>
          <a:p>
            <a:endParaRPr/>
          </a:p>
        </p:txBody>
      </p:sp>
      <p:sp>
        <p:nvSpPr>
          <p:cNvPr id="64" name="Google Shape;64;p13"/>
          <p:cNvSpPr txBox="1">
            <a:spLocks noGrp="1"/>
          </p:cNvSpPr>
          <p:nvPr>
            <p:ph type="subTitle" idx="9"/>
          </p:nvPr>
        </p:nvSpPr>
        <p:spPr>
          <a:xfrm>
            <a:off x="6265975" y="2090825"/>
            <a:ext cx="2164800" cy="560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2pPr>
            <a:lvl3pPr lvl="2"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3pPr>
            <a:lvl4pPr lvl="3"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4pPr>
            <a:lvl5pPr lvl="4"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5pPr>
            <a:lvl6pPr lvl="5"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6pPr>
            <a:lvl7pPr lvl="6"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7pPr>
            <a:lvl8pPr lvl="7"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8pPr>
            <a:lvl9pPr lvl="8"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9pPr>
          </a:lstStyle>
          <a:p>
            <a:endParaRPr/>
          </a:p>
        </p:txBody>
      </p:sp>
      <p:sp>
        <p:nvSpPr>
          <p:cNvPr id="65" name="Google Shape;65;p13"/>
          <p:cNvSpPr txBox="1">
            <a:spLocks noGrp="1"/>
          </p:cNvSpPr>
          <p:nvPr>
            <p:ph type="subTitle" idx="13"/>
          </p:nvPr>
        </p:nvSpPr>
        <p:spPr>
          <a:xfrm>
            <a:off x="2388450" y="3819100"/>
            <a:ext cx="2164800" cy="560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2pPr>
            <a:lvl3pPr lvl="2"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3pPr>
            <a:lvl4pPr lvl="3"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4pPr>
            <a:lvl5pPr lvl="4"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5pPr>
            <a:lvl6pPr lvl="5"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6pPr>
            <a:lvl7pPr lvl="6"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7pPr>
            <a:lvl8pPr lvl="7"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8pPr>
            <a:lvl9pPr lvl="8"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9pPr>
          </a:lstStyle>
          <a:p>
            <a:endParaRPr/>
          </a:p>
        </p:txBody>
      </p:sp>
      <p:sp>
        <p:nvSpPr>
          <p:cNvPr id="66" name="Google Shape;66;p13"/>
          <p:cNvSpPr txBox="1">
            <a:spLocks noGrp="1"/>
          </p:cNvSpPr>
          <p:nvPr>
            <p:ph type="subTitle" idx="14"/>
          </p:nvPr>
        </p:nvSpPr>
        <p:spPr>
          <a:xfrm>
            <a:off x="6265975" y="3819100"/>
            <a:ext cx="2164800" cy="560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2pPr>
            <a:lvl3pPr lvl="2"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3pPr>
            <a:lvl4pPr lvl="3"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4pPr>
            <a:lvl5pPr lvl="4"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5pPr>
            <a:lvl6pPr lvl="5"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6pPr>
            <a:lvl7pPr lvl="6"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7pPr>
            <a:lvl8pPr lvl="7"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8pPr>
            <a:lvl9pPr lvl="8"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9pPr>
          </a:lstStyle>
          <a:p>
            <a:endParaRPr/>
          </a:p>
        </p:txBody>
      </p:sp>
      <p:sp>
        <p:nvSpPr>
          <p:cNvPr id="67" name="Google Shape;67;p13"/>
          <p:cNvSpPr txBox="1">
            <a:spLocks noGrp="1"/>
          </p:cNvSpPr>
          <p:nvPr>
            <p:ph type="title" idx="15"/>
          </p:nvPr>
        </p:nvSpPr>
        <p:spPr>
          <a:xfrm>
            <a:off x="720000" y="540000"/>
            <a:ext cx="7704000" cy="676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Font typeface="Archivo Black"/>
              <a:buNone/>
              <a:defRPr sz="2500">
                <a:latin typeface="Archivo Black"/>
                <a:ea typeface="Archivo Black"/>
                <a:cs typeface="Archivo Black"/>
                <a:sym typeface="Archivo Black"/>
              </a:defRPr>
            </a:lvl1pPr>
            <a:lvl2pPr lvl="1" algn="ctr" rtl="0">
              <a:spcBef>
                <a:spcPts val="0"/>
              </a:spcBef>
              <a:spcAft>
                <a:spcPts val="0"/>
              </a:spcAft>
              <a:buSzPts val="2500"/>
              <a:buFont typeface="Archivo Black"/>
              <a:buNone/>
              <a:defRPr sz="2500" i="1">
                <a:latin typeface="Archivo Black"/>
                <a:ea typeface="Archivo Black"/>
                <a:cs typeface="Archivo Black"/>
                <a:sym typeface="Archivo Black"/>
              </a:defRPr>
            </a:lvl2pPr>
            <a:lvl3pPr lvl="2" algn="ctr" rtl="0">
              <a:spcBef>
                <a:spcPts val="0"/>
              </a:spcBef>
              <a:spcAft>
                <a:spcPts val="0"/>
              </a:spcAft>
              <a:buSzPts val="2500"/>
              <a:buFont typeface="Archivo Black"/>
              <a:buNone/>
              <a:defRPr sz="2500" i="1">
                <a:latin typeface="Archivo Black"/>
                <a:ea typeface="Archivo Black"/>
                <a:cs typeface="Archivo Black"/>
                <a:sym typeface="Archivo Black"/>
              </a:defRPr>
            </a:lvl3pPr>
            <a:lvl4pPr lvl="3" algn="ctr" rtl="0">
              <a:spcBef>
                <a:spcPts val="0"/>
              </a:spcBef>
              <a:spcAft>
                <a:spcPts val="0"/>
              </a:spcAft>
              <a:buSzPts val="2500"/>
              <a:buFont typeface="Archivo Black"/>
              <a:buNone/>
              <a:defRPr sz="2500" i="1">
                <a:latin typeface="Archivo Black"/>
                <a:ea typeface="Archivo Black"/>
                <a:cs typeface="Archivo Black"/>
                <a:sym typeface="Archivo Black"/>
              </a:defRPr>
            </a:lvl4pPr>
            <a:lvl5pPr lvl="4" algn="ctr" rtl="0">
              <a:spcBef>
                <a:spcPts val="0"/>
              </a:spcBef>
              <a:spcAft>
                <a:spcPts val="0"/>
              </a:spcAft>
              <a:buSzPts val="2500"/>
              <a:buFont typeface="Archivo Black"/>
              <a:buNone/>
              <a:defRPr sz="2500" i="1">
                <a:latin typeface="Archivo Black"/>
                <a:ea typeface="Archivo Black"/>
                <a:cs typeface="Archivo Black"/>
                <a:sym typeface="Archivo Black"/>
              </a:defRPr>
            </a:lvl5pPr>
            <a:lvl6pPr lvl="5" algn="ctr" rtl="0">
              <a:spcBef>
                <a:spcPts val="0"/>
              </a:spcBef>
              <a:spcAft>
                <a:spcPts val="0"/>
              </a:spcAft>
              <a:buSzPts val="2500"/>
              <a:buFont typeface="Archivo Black"/>
              <a:buNone/>
              <a:defRPr sz="2500" i="1">
                <a:latin typeface="Archivo Black"/>
                <a:ea typeface="Archivo Black"/>
                <a:cs typeface="Archivo Black"/>
                <a:sym typeface="Archivo Black"/>
              </a:defRPr>
            </a:lvl6pPr>
            <a:lvl7pPr lvl="6" algn="ctr" rtl="0">
              <a:spcBef>
                <a:spcPts val="0"/>
              </a:spcBef>
              <a:spcAft>
                <a:spcPts val="0"/>
              </a:spcAft>
              <a:buSzPts val="2500"/>
              <a:buFont typeface="Archivo Black"/>
              <a:buNone/>
              <a:defRPr sz="2500" i="1">
                <a:latin typeface="Archivo Black"/>
                <a:ea typeface="Archivo Black"/>
                <a:cs typeface="Archivo Black"/>
                <a:sym typeface="Archivo Black"/>
              </a:defRPr>
            </a:lvl7pPr>
            <a:lvl8pPr lvl="7" algn="ctr" rtl="0">
              <a:spcBef>
                <a:spcPts val="0"/>
              </a:spcBef>
              <a:spcAft>
                <a:spcPts val="0"/>
              </a:spcAft>
              <a:buSzPts val="2500"/>
              <a:buFont typeface="Archivo Black"/>
              <a:buNone/>
              <a:defRPr sz="2500" i="1">
                <a:latin typeface="Archivo Black"/>
                <a:ea typeface="Archivo Black"/>
                <a:cs typeface="Archivo Black"/>
                <a:sym typeface="Archivo Black"/>
              </a:defRPr>
            </a:lvl8pPr>
            <a:lvl9pPr lvl="8" algn="ctr" rtl="0">
              <a:spcBef>
                <a:spcPts val="0"/>
              </a:spcBef>
              <a:spcAft>
                <a:spcPts val="0"/>
              </a:spcAft>
              <a:buSzPts val="2500"/>
              <a:buFont typeface="Archivo Black"/>
              <a:buNone/>
              <a:defRPr sz="2500" i="1">
                <a:latin typeface="Archivo Black"/>
                <a:ea typeface="Archivo Black"/>
                <a:cs typeface="Archivo Black"/>
                <a:sym typeface="Archivo Black"/>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2">
  <p:cSld name="BLANK_1_1_1">
    <p:bg>
      <p:bgPr>
        <a:solidFill>
          <a:schemeClr val="dk2"/>
        </a:solidFill>
        <a:effectLst/>
      </p:bgPr>
    </p:bg>
    <p:spTree>
      <p:nvGrpSpPr>
        <p:cNvPr id="1" name="Shape 68"/>
        <p:cNvGrpSpPr/>
        <p:nvPr/>
      </p:nvGrpSpPr>
      <p:grpSpPr>
        <a:xfrm>
          <a:off x="0" y="0"/>
          <a:ext cx="0" cy="0"/>
          <a:chOff x="0" y="0"/>
          <a:chExt cx="0" cy="0"/>
        </a:xfrm>
      </p:grpSpPr>
      <p:sp>
        <p:nvSpPr>
          <p:cNvPr id="69" name="Google Shape;69;p14"/>
          <p:cNvSpPr/>
          <p:nvPr/>
        </p:nvSpPr>
        <p:spPr>
          <a:xfrm>
            <a:off x="-34750" y="1439825"/>
            <a:ext cx="9188700" cy="3546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 name="Google Shape;70;p14">
            <a:hlinkClick r:id="" action="ppaction://noaction"/>
          </p:cNvPr>
          <p:cNvSpPr txBox="1">
            <a:spLocks noGrp="1"/>
          </p:cNvSpPr>
          <p:nvPr>
            <p:ph type="title" hasCustomPrompt="1"/>
          </p:nvPr>
        </p:nvSpPr>
        <p:spPr>
          <a:xfrm>
            <a:off x="1934000" y="1079525"/>
            <a:ext cx="921600" cy="867300"/>
          </a:xfrm>
          <a:prstGeom prst="rect">
            <a:avLst/>
          </a:prstGeom>
          <a:solidFill>
            <a:schemeClr val="lt1"/>
          </a:solidFill>
        </p:spPr>
        <p:txBody>
          <a:bodyPr spcFirstLastPara="1" wrap="square" lIns="91425" tIns="91425" rIns="91425" bIns="91425" anchor="ctr" anchorCtr="0">
            <a:normAutofit/>
          </a:bodyPr>
          <a:lstStyle>
            <a:lvl1pPr lvl="0" algn="ctr" rtl="0">
              <a:spcBef>
                <a:spcPts val="0"/>
              </a:spcBef>
              <a:spcAft>
                <a:spcPts val="0"/>
              </a:spcAft>
              <a:buClr>
                <a:schemeClr val="dk1"/>
              </a:buClr>
              <a:buSzPts val="4500"/>
              <a:buFont typeface="Archivo Black"/>
              <a:buNone/>
              <a:defRPr sz="4000">
                <a:solidFill>
                  <a:schemeClr val="dk1"/>
                </a:solidFill>
                <a:latin typeface="Archivo Black"/>
                <a:ea typeface="Archivo Black"/>
                <a:cs typeface="Archivo Black"/>
                <a:sym typeface="Archivo Black"/>
              </a:defRPr>
            </a:lvl1pPr>
            <a:lvl2pPr lvl="1" algn="ctr" rtl="0">
              <a:spcBef>
                <a:spcPts val="0"/>
              </a:spcBef>
              <a:spcAft>
                <a:spcPts val="0"/>
              </a:spcAft>
              <a:buClr>
                <a:schemeClr val="dk1"/>
              </a:buClr>
              <a:buSzPts val="4500"/>
              <a:buNone/>
              <a:defRPr sz="4500">
                <a:solidFill>
                  <a:schemeClr val="dk1"/>
                </a:solidFill>
              </a:defRPr>
            </a:lvl2pPr>
            <a:lvl3pPr lvl="2" algn="ctr" rtl="0">
              <a:spcBef>
                <a:spcPts val="0"/>
              </a:spcBef>
              <a:spcAft>
                <a:spcPts val="0"/>
              </a:spcAft>
              <a:buClr>
                <a:schemeClr val="dk1"/>
              </a:buClr>
              <a:buSzPts val="4500"/>
              <a:buNone/>
              <a:defRPr sz="4500">
                <a:solidFill>
                  <a:schemeClr val="dk1"/>
                </a:solidFill>
              </a:defRPr>
            </a:lvl3pPr>
            <a:lvl4pPr lvl="3" algn="ctr" rtl="0">
              <a:spcBef>
                <a:spcPts val="0"/>
              </a:spcBef>
              <a:spcAft>
                <a:spcPts val="0"/>
              </a:spcAft>
              <a:buClr>
                <a:schemeClr val="dk1"/>
              </a:buClr>
              <a:buSzPts val="4500"/>
              <a:buNone/>
              <a:defRPr sz="4500">
                <a:solidFill>
                  <a:schemeClr val="dk1"/>
                </a:solidFill>
              </a:defRPr>
            </a:lvl4pPr>
            <a:lvl5pPr lvl="4" algn="ctr" rtl="0">
              <a:spcBef>
                <a:spcPts val="0"/>
              </a:spcBef>
              <a:spcAft>
                <a:spcPts val="0"/>
              </a:spcAft>
              <a:buClr>
                <a:schemeClr val="dk1"/>
              </a:buClr>
              <a:buSzPts val="4500"/>
              <a:buNone/>
              <a:defRPr sz="4500">
                <a:solidFill>
                  <a:schemeClr val="dk1"/>
                </a:solidFill>
              </a:defRPr>
            </a:lvl5pPr>
            <a:lvl6pPr lvl="5" algn="ctr" rtl="0">
              <a:spcBef>
                <a:spcPts val="0"/>
              </a:spcBef>
              <a:spcAft>
                <a:spcPts val="0"/>
              </a:spcAft>
              <a:buClr>
                <a:schemeClr val="dk1"/>
              </a:buClr>
              <a:buSzPts val="4500"/>
              <a:buNone/>
              <a:defRPr sz="4500">
                <a:solidFill>
                  <a:schemeClr val="dk1"/>
                </a:solidFill>
              </a:defRPr>
            </a:lvl6pPr>
            <a:lvl7pPr lvl="6" algn="ctr" rtl="0">
              <a:spcBef>
                <a:spcPts val="0"/>
              </a:spcBef>
              <a:spcAft>
                <a:spcPts val="0"/>
              </a:spcAft>
              <a:buClr>
                <a:schemeClr val="dk1"/>
              </a:buClr>
              <a:buSzPts val="4500"/>
              <a:buNone/>
              <a:defRPr sz="4500">
                <a:solidFill>
                  <a:schemeClr val="dk1"/>
                </a:solidFill>
              </a:defRPr>
            </a:lvl7pPr>
            <a:lvl8pPr lvl="7" algn="ctr" rtl="0">
              <a:spcBef>
                <a:spcPts val="0"/>
              </a:spcBef>
              <a:spcAft>
                <a:spcPts val="0"/>
              </a:spcAft>
              <a:buClr>
                <a:schemeClr val="dk1"/>
              </a:buClr>
              <a:buSzPts val="4500"/>
              <a:buNone/>
              <a:defRPr sz="4500">
                <a:solidFill>
                  <a:schemeClr val="dk1"/>
                </a:solidFill>
              </a:defRPr>
            </a:lvl8pPr>
            <a:lvl9pPr lvl="8" algn="ctr" rtl="0">
              <a:spcBef>
                <a:spcPts val="0"/>
              </a:spcBef>
              <a:spcAft>
                <a:spcPts val="0"/>
              </a:spcAft>
              <a:buClr>
                <a:schemeClr val="dk1"/>
              </a:buClr>
              <a:buSzPts val="4500"/>
              <a:buNone/>
              <a:defRPr sz="4500">
                <a:solidFill>
                  <a:schemeClr val="dk1"/>
                </a:solidFill>
              </a:defRPr>
            </a:lvl9pPr>
          </a:lstStyle>
          <a:p>
            <a:r>
              <a:t>xx%</a:t>
            </a:r>
          </a:p>
        </p:txBody>
      </p:sp>
      <p:sp>
        <p:nvSpPr>
          <p:cNvPr id="71" name="Google Shape;71;p14"/>
          <p:cNvSpPr txBox="1">
            <a:spLocks noGrp="1"/>
          </p:cNvSpPr>
          <p:nvPr>
            <p:ph type="title" idx="2" hasCustomPrompt="1"/>
          </p:nvPr>
        </p:nvSpPr>
        <p:spPr>
          <a:xfrm>
            <a:off x="1934000" y="2859475"/>
            <a:ext cx="921600" cy="867300"/>
          </a:xfrm>
          <a:prstGeom prst="rect">
            <a:avLst/>
          </a:prstGeom>
          <a:solidFill>
            <a:schemeClr val="lt1"/>
          </a:solidFill>
        </p:spPr>
        <p:txBody>
          <a:bodyPr spcFirstLastPara="1" wrap="square" lIns="91425" tIns="91425" rIns="91425" bIns="91425" anchor="ctr" anchorCtr="0">
            <a:normAutofit/>
          </a:bodyPr>
          <a:lstStyle>
            <a:lvl1pPr lvl="0" algn="ctr" rtl="0">
              <a:spcBef>
                <a:spcPts val="0"/>
              </a:spcBef>
              <a:spcAft>
                <a:spcPts val="0"/>
              </a:spcAft>
              <a:buClr>
                <a:schemeClr val="dk1"/>
              </a:buClr>
              <a:buSzPts val="4500"/>
              <a:buFont typeface="Archivo Black"/>
              <a:buNone/>
              <a:defRPr sz="4000">
                <a:solidFill>
                  <a:schemeClr val="dk1"/>
                </a:solidFill>
                <a:latin typeface="Archivo Black"/>
                <a:ea typeface="Archivo Black"/>
                <a:cs typeface="Archivo Black"/>
                <a:sym typeface="Archivo Black"/>
              </a:defRPr>
            </a:lvl1pPr>
            <a:lvl2pPr lvl="1" algn="ctr" rtl="0">
              <a:spcBef>
                <a:spcPts val="0"/>
              </a:spcBef>
              <a:spcAft>
                <a:spcPts val="0"/>
              </a:spcAft>
              <a:buClr>
                <a:schemeClr val="dk1"/>
              </a:buClr>
              <a:buSzPts val="4500"/>
              <a:buNone/>
              <a:defRPr sz="4500">
                <a:solidFill>
                  <a:schemeClr val="dk1"/>
                </a:solidFill>
              </a:defRPr>
            </a:lvl2pPr>
            <a:lvl3pPr lvl="2" algn="ctr" rtl="0">
              <a:spcBef>
                <a:spcPts val="0"/>
              </a:spcBef>
              <a:spcAft>
                <a:spcPts val="0"/>
              </a:spcAft>
              <a:buClr>
                <a:schemeClr val="dk1"/>
              </a:buClr>
              <a:buSzPts val="4500"/>
              <a:buNone/>
              <a:defRPr sz="4500">
                <a:solidFill>
                  <a:schemeClr val="dk1"/>
                </a:solidFill>
              </a:defRPr>
            </a:lvl3pPr>
            <a:lvl4pPr lvl="3" algn="ctr" rtl="0">
              <a:spcBef>
                <a:spcPts val="0"/>
              </a:spcBef>
              <a:spcAft>
                <a:spcPts val="0"/>
              </a:spcAft>
              <a:buClr>
                <a:schemeClr val="dk1"/>
              </a:buClr>
              <a:buSzPts val="4500"/>
              <a:buNone/>
              <a:defRPr sz="4500">
                <a:solidFill>
                  <a:schemeClr val="dk1"/>
                </a:solidFill>
              </a:defRPr>
            </a:lvl4pPr>
            <a:lvl5pPr lvl="4" algn="ctr" rtl="0">
              <a:spcBef>
                <a:spcPts val="0"/>
              </a:spcBef>
              <a:spcAft>
                <a:spcPts val="0"/>
              </a:spcAft>
              <a:buClr>
                <a:schemeClr val="dk1"/>
              </a:buClr>
              <a:buSzPts val="4500"/>
              <a:buNone/>
              <a:defRPr sz="4500">
                <a:solidFill>
                  <a:schemeClr val="dk1"/>
                </a:solidFill>
              </a:defRPr>
            </a:lvl5pPr>
            <a:lvl6pPr lvl="5" algn="ctr" rtl="0">
              <a:spcBef>
                <a:spcPts val="0"/>
              </a:spcBef>
              <a:spcAft>
                <a:spcPts val="0"/>
              </a:spcAft>
              <a:buClr>
                <a:schemeClr val="dk1"/>
              </a:buClr>
              <a:buSzPts val="4500"/>
              <a:buNone/>
              <a:defRPr sz="4500">
                <a:solidFill>
                  <a:schemeClr val="dk1"/>
                </a:solidFill>
              </a:defRPr>
            </a:lvl6pPr>
            <a:lvl7pPr lvl="6" algn="ctr" rtl="0">
              <a:spcBef>
                <a:spcPts val="0"/>
              </a:spcBef>
              <a:spcAft>
                <a:spcPts val="0"/>
              </a:spcAft>
              <a:buClr>
                <a:schemeClr val="dk1"/>
              </a:buClr>
              <a:buSzPts val="4500"/>
              <a:buNone/>
              <a:defRPr sz="4500">
                <a:solidFill>
                  <a:schemeClr val="dk1"/>
                </a:solidFill>
              </a:defRPr>
            </a:lvl7pPr>
            <a:lvl8pPr lvl="7" algn="ctr" rtl="0">
              <a:spcBef>
                <a:spcPts val="0"/>
              </a:spcBef>
              <a:spcAft>
                <a:spcPts val="0"/>
              </a:spcAft>
              <a:buClr>
                <a:schemeClr val="dk1"/>
              </a:buClr>
              <a:buSzPts val="4500"/>
              <a:buNone/>
              <a:defRPr sz="4500">
                <a:solidFill>
                  <a:schemeClr val="dk1"/>
                </a:solidFill>
              </a:defRPr>
            </a:lvl8pPr>
            <a:lvl9pPr lvl="8" algn="ctr" rtl="0">
              <a:spcBef>
                <a:spcPts val="0"/>
              </a:spcBef>
              <a:spcAft>
                <a:spcPts val="0"/>
              </a:spcAft>
              <a:buClr>
                <a:schemeClr val="dk1"/>
              </a:buClr>
              <a:buSzPts val="4500"/>
              <a:buNone/>
              <a:defRPr sz="4500">
                <a:solidFill>
                  <a:schemeClr val="dk1"/>
                </a:solidFill>
              </a:defRPr>
            </a:lvl9pPr>
          </a:lstStyle>
          <a:p>
            <a:r>
              <a:t>xx%</a:t>
            </a:r>
          </a:p>
        </p:txBody>
      </p:sp>
      <p:sp>
        <p:nvSpPr>
          <p:cNvPr id="72" name="Google Shape;72;p14"/>
          <p:cNvSpPr txBox="1">
            <a:spLocks noGrp="1"/>
          </p:cNvSpPr>
          <p:nvPr>
            <p:ph type="title" idx="3" hasCustomPrompt="1"/>
          </p:nvPr>
        </p:nvSpPr>
        <p:spPr>
          <a:xfrm>
            <a:off x="6288400" y="2859475"/>
            <a:ext cx="921600" cy="867300"/>
          </a:xfrm>
          <a:prstGeom prst="rect">
            <a:avLst/>
          </a:prstGeom>
          <a:solidFill>
            <a:schemeClr val="lt1"/>
          </a:solidFill>
        </p:spPr>
        <p:txBody>
          <a:bodyPr spcFirstLastPara="1" wrap="square" lIns="91425" tIns="91425" rIns="91425" bIns="91425" anchor="ctr" anchorCtr="0">
            <a:normAutofit/>
          </a:bodyPr>
          <a:lstStyle>
            <a:lvl1pPr lvl="0" algn="ctr" rtl="0">
              <a:spcBef>
                <a:spcPts val="0"/>
              </a:spcBef>
              <a:spcAft>
                <a:spcPts val="0"/>
              </a:spcAft>
              <a:buClr>
                <a:schemeClr val="dk1"/>
              </a:buClr>
              <a:buSzPts val="4500"/>
              <a:buFont typeface="Archivo Black"/>
              <a:buNone/>
              <a:defRPr sz="4000">
                <a:solidFill>
                  <a:schemeClr val="dk1"/>
                </a:solidFill>
                <a:latin typeface="Archivo Black"/>
                <a:ea typeface="Archivo Black"/>
                <a:cs typeface="Archivo Black"/>
                <a:sym typeface="Archivo Black"/>
              </a:defRPr>
            </a:lvl1pPr>
            <a:lvl2pPr lvl="1" algn="ctr" rtl="0">
              <a:spcBef>
                <a:spcPts val="0"/>
              </a:spcBef>
              <a:spcAft>
                <a:spcPts val="0"/>
              </a:spcAft>
              <a:buClr>
                <a:schemeClr val="dk1"/>
              </a:buClr>
              <a:buSzPts val="4500"/>
              <a:buNone/>
              <a:defRPr sz="4500">
                <a:solidFill>
                  <a:schemeClr val="dk1"/>
                </a:solidFill>
              </a:defRPr>
            </a:lvl2pPr>
            <a:lvl3pPr lvl="2" algn="ctr" rtl="0">
              <a:spcBef>
                <a:spcPts val="0"/>
              </a:spcBef>
              <a:spcAft>
                <a:spcPts val="0"/>
              </a:spcAft>
              <a:buClr>
                <a:schemeClr val="dk1"/>
              </a:buClr>
              <a:buSzPts val="4500"/>
              <a:buNone/>
              <a:defRPr sz="4500">
                <a:solidFill>
                  <a:schemeClr val="dk1"/>
                </a:solidFill>
              </a:defRPr>
            </a:lvl3pPr>
            <a:lvl4pPr lvl="3" algn="ctr" rtl="0">
              <a:spcBef>
                <a:spcPts val="0"/>
              </a:spcBef>
              <a:spcAft>
                <a:spcPts val="0"/>
              </a:spcAft>
              <a:buClr>
                <a:schemeClr val="dk1"/>
              </a:buClr>
              <a:buSzPts val="4500"/>
              <a:buNone/>
              <a:defRPr sz="4500">
                <a:solidFill>
                  <a:schemeClr val="dk1"/>
                </a:solidFill>
              </a:defRPr>
            </a:lvl4pPr>
            <a:lvl5pPr lvl="4" algn="ctr" rtl="0">
              <a:spcBef>
                <a:spcPts val="0"/>
              </a:spcBef>
              <a:spcAft>
                <a:spcPts val="0"/>
              </a:spcAft>
              <a:buClr>
                <a:schemeClr val="dk1"/>
              </a:buClr>
              <a:buSzPts val="4500"/>
              <a:buNone/>
              <a:defRPr sz="4500">
                <a:solidFill>
                  <a:schemeClr val="dk1"/>
                </a:solidFill>
              </a:defRPr>
            </a:lvl5pPr>
            <a:lvl6pPr lvl="5" algn="ctr" rtl="0">
              <a:spcBef>
                <a:spcPts val="0"/>
              </a:spcBef>
              <a:spcAft>
                <a:spcPts val="0"/>
              </a:spcAft>
              <a:buClr>
                <a:schemeClr val="dk1"/>
              </a:buClr>
              <a:buSzPts val="4500"/>
              <a:buNone/>
              <a:defRPr sz="4500">
                <a:solidFill>
                  <a:schemeClr val="dk1"/>
                </a:solidFill>
              </a:defRPr>
            </a:lvl6pPr>
            <a:lvl7pPr lvl="6" algn="ctr" rtl="0">
              <a:spcBef>
                <a:spcPts val="0"/>
              </a:spcBef>
              <a:spcAft>
                <a:spcPts val="0"/>
              </a:spcAft>
              <a:buClr>
                <a:schemeClr val="dk1"/>
              </a:buClr>
              <a:buSzPts val="4500"/>
              <a:buNone/>
              <a:defRPr sz="4500">
                <a:solidFill>
                  <a:schemeClr val="dk1"/>
                </a:solidFill>
              </a:defRPr>
            </a:lvl7pPr>
            <a:lvl8pPr lvl="7" algn="ctr" rtl="0">
              <a:spcBef>
                <a:spcPts val="0"/>
              </a:spcBef>
              <a:spcAft>
                <a:spcPts val="0"/>
              </a:spcAft>
              <a:buClr>
                <a:schemeClr val="dk1"/>
              </a:buClr>
              <a:buSzPts val="4500"/>
              <a:buNone/>
              <a:defRPr sz="4500">
                <a:solidFill>
                  <a:schemeClr val="dk1"/>
                </a:solidFill>
              </a:defRPr>
            </a:lvl8pPr>
            <a:lvl9pPr lvl="8" algn="ctr" rtl="0">
              <a:spcBef>
                <a:spcPts val="0"/>
              </a:spcBef>
              <a:spcAft>
                <a:spcPts val="0"/>
              </a:spcAft>
              <a:buClr>
                <a:schemeClr val="dk1"/>
              </a:buClr>
              <a:buSzPts val="4500"/>
              <a:buNone/>
              <a:defRPr sz="4500">
                <a:solidFill>
                  <a:schemeClr val="dk1"/>
                </a:solidFill>
              </a:defRPr>
            </a:lvl9pPr>
          </a:lstStyle>
          <a:p>
            <a:r>
              <a:t>xx%</a:t>
            </a:r>
          </a:p>
        </p:txBody>
      </p:sp>
      <p:sp>
        <p:nvSpPr>
          <p:cNvPr id="73" name="Google Shape;73;p14"/>
          <p:cNvSpPr txBox="1">
            <a:spLocks noGrp="1"/>
          </p:cNvSpPr>
          <p:nvPr>
            <p:ph type="subTitle" idx="1"/>
          </p:nvPr>
        </p:nvSpPr>
        <p:spPr>
          <a:xfrm>
            <a:off x="1312400" y="1862950"/>
            <a:ext cx="2164800" cy="560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FDC40F"/>
              </a:buClr>
              <a:buSzPts val="2000"/>
              <a:buFont typeface="Roboto"/>
              <a:buNone/>
              <a:defRPr sz="1800" b="1">
                <a:solidFill>
                  <a:srgbClr val="FDC40F"/>
                </a:solidFill>
                <a:latin typeface="Roboto"/>
                <a:ea typeface="Roboto"/>
                <a:cs typeface="Roboto"/>
                <a:sym typeface="Roboto"/>
              </a:defRPr>
            </a:lvl1pPr>
            <a:lvl2pPr lvl="1"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2pPr>
            <a:lvl3pPr lvl="2"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3pPr>
            <a:lvl4pPr lvl="3"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4pPr>
            <a:lvl5pPr lvl="4"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5pPr>
            <a:lvl6pPr lvl="5"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6pPr>
            <a:lvl7pPr lvl="6"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7pPr>
            <a:lvl8pPr lvl="7"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8pPr>
            <a:lvl9pPr lvl="8"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9pPr>
          </a:lstStyle>
          <a:p>
            <a:endParaRPr/>
          </a:p>
        </p:txBody>
      </p:sp>
      <p:sp>
        <p:nvSpPr>
          <p:cNvPr id="74" name="Google Shape;74;p14"/>
          <p:cNvSpPr txBox="1">
            <a:spLocks noGrp="1"/>
          </p:cNvSpPr>
          <p:nvPr>
            <p:ph type="subTitle" idx="4"/>
          </p:nvPr>
        </p:nvSpPr>
        <p:spPr>
          <a:xfrm>
            <a:off x="1312400" y="3642241"/>
            <a:ext cx="2164800" cy="560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FDC40F"/>
              </a:buClr>
              <a:buSzPts val="2000"/>
              <a:buFont typeface="Roboto"/>
              <a:buNone/>
              <a:defRPr sz="1800" b="1">
                <a:solidFill>
                  <a:srgbClr val="FDC40F"/>
                </a:solidFill>
                <a:latin typeface="Roboto"/>
                <a:ea typeface="Roboto"/>
                <a:cs typeface="Roboto"/>
                <a:sym typeface="Roboto"/>
              </a:defRPr>
            </a:lvl1pPr>
            <a:lvl2pPr lvl="1"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2pPr>
            <a:lvl3pPr lvl="2"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3pPr>
            <a:lvl4pPr lvl="3"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4pPr>
            <a:lvl5pPr lvl="4"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5pPr>
            <a:lvl6pPr lvl="5"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6pPr>
            <a:lvl7pPr lvl="6"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7pPr>
            <a:lvl8pPr lvl="7"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8pPr>
            <a:lvl9pPr lvl="8"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9pPr>
          </a:lstStyle>
          <a:p>
            <a:endParaRPr/>
          </a:p>
        </p:txBody>
      </p:sp>
      <p:sp>
        <p:nvSpPr>
          <p:cNvPr id="75" name="Google Shape;75;p14"/>
          <p:cNvSpPr txBox="1">
            <a:spLocks noGrp="1"/>
          </p:cNvSpPr>
          <p:nvPr>
            <p:ph type="subTitle" idx="5"/>
          </p:nvPr>
        </p:nvSpPr>
        <p:spPr>
          <a:xfrm>
            <a:off x="3489600" y="1862950"/>
            <a:ext cx="2164800" cy="560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FDC40F"/>
              </a:buClr>
              <a:buSzPts val="2000"/>
              <a:buFont typeface="Roboto"/>
              <a:buNone/>
              <a:defRPr sz="1800" b="1">
                <a:solidFill>
                  <a:srgbClr val="FDC40F"/>
                </a:solidFill>
                <a:latin typeface="Roboto"/>
                <a:ea typeface="Roboto"/>
                <a:cs typeface="Roboto"/>
                <a:sym typeface="Roboto"/>
              </a:defRPr>
            </a:lvl1pPr>
            <a:lvl2pPr lvl="1"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2pPr>
            <a:lvl3pPr lvl="2"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3pPr>
            <a:lvl4pPr lvl="3"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4pPr>
            <a:lvl5pPr lvl="4"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5pPr>
            <a:lvl6pPr lvl="5"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6pPr>
            <a:lvl7pPr lvl="6"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7pPr>
            <a:lvl8pPr lvl="7"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8pPr>
            <a:lvl9pPr lvl="8"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9pPr>
          </a:lstStyle>
          <a:p>
            <a:endParaRPr/>
          </a:p>
        </p:txBody>
      </p:sp>
      <p:sp>
        <p:nvSpPr>
          <p:cNvPr id="76" name="Google Shape;76;p14"/>
          <p:cNvSpPr txBox="1">
            <a:spLocks noGrp="1"/>
          </p:cNvSpPr>
          <p:nvPr>
            <p:ph type="subTitle" idx="6"/>
          </p:nvPr>
        </p:nvSpPr>
        <p:spPr>
          <a:xfrm>
            <a:off x="3489600" y="3642241"/>
            <a:ext cx="2164800" cy="560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FDC40F"/>
              </a:buClr>
              <a:buSzPts val="2000"/>
              <a:buFont typeface="Roboto"/>
              <a:buNone/>
              <a:defRPr sz="1800" b="1">
                <a:solidFill>
                  <a:srgbClr val="FDC40F"/>
                </a:solidFill>
                <a:latin typeface="Roboto"/>
                <a:ea typeface="Roboto"/>
                <a:cs typeface="Roboto"/>
                <a:sym typeface="Roboto"/>
              </a:defRPr>
            </a:lvl1pPr>
            <a:lvl2pPr lvl="1"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2pPr>
            <a:lvl3pPr lvl="2"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3pPr>
            <a:lvl4pPr lvl="3"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4pPr>
            <a:lvl5pPr lvl="4"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5pPr>
            <a:lvl6pPr lvl="5"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6pPr>
            <a:lvl7pPr lvl="6"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7pPr>
            <a:lvl8pPr lvl="7"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8pPr>
            <a:lvl9pPr lvl="8"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9pPr>
          </a:lstStyle>
          <a:p>
            <a:endParaRPr/>
          </a:p>
        </p:txBody>
      </p:sp>
      <p:sp>
        <p:nvSpPr>
          <p:cNvPr id="77" name="Google Shape;77;p14"/>
          <p:cNvSpPr txBox="1">
            <a:spLocks noGrp="1"/>
          </p:cNvSpPr>
          <p:nvPr>
            <p:ph type="subTitle" idx="7"/>
          </p:nvPr>
        </p:nvSpPr>
        <p:spPr>
          <a:xfrm>
            <a:off x="1528250" y="2196050"/>
            <a:ext cx="1733100" cy="615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400"/>
              <a:buFont typeface="Roboto"/>
              <a:buNone/>
              <a:defRPr>
                <a:solidFill>
                  <a:schemeClr val="lt1"/>
                </a:solidFill>
                <a:latin typeface="Roboto"/>
                <a:ea typeface="Roboto"/>
                <a:cs typeface="Roboto"/>
                <a:sym typeface="Roboto"/>
              </a:defRPr>
            </a:lvl1pPr>
            <a:lvl2pPr lvl="1"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2pPr>
            <a:lvl3pPr lvl="2"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3pPr>
            <a:lvl4pPr lvl="3"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4pPr>
            <a:lvl5pPr lvl="4"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5pPr>
            <a:lvl6pPr lvl="5"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6pPr>
            <a:lvl7pPr lvl="6"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7pPr>
            <a:lvl8pPr lvl="7"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8pPr>
            <a:lvl9pPr lvl="8"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9pPr>
          </a:lstStyle>
          <a:p>
            <a:endParaRPr/>
          </a:p>
        </p:txBody>
      </p:sp>
      <p:sp>
        <p:nvSpPr>
          <p:cNvPr id="78" name="Google Shape;78;p14"/>
          <p:cNvSpPr txBox="1">
            <a:spLocks noGrp="1"/>
          </p:cNvSpPr>
          <p:nvPr>
            <p:ph type="subTitle" idx="8"/>
          </p:nvPr>
        </p:nvSpPr>
        <p:spPr>
          <a:xfrm>
            <a:off x="1528250" y="3976541"/>
            <a:ext cx="1733100" cy="615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400"/>
              <a:buFont typeface="Roboto"/>
              <a:buNone/>
              <a:defRPr>
                <a:solidFill>
                  <a:schemeClr val="lt1"/>
                </a:solidFill>
                <a:latin typeface="Roboto"/>
                <a:ea typeface="Roboto"/>
                <a:cs typeface="Roboto"/>
                <a:sym typeface="Roboto"/>
              </a:defRPr>
            </a:lvl1pPr>
            <a:lvl2pPr lvl="1"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2pPr>
            <a:lvl3pPr lvl="2"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3pPr>
            <a:lvl4pPr lvl="3"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4pPr>
            <a:lvl5pPr lvl="4"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5pPr>
            <a:lvl6pPr lvl="5"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6pPr>
            <a:lvl7pPr lvl="6"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7pPr>
            <a:lvl8pPr lvl="7"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8pPr>
            <a:lvl9pPr lvl="8"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9pPr>
          </a:lstStyle>
          <a:p>
            <a:endParaRPr/>
          </a:p>
        </p:txBody>
      </p:sp>
      <p:sp>
        <p:nvSpPr>
          <p:cNvPr id="79" name="Google Shape;79;p14"/>
          <p:cNvSpPr txBox="1">
            <a:spLocks noGrp="1"/>
          </p:cNvSpPr>
          <p:nvPr>
            <p:ph type="subTitle" idx="9"/>
          </p:nvPr>
        </p:nvSpPr>
        <p:spPr>
          <a:xfrm>
            <a:off x="3705450" y="2196050"/>
            <a:ext cx="1733100" cy="615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400"/>
              <a:buFont typeface="Roboto"/>
              <a:buNone/>
              <a:defRPr>
                <a:solidFill>
                  <a:schemeClr val="lt1"/>
                </a:solidFill>
                <a:latin typeface="Roboto"/>
                <a:ea typeface="Roboto"/>
                <a:cs typeface="Roboto"/>
                <a:sym typeface="Roboto"/>
              </a:defRPr>
            </a:lvl1pPr>
            <a:lvl2pPr lvl="1"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2pPr>
            <a:lvl3pPr lvl="2"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3pPr>
            <a:lvl4pPr lvl="3"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4pPr>
            <a:lvl5pPr lvl="4"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5pPr>
            <a:lvl6pPr lvl="5"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6pPr>
            <a:lvl7pPr lvl="6"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7pPr>
            <a:lvl8pPr lvl="7"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8pPr>
            <a:lvl9pPr lvl="8"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9pPr>
          </a:lstStyle>
          <a:p>
            <a:endParaRPr/>
          </a:p>
        </p:txBody>
      </p:sp>
      <p:sp>
        <p:nvSpPr>
          <p:cNvPr id="80" name="Google Shape;80;p14"/>
          <p:cNvSpPr txBox="1">
            <a:spLocks noGrp="1"/>
          </p:cNvSpPr>
          <p:nvPr>
            <p:ph type="subTitle" idx="13"/>
          </p:nvPr>
        </p:nvSpPr>
        <p:spPr>
          <a:xfrm>
            <a:off x="3705450" y="3976541"/>
            <a:ext cx="1733100" cy="615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400"/>
              <a:buFont typeface="Roboto"/>
              <a:buNone/>
              <a:defRPr>
                <a:solidFill>
                  <a:schemeClr val="lt1"/>
                </a:solidFill>
                <a:latin typeface="Roboto"/>
                <a:ea typeface="Roboto"/>
                <a:cs typeface="Roboto"/>
                <a:sym typeface="Roboto"/>
              </a:defRPr>
            </a:lvl1pPr>
            <a:lvl2pPr lvl="1"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2pPr>
            <a:lvl3pPr lvl="2"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3pPr>
            <a:lvl4pPr lvl="3"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4pPr>
            <a:lvl5pPr lvl="4"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5pPr>
            <a:lvl6pPr lvl="5"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6pPr>
            <a:lvl7pPr lvl="6"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7pPr>
            <a:lvl8pPr lvl="7"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8pPr>
            <a:lvl9pPr lvl="8"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9pPr>
          </a:lstStyle>
          <a:p>
            <a:endParaRPr/>
          </a:p>
        </p:txBody>
      </p:sp>
      <p:sp>
        <p:nvSpPr>
          <p:cNvPr id="81" name="Google Shape;81;p14"/>
          <p:cNvSpPr txBox="1">
            <a:spLocks noGrp="1"/>
          </p:cNvSpPr>
          <p:nvPr>
            <p:ph type="title" idx="14"/>
          </p:nvPr>
        </p:nvSpPr>
        <p:spPr>
          <a:xfrm>
            <a:off x="720000" y="540000"/>
            <a:ext cx="7704000" cy="6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333333"/>
              </a:buClr>
              <a:buSzPts val="2500"/>
              <a:buFont typeface="Archivo Black"/>
              <a:buNone/>
              <a:defRPr sz="2500">
                <a:latin typeface="Archivo Black"/>
                <a:ea typeface="Archivo Black"/>
                <a:cs typeface="Archivo Black"/>
                <a:sym typeface="Archivo Black"/>
              </a:defRPr>
            </a:lvl1pPr>
            <a:lvl2pPr lvl="1" algn="ctr" rtl="0">
              <a:spcBef>
                <a:spcPts val="0"/>
              </a:spcBef>
              <a:spcAft>
                <a:spcPts val="0"/>
              </a:spcAft>
              <a:buSzPts val="2500"/>
              <a:buFont typeface="Archivo Black"/>
              <a:buNone/>
              <a:defRPr sz="2500" i="1">
                <a:latin typeface="Archivo Black"/>
                <a:ea typeface="Archivo Black"/>
                <a:cs typeface="Archivo Black"/>
                <a:sym typeface="Archivo Black"/>
              </a:defRPr>
            </a:lvl2pPr>
            <a:lvl3pPr lvl="2" algn="ctr" rtl="0">
              <a:spcBef>
                <a:spcPts val="0"/>
              </a:spcBef>
              <a:spcAft>
                <a:spcPts val="0"/>
              </a:spcAft>
              <a:buSzPts val="2500"/>
              <a:buFont typeface="Archivo Black"/>
              <a:buNone/>
              <a:defRPr sz="2500" i="1">
                <a:latin typeface="Archivo Black"/>
                <a:ea typeface="Archivo Black"/>
                <a:cs typeface="Archivo Black"/>
                <a:sym typeface="Archivo Black"/>
              </a:defRPr>
            </a:lvl3pPr>
            <a:lvl4pPr lvl="3" algn="ctr" rtl="0">
              <a:spcBef>
                <a:spcPts val="0"/>
              </a:spcBef>
              <a:spcAft>
                <a:spcPts val="0"/>
              </a:spcAft>
              <a:buSzPts val="2500"/>
              <a:buFont typeface="Archivo Black"/>
              <a:buNone/>
              <a:defRPr sz="2500" i="1">
                <a:latin typeface="Archivo Black"/>
                <a:ea typeface="Archivo Black"/>
                <a:cs typeface="Archivo Black"/>
                <a:sym typeface="Archivo Black"/>
              </a:defRPr>
            </a:lvl4pPr>
            <a:lvl5pPr lvl="4" algn="ctr" rtl="0">
              <a:spcBef>
                <a:spcPts val="0"/>
              </a:spcBef>
              <a:spcAft>
                <a:spcPts val="0"/>
              </a:spcAft>
              <a:buSzPts val="2500"/>
              <a:buFont typeface="Archivo Black"/>
              <a:buNone/>
              <a:defRPr sz="2500" i="1">
                <a:latin typeface="Archivo Black"/>
                <a:ea typeface="Archivo Black"/>
                <a:cs typeface="Archivo Black"/>
                <a:sym typeface="Archivo Black"/>
              </a:defRPr>
            </a:lvl5pPr>
            <a:lvl6pPr lvl="5" algn="ctr" rtl="0">
              <a:spcBef>
                <a:spcPts val="0"/>
              </a:spcBef>
              <a:spcAft>
                <a:spcPts val="0"/>
              </a:spcAft>
              <a:buSzPts val="2500"/>
              <a:buFont typeface="Archivo Black"/>
              <a:buNone/>
              <a:defRPr sz="2500" i="1">
                <a:latin typeface="Archivo Black"/>
                <a:ea typeface="Archivo Black"/>
                <a:cs typeface="Archivo Black"/>
                <a:sym typeface="Archivo Black"/>
              </a:defRPr>
            </a:lvl6pPr>
            <a:lvl7pPr lvl="6" algn="ctr" rtl="0">
              <a:spcBef>
                <a:spcPts val="0"/>
              </a:spcBef>
              <a:spcAft>
                <a:spcPts val="0"/>
              </a:spcAft>
              <a:buSzPts val="2500"/>
              <a:buFont typeface="Archivo Black"/>
              <a:buNone/>
              <a:defRPr sz="2500" i="1">
                <a:latin typeface="Archivo Black"/>
                <a:ea typeface="Archivo Black"/>
                <a:cs typeface="Archivo Black"/>
                <a:sym typeface="Archivo Black"/>
              </a:defRPr>
            </a:lvl7pPr>
            <a:lvl8pPr lvl="7" algn="ctr" rtl="0">
              <a:spcBef>
                <a:spcPts val="0"/>
              </a:spcBef>
              <a:spcAft>
                <a:spcPts val="0"/>
              </a:spcAft>
              <a:buSzPts val="2500"/>
              <a:buFont typeface="Archivo Black"/>
              <a:buNone/>
              <a:defRPr sz="2500" i="1">
                <a:latin typeface="Archivo Black"/>
                <a:ea typeface="Archivo Black"/>
                <a:cs typeface="Archivo Black"/>
                <a:sym typeface="Archivo Black"/>
              </a:defRPr>
            </a:lvl8pPr>
            <a:lvl9pPr lvl="8" algn="ctr" rtl="0">
              <a:spcBef>
                <a:spcPts val="0"/>
              </a:spcBef>
              <a:spcAft>
                <a:spcPts val="0"/>
              </a:spcAft>
              <a:buSzPts val="2500"/>
              <a:buFont typeface="Archivo Black"/>
              <a:buNone/>
              <a:defRPr sz="2500" i="1">
                <a:latin typeface="Archivo Black"/>
                <a:ea typeface="Archivo Black"/>
                <a:cs typeface="Archivo Black"/>
                <a:sym typeface="Archivo Black"/>
              </a:defRPr>
            </a:lvl9pPr>
          </a:lstStyle>
          <a:p>
            <a:endParaRPr/>
          </a:p>
        </p:txBody>
      </p:sp>
      <p:sp>
        <p:nvSpPr>
          <p:cNvPr id="82" name="Google Shape;82;p14"/>
          <p:cNvSpPr txBox="1">
            <a:spLocks noGrp="1"/>
          </p:cNvSpPr>
          <p:nvPr>
            <p:ph type="title" idx="15" hasCustomPrompt="1"/>
          </p:nvPr>
        </p:nvSpPr>
        <p:spPr>
          <a:xfrm>
            <a:off x="6288400" y="1079525"/>
            <a:ext cx="921600" cy="867300"/>
          </a:xfrm>
          <a:prstGeom prst="rect">
            <a:avLst/>
          </a:prstGeom>
          <a:solidFill>
            <a:schemeClr val="lt1"/>
          </a:solidFill>
        </p:spPr>
        <p:txBody>
          <a:bodyPr spcFirstLastPara="1" wrap="square" lIns="91425" tIns="91425" rIns="91425" bIns="91425" anchor="ctr" anchorCtr="0">
            <a:normAutofit/>
          </a:bodyPr>
          <a:lstStyle>
            <a:lvl1pPr lvl="0" algn="ctr" rtl="0">
              <a:spcBef>
                <a:spcPts val="0"/>
              </a:spcBef>
              <a:spcAft>
                <a:spcPts val="0"/>
              </a:spcAft>
              <a:buClr>
                <a:schemeClr val="dk1"/>
              </a:buClr>
              <a:buSzPts val="4500"/>
              <a:buFont typeface="Archivo Black"/>
              <a:buNone/>
              <a:defRPr sz="4000">
                <a:solidFill>
                  <a:schemeClr val="dk1"/>
                </a:solidFill>
                <a:latin typeface="Archivo Black"/>
                <a:ea typeface="Archivo Black"/>
                <a:cs typeface="Archivo Black"/>
                <a:sym typeface="Archivo Black"/>
              </a:defRPr>
            </a:lvl1pPr>
            <a:lvl2pPr lvl="1" algn="ctr" rtl="0">
              <a:spcBef>
                <a:spcPts val="0"/>
              </a:spcBef>
              <a:spcAft>
                <a:spcPts val="0"/>
              </a:spcAft>
              <a:buClr>
                <a:schemeClr val="dk1"/>
              </a:buClr>
              <a:buSzPts val="4500"/>
              <a:buNone/>
              <a:defRPr sz="4500">
                <a:solidFill>
                  <a:schemeClr val="dk1"/>
                </a:solidFill>
              </a:defRPr>
            </a:lvl2pPr>
            <a:lvl3pPr lvl="2" algn="ctr" rtl="0">
              <a:spcBef>
                <a:spcPts val="0"/>
              </a:spcBef>
              <a:spcAft>
                <a:spcPts val="0"/>
              </a:spcAft>
              <a:buClr>
                <a:schemeClr val="dk1"/>
              </a:buClr>
              <a:buSzPts val="4500"/>
              <a:buNone/>
              <a:defRPr sz="4500">
                <a:solidFill>
                  <a:schemeClr val="dk1"/>
                </a:solidFill>
              </a:defRPr>
            </a:lvl3pPr>
            <a:lvl4pPr lvl="3" algn="ctr" rtl="0">
              <a:spcBef>
                <a:spcPts val="0"/>
              </a:spcBef>
              <a:spcAft>
                <a:spcPts val="0"/>
              </a:spcAft>
              <a:buClr>
                <a:schemeClr val="dk1"/>
              </a:buClr>
              <a:buSzPts val="4500"/>
              <a:buNone/>
              <a:defRPr sz="4500">
                <a:solidFill>
                  <a:schemeClr val="dk1"/>
                </a:solidFill>
              </a:defRPr>
            </a:lvl4pPr>
            <a:lvl5pPr lvl="4" algn="ctr" rtl="0">
              <a:spcBef>
                <a:spcPts val="0"/>
              </a:spcBef>
              <a:spcAft>
                <a:spcPts val="0"/>
              </a:spcAft>
              <a:buClr>
                <a:schemeClr val="dk1"/>
              </a:buClr>
              <a:buSzPts val="4500"/>
              <a:buNone/>
              <a:defRPr sz="4500">
                <a:solidFill>
                  <a:schemeClr val="dk1"/>
                </a:solidFill>
              </a:defRPr>
            </a:lvl5pPr>
            <a:lvl6pPr lvl="5" algn="ctr" rtl="0">
              <a:spcBef>
                <a:spcPts val="0"/>
              </a:spcBef>
              <a:spcAft>
                <a:spcPts val="0"/>
              </a:spcAft>
              <a:buClr>
                <a:schemeClr val="dk1"/>
              </a:buClr>
              <a:buSzPts val="4500"/>
              <a:buNone/>
              <a:defRPr sz="4500">
                <a:solidFill>
                  <a:schemeClr val="dk1"/>
                </a:solidFill>
              </a:defRPr>
            </a:lvl6pPr>
            <a:lvl7pPr lvl="6" algn="ctr" rtl="0">
              <a:spcBef>
                <a:spcPts val="0"/>
              </a:spcBef>
              <a:spcAft>
                <a:spcPts val="0"/>
              </a:spcAft>
              <a:buClr>
                <a:schemeClr val="dk1"/>
              </a:buClr>
              <a:buSzPts val="4500"/>
              <a:buNone/>
              <a:defRPr sz="4500">
                <a:solidFill>
                  <a:schemeClr val="dk1"/>
                </a:solidFill>
              </a:defRPr>
            </a:lvl7pPr>
            <a:lvl8pPr lvl="7" algn="ctr" rtl="0">
              <a:spcBef>
                <a:spcPts val="0"/>
              </a:spcBef>
              <a:spcAft>
                <a:spcPts val="0"/>
              </a:spcAft>
              <a:buClr>
                <a:schemeClr val="dk1"/>
              </a:buClr>
              <a:buSzPts val="4500"/>
              <a:buNone/>
              <a:defRPr sz="4500">
                <a:solidFill>
                  <a:schemeClr val="dk1"/>
                </a:solidFill>
              </a:defRPr>
            </a:lvl8pPr>
            <a:lvl9pPr lvl="8" algn="ctr" rtl="0">
              <a:spcBef>
                <a:spcPts val="0"/>
              </a:spcBef>
              <a:spcAft>
                <a:spcPts val="0"/>
              </a:spcAft>
              <a:buClr>
                <a:schemeClr val="dk1"/>
              </a:buClr>
              <a:buSzPts val="4500"/>
              <a:buNone/>
              <a:defRPr sz="4500">
                <a:solidFill>
                  <a:schemeClr val="dk1"/>
                </a:solidFill>
              </a:defRPr>
            </a:lvl9pPr>
          </a:lstStyle>
          <a:p>
            <a:r>
              <a:t>xx%</a:t>
            </a:r>
          </a:p>
        </p:txBody>
      </p:sp>
      <p:sp>
        <p:nvSpPr>
          <p:cNvPr id="83" name="Google Shape;83;p14"/>
          <p:cNvSpPr txBox="1">
            <a:spLocks noGrp="1"/>
          </p:cNvSpPr>
          <p:nvPr>
            <p:ph type="title" idx="16" hasCustomPrompt="1"/>
          </p:nvPr>
        </p:nvSpPr>
        <p:spPr>
          <a:xfrm>
            <a:off x="4111200" y="2859475"/>
            <a:ext cx="921600" cy="867300"/>
          </a:xfrm>
          <a:prstGeom prst="rect">
            <a:avLst/>
          </a:prstGeom>
          <a:solidFill>
            <a:schemeClr val="lt1"/>
          </a:solidFill>
        </p:spPr>
        <p:txBody>
          <a:bodyPr spcFirstLastPara="1" wrap="square" lIns="91425" tIns="91425" rIns="91425" bIns="91425" anchor="ctr" anchorCtr="0">
            <a:normAutofit/>
          </a:bodyPr>
          <a:lstStyle>
            <a:lvl1pPr lvl="0" algn="ctr" rtl="0">
              <a:spcBef>
                <a:spcPts val="0"/>
              </a:spcBef>
              <a:spcAft>
                <a:spcPts val="0"/>
              </a:spcAft>
              <a:buClr>
                <a:schemeClr val="dk1"/>
              </a:buClr>
              <a:buSzPts val="4500"/>
              <a:buFont typeface="Archivo Black"/>
              <a:buNone/>
              <a:defRPr sz="4000">
                <a:solidFill>
                  <a:schemeClr val="dk1"/>
                </a:solidFill>
                <a:latin typeface="Archivo Black"/>
                <a:ea typeface="Archivo Black"/>
                <a:cs typeface="Archivo Black"/>
                <a:sym typeface="Archivo Black"/>
              </a:defRPr>
            </a:lvl1pPr>
            <a:lvl2pPr lvl="1" algn="ctr" rtl="0">
              <a:spcBef>
                <a:spcPts val="0"/>
              </a:spcBef>
              <a:spcAft>
                <a:spcPts val="0"/>
              </a:spcAft>
              <a:buClr>
                <a:schemeClr val="dk1"/>
              </a:buClr>
              <a:buSzPts val="4500"/>
              <a:buNone/>
              <a:defRPr sz="4500">
                <a:solidFill>
                  <a:schemeClr val="dk1"/>
                </a:solidFill>
              </a:defRPr>
            </a:lvl2pPr>
            <a:lvl3pPr lvl="2" algn="ctr" rtl="0">
              <a:spcBef>
                <a:spcPts val="0"/>
              </a:spcBef>
              <a:spcAft>
                <a:spcPts val="0"/>
              </a:spcAft>
              <a:buClr>
                <a:schemeClr val="dk1"/>
              </a:buClr>
              <a:buSzPts val="4500"/>
              <a:buNone/>
              <a:defRPr sz="4500">
                <a:solidFill>
                  <a:schemeClr val="dk1"/>
                </a:solidFill>
              </a:defRPr>
            </a:lvl3pPr>
            <a:lvl4pPr lvl="3" algn="ctr" rtl="0">
              <a:spcBef>
                <a:spcPts val="0"/>
              </a:spcBef>
              <a:spcAft>
                <a:spcPts val="0"/>
              </a:spcAft>
              <a:buClr>
                <a:schemeClr val="dk1"/>
              </a:buClr>
              <a:buSzPts val="4500"/>
              <a:buNone/>
              <a:defRPr sz="4500">
                <a:solidFill>
                  <a:schemeClr val="dk1"/>
                </a:solidFill>
              </a:defRPr>
            </a:lvl4pPr>
            <a:lvl5pPr lvl="4" algn="ctr" rtl="0">
              <a:spcBef>
                <a:spcPts val="0"/>
              </a:spcBef>
              <a:spcAft>
                <a:spcPts val="0"/>
              </a:spcAft>
              <a:buClr>
                <a:schemeClr val="dk1"/>
              </a:buClr>
              <a:buSzPts val="4500"/>
              <a:buNone/>
              <a:defRPr sz="4500">
                <a:solidFill>
                  <a:schemeClr val="dk1"/>
                </a:solidFill>
              </a:defRPr>
            </a:lvl5pPr>
            <a:lvl6pPr lvl="5" algn="ctr" rtl="0">
              <a:spcBef>
                <a:spcPts val="0"/>
              </a:spcBef>
              <a:spcAft>
                <a:spcPts val="0"/>
              </a:spcAft>
              <a:buClr>
                <a:schemeClr val="dk1"/>
              </a:buClr>
              <a:buSzPts val="4500"/>
              <a:buNone/>
              <a:defRPr sz="4500">
                <a:solidFill>
                  <a:schemeClr val="dk1"/>
                </a:solidFill>
              </a:defRPr>
            </a:lvl6pPr>
            <a:lvl7pPr lvl="6" algn="ctr" rtl="0">
              <a:spcBef>
                <a:spcPts val="0"/>
              </a:spcBef>
              <a:spcAft>
                <a:spcPts val="0"/>
              </a:spcAft>
              <a:buClr>
                <a:schemeClr val="dk1"/>
              </a:buClr>
              <a:buSzPts val="4500"/>
              <a:buNone/>
              <a:defRPr sz="4500">
                <a:solidFill>
                  <a:schemeClr val="dk1"/>
                </a:solidFill>
              </a:defRPr>
            </a:lvl7pPr>
            <a:lvl8pPr lvl="7" algn="ctr" rtl="0">
              <a:spcBef>
                <a:spcPts val="0"/>
              </a:spcBef>
              <a:spcAft>
                <a:spcPts val="0"/>
              </a:spcAft>
              <a:buClr>
                <a:schemeClr val="dk1"/>
              </a:buClr>
              <a:buSzPts val="4500"/>
              <a:buNone/>
              <a:defRPr sz="4500">
                <a:solidFill>
                  <a:schemeClr val="dk1"/>
                </a:solidFill>
              </a:defRPr>
            </a:lvl8pPr>
            <a:lvl9pPr lvl="8" algn="ctr" rtl="0">
              <a:spcBef>
                <a:spcPts val="0"/>
              </a:spcBef>
              <a:spcAft>
                <a:spcPts val="0"/>
              </a:spcAft>
              <a:buClr>
                <a:schemeClr val="dk1"/>
              </a:buClr>
              <a:buSzPts val="4500"/>
              <a:buNone/>
              <a:defRPr sz="4500">
                <a:solidFill>
                  <a:schemeClr val="dk1"/>
                </a:solidFill>
              </a:defRPr>
            </a:lvl9pPr>
          </a:lstStyle>
          <a:p>
            <a:r>
              <a:t>xx%</a:t>
            </a:r>
          </a:p>
        </p:txBody>
      </p:sp>
      <p:sp>
        <p:nvSpPr>
          <p:cNvPr id="84" name="Google Shape;84;p14"/>
          <p:cNvSpPr txBox="1">
            <a:spLocks noGrp="1"/>
          </p:cNvSpPr>
          <p:nvPr>
            <p:ph type="subTitle" idx="17"/>
          </p:nvPr>
        </p:nvSpPr>
        <p:spPr>
          <a:xfrm>
            <a:off x="5666800" y="1862950"/>
            <a:ext cx="2164800" cy="560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FDC40F"/>
              </a:buClr>
              <a:buSzPts val="2000"/>
              <a:buFont typeface="Roboto"/>
              <a:buNone/>
              <a:defRPr sz="1800" b="1">
                <a:solidFill>
                  <a:srgbClr val="FDC40F"/>
                </a:solidFill>
                <a:latin typeface="Roboto"/>
                <a:ea typeface="Roboto"/>
                <a:cs typeface="Roboto"/>
                <a:sym typeface="Roboto"/>
              </a:defRPr>
            </a:lvl1pPr>
            <a:lvl2pPr lvl="1"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2pPr>
            <a:lvl3pPr lvl="2"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3pPr>
            <a:lvl4pPr lvl="3"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4pPr>
            <a:lvl5pPr lvl="4"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5pPr>
            <a:lvl6pPr lvl="5"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6pPr>
            <a:lvl7pPr lvl="6"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7pPr>
            <a:lvl8pPr lvl="7"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8pPr>
            <a:lvl9pPr lvl="8"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9pPr>
          </a:lstStyle>
          <a:p>
            <a:endParaRPr/>
          </a:p>
        </p:txBody>
      </p:sp>
      <p:sp>
        <p:nvSpPr>
          <p:cNvPr id="85" name="Google Shape;85;p14"/>
          <p:cNvSpPr txBox="1">
            <a:spLocks noGrp="1"/>
          </p:cNvSpPr>
          <p:nvPr>
            <p:ph type="subTitle" idx="18"/>
          </p:nvPr>
        </p:nvSpPr>
        <p:spPr>
          <a:xfrm>
            <a:off x="5666800" y="3642241"/>
            <a:ext cx="2164800" cy="560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FDC40F"/>
              </a:buClr>
              <a:buSzPts val="2000"/>
              <a:buFont typeface="Roboto"/>
              <a:buNone/>
              <a:defRPr sz="1800" b="1">
                <a:solidFill>
                  <a:srgbClr val="FDC40F"/>
                </a:solidFill>
                <a:latin typeface="Roboto"/>
                <a:ea typeface="Roboto"/>
                <a:cs typeface="Roboto"/>
                <a:sym typeface="Roboto"/>
              </a:defRPr>
            </a:lvl1pPr>
            <a:lvl2pPr lvl="1"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2pPr>
            <a:lvl3pPr lvl="2"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3pPr>
            <a:lvl4pPr lvl="3"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4pPr>
            <a:lvl5pPr lvl="4"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5pPr>
            <a:lvl6pPr lvl="5"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6pPr>
            <a:lvl7pPr lvl="6"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7pPr>
            <a:lvl8pPr lvl="7"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8pPr>
            <a:lvl9pPr lvl="8"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9pPr>
          </a:lstStyle>
          <a:p>
            <a:endParaRPr/>
          </a:p>
        </p:txBody>
      </p:sp>
      <p:sp>
        <p:nvSpPr>
          <p:cNvPr id="86" name="Google Shape;86;p14"/>
          <p:cNvSpPr txBox="1">
            <a:spLocks noGrp="1"/>
          </p:cNvSpPr>
          <p:nvPr>
            <p:ph type="subTitle" idx="19"/>
          </p:nvPr>
        </p:nvSpPr>
        <p:spPr>
          <a:xfrm>
            <a:off x="5882650" y="2196050"/>
            <a:ext cx="1733100" cy="615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400"/>
              <a:buFont typeface="Roboto"/>
              <a:buNone/>
              <a:defRPr>
                <a:solidFill>
                  <a:schemeClr val="lt1"/>
                </a:solidFill>
                <a:latin typeface="Roboto"/>
                <a:ea typeface="Roboto"/>
                <a:cs typeface="Roboto"/>
                <a:sym typeface="Roboto"/>
              </a:defRPr>
            </a:lvl1pPr>
            <a:lvl2pPr lvl="1"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2pPr>
            <a:lvl3pPr lvl="2"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3pPr>
            <a:lvl4pPr lvl="3"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4pPr>
            <a:lvl5pPr lvl="4"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5pPr>
            <a:lvl6pPr lvl="5"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6pPr>
            <a:lvl7pPr lvl="6"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7pPr>
            <a:lvl8pPr lvl="7"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8pPr>
            <a:lvl9pPr lvl="8"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9pPr>
          </a:lstStyle>
          <a:p>
            <a:endParaRPr/>
          </a:p>
        </p:txBody>
      </p:sp>
      <p:sp>
        <p:nvSpPr>
          <p:cNvPr id="87" name="Google Shape;87;p14"/>
          <p:cNvSpPr txBox="1">
            <a:spLocks noGrp="1"/>
          </p:cNvSpPr>
          <p:nvPr>
            <p:ph type="subTitle" idx="20"/>
          </p:nvPr>
        </p:nvSpPr>
        <p:spPr>
          <a:xfrm>
            <a:off x="5882650" y="3976541"/>
            <a:ext cx="1733100" cy="615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400"/>
              <a:buFont typeface="Roboto"/>
              <a:buNone/>
              <a:defRPr>
                <a:solidFill>
                  <a:schemeClr val="lt1"/>
                </a:solidFill>
                <a:latin typeface="Roboto"/>
                <a:ea typeface="Roboto"/>
                <a:cs typeface="Roboto"/>
                <a:sym typeface="Roboto"/>
              </a:defRPr>
            </a:lvl1pPr>
            <a:lvl2pPr lvl="1"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2pPr>
            <a:lvl3pPr lvl="2"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3pPr>
            <a:lvl4pPr lvl="3"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4pPr>
            <a:lvl5pPr lvl="4"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5pPr>
            <a:lvl6pPr lvl="5"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6pPr>
            <a:lvl7pPr lvl="6"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7pPr>
            <a:lvl8pPr lvl="7"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8pPr>
            <a:lvl9pPr lvl="8" algn="ctr"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9pPr>
          </a:lstStyle>
          <a:p>
            <a:endParaRPr/>
          </a:p>
        </p:txBody>
      </p:sp>
      <p:sp>
        <p:nvSpPr>
          <p:cNvPr id="88" name="Google Shape;88;p14"/>
          <p:cNvSpPr txBox="1">
            <a:spLocks noGrp="1"/>
          </p:cNvSpPr>
          <p:nvPr>
            <p:ph type="title" idx="21" hasCustomPrompt="1"/>
          </p:nvPr>
        </p:nvSpPr>
        <p:spPr>
          <a:xfrm>
            <a:off x="4111200" y="1079525"/>
            <a:ext cx="921600" cy="867300"/>
          </a:xfrm>
          <a:prstGeom prst="rect">
            <a:avLst/>
          </a:prstGeom>
          <a:solidFill>
            <a:schemeClr val="lt1"/>
          </a:solidFill>
        </p:spPr>
        <p:txBody>
          <a:bodyPr spcFirstLastPara="1" wrap="square" lIns="91425" tIns="91425" rIns="91425" bIns="91425" anchor="ctr" anchorCtr="0">
            <a:normAutofit/>
          </a:bodyPr>
          <a:lstStyle>
            <a:lvl1pPr lvl="0" algn="ctr" rtl="0">
              <a:spcBef>
                <a:spcPts val="0"/>
              </a:spcBef>
              <a:spcAft>
                <a:spcPts val="0"/>
              </a:spcAft>
              <a:buClr>
                <a:schemeClr val="dk1"/>
              </a:buClr>
              <a:buSzPts val="4500"/>
              <a:buFont typeface="Archivo Black"/>
              <a:buNone/>
              <a:defRPr sz="4000">
                <a:solidFill>
                  <a:schemeClr val="dk1"/>
                </a:solidFill>
                <a:latin typeface="Archivo Black"/>
                <a:ea typeface="Archivo Black"/>
                <a:cs typeface="Archivo Black"/>
                <a:sym typeface="Archivo Black"/>
              </a:defRPr>
            </a:lvl1pPr>
            <a:lvl2pPr lvl="1" algn="ctr" rtl="0">
              <a:spcBef>
                <a:spcPts val="0"/>
              </a:spcBef>
              <a:spcAft>
                <a:spcPts val="0"/>
              </a:spcAft>
              <a:buClr>
                <a:schemeClr val="dk1"/>
              </a:buClr>
              <a:buSzPts val="4500"/>
              <a:buNone/>
              <a:defRPr sz="4500">
                <a:solidFill>
                  <a:schemeClr val="dk1"/>
                </a:solidFill>
              </a:defRPr>
            </a:lvl2pPr>
            <a:lvl3pPr lvl="2" algn="ctr" rtl="0">
              <a:spcBef>
                <a:spcPts val="0"/>
              </a:spcBef>
              <a:spcAft>
                <a:spcPts val="0"/>
              </a:spcAft>
              <a:buClr>
                <a:schemeClr val="dk1"/>
              </a:buClr>
              <a:buSzPts val="4500"/>
              <a:buNone/>
              <a:defRPr sz="4500">
                <a:solidFill>
                  <a:schemeClr val="dk1"/>
                </a:solidFill>
              </a:defRPr>
            </a:lvl3pPr>
            <a:lvl4pPr lvl="3" algn="ctr" rtl="0">
              <a:spcBef>
                <a:spcPts val="0"/>
              </a:spcBef>
              <a:spcAft>
                <a:spcPts val="0"/>
              </a:spcAft>
              <a:buClr>
                <a:schemeClr val="dk1"/>
              </a:buClr>
              <a:buSzPts val="4500"/>
              <a:buNone/>
              <a:defRPr sz="4500">
                <a:solidFill>
                  <a:schemeClr val="dk1"/>
                </a:solidFill>
              </a:defRPr>
            </a:lvl4pPr>
            <a:lvl5pPr lvl="4" algn="ctr" rtl="0">
              <a:spcBef>
                <a:spcPts val="0"/>
              </a:spcBef>
              <a:spcAft>
                <a:spcPts val="0"/>
              </a:spcAft>
              <a:buClr>
                <a:schemeClr val="dk1"/>
              </a:buClr>
              <a:buSzPts val="4500"/>
              <a:buNone/>
              <a:defRPr sz="4500">
                <a:solidFill>
                  <a:schemeClr val="dk1"/>
                </a:solidFill>
              </a:defRPr>
            </a:lvl5pPr>
            <a:lvl6pPr lvl="5" algn="ctr" rtl="0">
              <a:spcBef>
                <a:spcPts val="0"/>
              </a:spcBef>
              <a:spcAft>
                <a:spcPts val="0"/>
              </a:spcAft>
              <a:buClr>
                <a:schemeClr val="dk1"/>
              </a:buClr>
              <a:buSzPts val="4500"/>
              <a:buNone/>
              <a:defRPr sz="4500">
                <a:solidFill>
                  <a:schemeClr val="dk1"/>
                </a:solidFill>
              </a:defRPr>
            </a:lvl6pPr>
            <a:lvl7pPr lvl="6" algn="ctr" rtl="0">
              <a:spcBef>
                <a:spcPts val="0"/>
              </a:spcBef>
              <a:spcAft>
                <a:spcPts val="0"/>
              </a:spcAft>
              <a:buClr>
                <a:schemeClr val="dk1"/>
              </a:buClr>
              <a:buSzPts val="4500"/>
              <a:buNone/>
              <a:defRPr sz="4500">
                <a:solidFill>
                  <a:schemeClr val="dk1"/>
                </a:solidFill>
              </a:defRPr>
            </a:lvl7pPr>
            <a:lvl8pPr lvl="7" algn="ctr" rtl="0">
              <a:spcBef>
                <a:spcPts val="0"/>
              </a:spcBef>
              <a:spcAft>
                <a:spcPts val="0"/>
              </a:spcAft>
              <a:buClr>
                <a:schemeClr val="dk1"/>
              </a:buClr>
              <a:buSzPts val="4500"/>
              <a:buNone/>
              <a:defRPr sz="4500">
                <a:solidFill>
                  <a:schemeClr val="dk1"/>
                </a:solidFill>
              </a:defRPr>
            </a:lvl8pPr>
            <a:lvl9pPr lvl="8" algn="ctr" rtl="0">
              <a:spcBef>
                <a:spcPts val="0"/>
              </a:spcBef>
              <a:spcAft>
                <a:spcPts val="0"/>
              </a:spcAft>
              <a:buClr>
                <a:schemeClr val="dk1"/>
              </a:buClr>
              <a:buSzPts val="4500"/>
              <a:buNone/>
              <a:defRPr sz="4500">
                <a:solidFill>
                  <a:schemeClr val="dk1"/>
                </a:solidFill>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CUSTOM_23">
    <p:bg>
      <p:bgPr>
        <a:solidFill>
          <a:schemeClr val="dk2"/>
        </a:solidFill>
        <a:effectLst/>
      </p:bgPr>
    </p:bg>
    <p:spTree>
      <p:nvGrpSpPr>
        <p:cNvPr id="1" name="Shape 89"/>
        <p:cNvGrpSpPr/>
        <p:nvPr/>
      </p:nvGrpSpPr>
      <p:grpSpPr>
        <a:xfrm>
          <a:off x="0" y="0"/>
          <a:ext cx="0" cy="0"/>
          <a:chOff x="0" y="0"/>
          <a:chExt cx="0" cy="0"/>
        </a:xfrm>
      </p:grpSpPr>
      <p:sp>
        <p:nvSpPr>
          <p:cNvPr id="90" name="Google Shape;90;p15"/>
          <p:cNvSpPr/>
          <p:nvPr/>
        </p:nvSpPr>
        <p:spPr>
          <a:xfrm>
            <a:off x="720000" y="1158600"/>
            <a:ext cx="7704000" cy="398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txBox="1">
            <a:spLocks noGrp="1"/>
          </p:cNvSpPr>
          <p:nvPr>
            <p:ph type="title"/>
          </p:nvPr>
        </p:nvSpPr>
        <p:spPr>
          <a:xfrm>
            <a:off x="713225" y="539500"/>
            <a:ext cx="7717500" cy="6915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Font typeface="Archivo Black"/>
              <a:buNone/>
              <a:defRPr sz="2500">
                <a:latin typeface="Archivo Black"/>
                <a:ea typeface="Archivo Black"/>
                <a:cs typeface="Archivo Black"/>
                <a:sym typeface="Archivo Black"/>
              </a:defRPr>
            </a:lvl1pPr>
            <a:lvl2pPr lvl="1" algn="ctr" rtl="0">
              <a:spcBef>
                <a:spcPts val="0"/>
              </a:spcBef>
              <a:spcAft>
                <a:spcPts val="0"/>
              </a:spcAft>
              <a:buSzPts val="2800"/>
              <a:buFont typeface="Archivo Black"/>
              <a:buNone/>
              <a:defRPr>
                <a:latin typeface="Archivo Black"/>
                <a:ea typeface="Archivo Black"/>
                <a:cs typeface="Archivo Black"/>
                <a:sym typeface="Archivo Black"/>
              </a:defRPr>
            </a:lvl2pPr>
            <a:lvl3pPr lvl="2" algn="ctr" rtl="0">
              <a:spcBef>
                <a:spcPts val="0"/>
              </a:spcBef>
              <a:spcAft>
                <a:spcPts val="0"/>
              </a:spcAft>
              <a:buSzPts val="2800"/>
              <a:buFont typeface="Archivo Black"/>
              <a:buNone/>
              <a:defRPr>
                <a:latin typeface="Archivo Black"/>
                <a:ea typeface="Archivo Black"/>
                <a:cs typeface="Archivo Black"/>
                <a:sym typeface="Archivo Black"/>
              </a:defRPr>
            </a:lvl3pPr>
            <a:lvl4pPr lvl="3" algn="ctr" rtl="0">
              <a:spcBef>
                <a:spcPts val="0"/>
              </a:spcBef>
              <a:spcAft>
                <a:spcPts val="0"/>
              </a:spcAft>
              <a:buSzPts val="2800"/>
              <a:buFont typeface="Archivo Black"/>
              <a:buNone/>
              <a:defRPr>
                <a:latin typeface="Archivo Black"/>
                <a:ea typeface="Archivo Black"/>
                <a:cs typeface="Archivo Black"/>
                <a:sym typeface="Archivo Black"/>
              </a:defRPr>
            </a:lvl4pPr>
            <a:lvl5pPr lvl="4" algn="ctr" rtl="0">
              <a:spcBef>
                <a:spcPts val="0"/>
              </a:spcBef>
              <a:spcAft>
                <a:spcPts val="0"/>
              </a:spcAft>
              <a:buSzPts val="2800"/>
              <a:buFont typeface="Archivo Black"/>
              <a:buNone/>
              <a:defRPr>
                <a:latin typeface="Archivo Black"/>
                <a:ea typeface="Archivo Black"/>
                <a:cs typeface="Archivo Black"/>
                <a:sym typeface="Archivo Black"/>
              </a:defRPr>
            </a:lvl5pPr>
            <a:lvl6pPr lvl="5" algn="ctr" rtl="0">
              <a:spcBef>
                <a:spcPts val="0"/>
              </a:spcBef>
              <a:spcAft>
                <a:spcPts val="0"/>
              </a:spcAft>
              <a:buSzPts val="2800"/>
              <a:buFont typeface="Archivo Black"/>
              <a:buNone/>
              <a:defRPr>
                <a:latin typeface="Archivo Black"/>
                <a:ea typeface="Archivo Black"/>
                <a:cs typeface="Archivo Black"/>
                <a:sym typeface="Archivo Black"/>
              </a:defRPr>
            </a:lvl6pPr>
            <a:lvl7pPr lvl="6" algn="ctr" rtl="0">
              <a:spcBef>
                <a:spcPts val="0"/>
              </a:spcBef>
              <a:spcAft>
                <a:spcPts val="0"/>
              </a:spcAft>
              <a:buSzPts val="2800"/>
              <a:buFont typeface="Archivo Black"/>
              <a:buNone/>
              <a:defRPr>
                <a:latin typeface="Archivo Black"/>
                <a:ea typeface="Archivo Black"/>
                <a:cs typeface="Archivo Black"/>
                <a:sym typeface="Archivo Black"/>
              </a:defRPr>
            </a:lvl7pPr>
            <a:lvl8pPr lvl="7" algn="ctr" rtl="0">
              <a:spcBef>
                <a:spcPts val="0"/>
              </a:spcBef>
              <a:spcAft>
                <a:spcPts val="0"/>
              </a:spcAft>
              <a:buSzPts val="2800"/>
              <a:buFont typeface="Archivo Black"/>
              <a:buNone/>
              <a:defRPr>
                <a:latin typeface="Archivo Black"/>
                <a:ea typeface="Archivo Black"/>
                <a:cs typeface="Archivo Black"/>
                <a:sym typeface="Archivo Black"/>
              </a:defRPr>
            </a:lvl8pPr>
            <a:lvl9pPr lvl="8" algn="ctr" rtl="0">
              <a:spcBef>
                <a:spcPts val="0"/>
              </a:spcBef>
              <a:spcAft>
                <a:spcPts val="0"/>
              </a:spcAft>
              <a:buSzPts val="2800"/>
              <a:buFont typeface="Archivo Black"/>
              <a:buNone/>
              <a:defRPr>
                <a:latin typeface="Archivo Black"/>
                <a:ea typeface="Archivo Black"/>
                <a:cs typeface="Archivo Black"/>
                <a:sym typeface="Archivo Black"/>
              </a:defRPr>
            </a:lvl9pPr>
          </a:lstStyle>
          <a:p>
            <a:endParaRPr/>
          </a:p>
        </p:txBody>
      </p:sp>
      <p:sp>
        <p:nvSpPr>
          <p:cNvPr id="92" name="Google Shape;92;p15"/>
          <p:cNvSpPr txBox="1">
            <a:spLocks noGrp="1"/>
          </p:cNvSpPr>
          <p:nvPr>
            <p:ph type="subTitle" idx="1"/>
          </p:nvPr>
        </p:nvSpPr>
        <p:spPr>
          <a:xfrm>
            <a:off x="1871353" y="3167250"/>
            <a:ext cx="2649600" cy="8313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1"/>
              </a:buClr>
              <a:buSzPts val="1400"/>
              <a:buFont typeface="Roboto"/>
              <a:buNone/>
              <a:defRPr>
                <a:solidFill>
                  <a:schemeClr val="lt1"/>
                </a:solidFill>
                <a:latin typeface="Roboto"/>
                <a:ea typeface="Roboto"/>
                <a:cs typeface="Roboto"/>
                <a:sym typeface="Roboto"/>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93" name="Google Shape;93;p15"/>
          <p:cNvSpPr txBox="1">
            <a:spLocks noGrp="1"/>
          </p:cNvSpPr>
          <p:nvPr>
            <p:ph type="subTitle" idx="2"/>
          </p:nvPr>
        </p:nvSpPr>
        <p:spPr>
          <a:xfrm>
            <a:off x="4623047" y="3167250"/>
            <a:ext cx="2649600" cy="8313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1"/>
              </a:buClr>
              <a:buSzPts val="1400"/>
              <a:buFont typeface="Roboto"/>
              <a:buNone/>
              <a:defRPr>
                <a:solidFill>
                  <a:schemeClr val="lt1"/>
                </a:solidFill>
                <a:latin typeface="Roboto"/>
                <a:ea typeface="Roboto"/>
                <a:cs typeface="Roboto"/>
                <a:sym typeface="Roboto"/>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94" name="Google Shape;94;p15"/>
          <p:cNvSpPr txBox="1">
            <a:spLocks noGrp="1"/>
          </p:cNvSpPr>
          <p:nvPr>
            <p:ph type="subTitle" idx="3"/>
          </p:nvPr>
        </p:nvSpPr>
        <p:spPr>
          <a:xfrm>
            <a:off x="2113753" y="2753281"/>
            <a:ext cx="2164800" cy="560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FDC40F"/>
              </a:buClr>
              <a:buSzPts val="2000"/>
              <a:buFont typeface="Roboto"/>
              <a:buNone/>
              <a:defRPr sz="1800" b="1">
                <a:solidFill>
                  <a:srgbClr val="FDC40F"/>
                </a:solidFill>
                <a:latin typeface="Roboto"/>
                <a:ea typeface="Roboto"/>
                <a:cs typeface="Roboto"/>
                <a:sym typeface="Roboto"/>
              </a:defRPr>
            </a:lvl1pPr>
            <a:lvl2pPr lvl="1"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2pPr>
            <a:lvl3pPr lvl="2"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3pPr>
            <a:lvl4pPr lvl="3"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4pPr>
            <a:lvl5pPr lvl="4"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5pPr>
            <a:lvl6pPr lvl="5"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6pPr>
            <a:lvl7pPr lvl="6"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7pPr>
            <a:lvl8pPr lvl="7"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8pPr>
            <a:lvl9pPr lvl="8"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9pPr>
          </a:lstStyle>
          <a:p>
            <a:endParaRPr/>
          </a:p>
        </p:txBody>
      </p:sp>
      <p:sp>
        <p:nvSpPr>
          <p:cNvPr id="95" name="Google Shape;95;p15"/>
          <p:cNvSpPr txBox="1">
            <a:spLocks noGrp="1"/>
          </p:cNvSpPr>
          <p:nvPr>
            <p:ph type="subTitle" idx="4"/>
          </p:nvPr>
        </p:nvSpPr>
        <p:spPr>
          <a:xfrm>
            <a:off x="4865447" y="2753281"/>
            <a:ext cx="2164800" cy="560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FDC40F"/>
              </a:buClr>
              <a:buSzPts val="2000"/>
              <a:buFont typeface="Roboto"/>
              <a:buNone/>
              <a:defRPr sz="1800" b="1">
                <a:solidFill>
                  <a:srgbClr val="FDC40F"/>
                </a:solidFill>
                <a:latin typeface="Roboto"/>
                <a:ea typeface="Roboto"/>
                <a:cs typeface="Roboto"/>
                <a:sym typeface="Roboto"/>
              </a:defRPr>
            </a:lvl1pPr>
            <a:lvl2pPr lvl="1"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2pPr>
            <a:lvl3pPr lvl="2"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3pPr>
            <a:lvl4pPr lvl="3"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4pPr>
            <a:lvl5pPr lvl="4"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5pPr>
            <a:lvl6pPr lvl="5"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6pPr>
            <a:lvl7pPr lvl="6"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7pPr>
            <a:lvl8pPr lvl="7"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8pPr>
            <a:lvl9pPr lvl="8" algn="ctr" rtl="0">
              <a:spcBef>
                <a:spcPts val="0"/>
              </a:spcBef>
              <a:spcAft>
                <a:spcPts val="0"/>
              </a:spcAft>
              <a:buClr>
                <a:srgbClr val="FDC40F"/>
              </a:buClr>
              <a:buSzPts val="2000"/>
              <a:buFont typeface="Roboto"/>
              <a:buNone/>
              <a:defRPr sz="2000" b="1">
                <a:solidFill>
                  <a:srgbClr val="FDC40F"/>
                </a:solidFill>
                <a:latin typeface="Roboto"/>
                <a:ea typeface="Roboto"/>
                <a:cs typeface="Roboto"/>
                <a:sym typeface="Roboto"/>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Archivo Black"/>
              <a:buNone/>
              <a:defRPr sz="2800">
                <a:solidFill>
                  <a:schemeClr val="dk1"/>
                </a:solidFill>
                <a:latin typeface="Archivo Black"/>
                <a:ea typeface="Archivo Black"/>
                <a:cs typeface="Archivo Black"/>
                <a:sym typeface="Archivo Black"/>
              </a:defRPr>
            </a:lvl1pPr>
            <a:lvl2pPr lvl="1">
              <a:spcBef>
                <a:spcPts val="0"/>
              </a:spcBef>
              <a:spcAft>
                <a:spcPts val="0"/>
              </a:spcAft>
              <a:buClr>
                <a:schemeClr val="dk1"/>
              </a:buClr>
              <a:buSzPts val="2800"/>
              <a:buFont typeface="Archivo Black"/>
              <a:buNone/>
              <a:defRPr sz="2800">
                <a:solidFill>
                  <a:schemeClr val="dk1"/>
                </a:solidFill>
                <a:latin typeface="Archivo Black"/>
                <a:ea typeface="Archivo Black"/>
                <a:cs typeface="Archivo Black"/>
                <a:sym typeface="Archivo Black"/>
              </a:defRPr>
            </a:lvl2pPr>
            <a:lvl3pPr lvl="2">
              <a:spcBef>
                <a:spcPts val="0"/>
              </a:spcBef>
              <a:spcAft>
                <a:spcPts val="0"/>
              </a:spcAft>
              <a:buClr>
                <a:schemeClr val="dk1"/>
              </a:buClr>
              <a:buSzPts val="2800"/>
              <a:buFont typeface="Archivo Black"/>
              <a:buNone/>
              <a:defRPr sz="2800">
                <a:solidFill>
                  <a:schemeClr val="dk1"/>
                </a:solidFill>
                <a:latin typeface="Archivo Black"/>
                <a:ea typeface="Archivo Black"/>
                <a:cs typeface="Archivo Black"/>
                <a:sym typeface="Archivo Black"/>
              </a:defRPr>
            </a:lvl3pPr>
            <a:lvl4pPr lvl="3">
              <a:spcBef>
                <a:spcPts val="0"/>
              </a:spcBef>
              <a:spcAft>
                <a:spcPts val="0"/>
              </a:spcAft>
              <a:buClr>
                <a:schemeClr val="dk1"/>
              </a:buClr>
              <a:buSzPts val="2800"/>
              <a:buFont typeface="Archivo Black"/>
              <a:buNone/>
              <a:defRPr sz="2800">
                <a:solidFill>
                  <a:schemeClr val="dk1"/>
                </a:solidFill>
                <a:latin typeface="Archivo Black"/>
                <a:ea typeface="Archivo Black"/>
                <a:cs typeface="Archivo Black"/>
                <a:sym typeface="Archivo Black"/>
              </a:defRPr>
            </a:lvl4pPr>
            <a:lvl5pPr lvl="4">
              <a:spcBef>
                <a:spcPts val="0"/>
              </a:spcBef>
              <a:spcAft>
                <a:spcPts val="0"/>
              </a:spcAft>
              <a:buClr>
                <a:schemeClr val="dk1"/>
              </a:buClr>
              <a:buSzPts val="2800"/>
              <a:buFont typeface="Archivo Black"/>
              <a:buNone/>
              <a:defRPr sz="2800">
                <a:solidFill>
                  <a:schemeClr val="dk1"/>
                </a:solidFill>
                <a:latin typeface="Archivo Black"/>
                <a:ea typeface="Archivo Black"/>
                <a:cs typeface="Archivo Black"/>
                <a:sym typeface="Archivo Black"/>
              </a:defRPr>
            </a:lvl5pPr>
            <a:lvl6pPr lvl="5">
              <a:spcBef>
                <a:spcPts val="0"/>
              </a:spcBef>
              <a:spcAft>
                <a:spcPts val="0"/>
              </a:spcAft>
              <a:buClr>
                <a:schemeClr val="dk1"/>
              </a:buClr>
              <a:buSzPts val="2800"/>
              <a:buFont typeface="Archivo Black"/>
              <a:buNone/>
              <a:defRPr sz="2800">
                <a:solidFill>
                  <a:schemeClr val="dk1"/>
                </a:solidFill>
                <a:latin typeface="Archivo Black"/>
                <a:ea typeface="Archivo Black"/>
                <a:cs typeface="Archivo Black"/>
                <a:sym typeface="Archivo Black"/>
              </a:defRPr>
            </a:lvl6pPr>
            <a:lvl7pPr lvl="6">
              <a:spcBef>
                <a:spcPts val="0"/>
              </a:spcBef>
              <a:spcAft>
                <a:spcPts val="0"/>
              </a:spcAft>
              <a:buClr>
                <a:schemeClr val="dk1"/>
              </a:buClr>
              <a:buSzPts val="2800"/>
              <a:buFont typeface="Archivo Black"/>
              <a:buNone/>
              <a:defRPr sz="2800">
                <a:solidFill>
                  <a:schemeClr val="dk1"/>
                </a:solidFill>
                <a:latin typeface="Archivo Black"/>
                <a:ea typeface="Archivo Black"/>
                <a:cs typeface="Archivo Black"/>
                <a:sym typeface="Archivo Black"/>
              </a:defRPr>
            </a:lvl7pPr>
            <a:lvl8pPr lvl="7">
              <a:spcBef>
                <a:spcPts val="0"/>
              </a:spcBef>
              <a:spcAft>
                <a:spcPts val="0"/>
              </a:spcAft>
              <a:buClr>
                <a:schemeClr val="dk1"/>
              </a:buClr>
              <a:buSzPts val="2800"/>
              <a:buFont typeface="Archivo Black"/>
              <a:buNone/>
              <a:defRPr sz="2800">
                <a:solidFill>
                  <a:schemeClr val="dk1"/>
                </a:solidFill>
                <a:latin typeface="Archivo Black"/>
                <a:ea typeface="Archivo Black"/>
                <a:cs typeface="Archivo Black"/>
                <a:sym typeface="Archivo Black"/>
              </a:defRPr>
            </a:lvl8pPr>
            <a:lvl9pPr lvl="8">
              <a:spcBef>
                <a:spcPts val="0"/>
              </a:spcBef>
              <a:spcAft>
                <a:spcPts val="0"/>
              </a:spcAft>
              <a:buClr>
                <a:schemeClr val="dk1"/>
              </a:buClr>
              <a:buSzPts val="2800"/>
              <a:buFont typeface="Archivo Black"/>
              <a:buNone/>
              <a:defRPr sz="2800">
                <a:solidFill>
                  <a:schemeClr val="dk1"/>
                </a:solidFill>
                <a:latin typeface="Archivo Black"/>
                <a:ea typeface="Archivo Black"/>
                <a:cs typeface="Archivo Black"/>
                <a:sym typeface="Archivo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9" r:id="rId16"/>
    <p:sldLayoutId id="2147483670" r:id="rId17"/>
    <p:sldLayoutId id="2147483671" r:id="rId18"/>
    <p:sldLayoutId id="2147483673" r:id="rId19"/>
    <p:sldLayoutId id="2147483674" r:id="rId20"/>
    <p:sldLayoutId id="2147483675" r:id="rId21"/>
    <p:sldLayoutId id="2147483676" r:id="rId22"/>
    <p:sldLayoutId id="2147483678" r:id="rId23"/>
    <p:sldLayoutId id="2147483679" r:id="rId24"/>
    <p:sldLayoutId id="2147483680" r:id="rId25"/>
    <p:sldLayoutId id="2147483681" r:id="rId26"/>
    <p:sldLayoutId id="2147483685" r:id="rId27"/>
    <p:sldLayoutId id="2147483686" r:id="rId28"/>
    <p:sldLayoutId id="2147483687" r:id="rId29"/>
    <p:sldLayoutId id="2147483688" r:id="rId30"/>
    <p:sldLayoutId id="2147483689" r:id="rId31"/>
    <p:sldLayoutId id="2147483692" r:id="rId32"/>
    <p:sldLayoutId id="2147483693" r:id="rId33"/>
    <p:sldLayoutId id="2147483695" r:id="rId34"/>
    <p:sldLayoutId id="2147483699" r:id="rId35"/>
    <p:sldLayoutId id="2147483701" r:id="rId36"/>
    <p:sldLayoutId id="2147483702" r:id="rId37"/>
    <p:sldLayoutId id="2147483703" r:id="rId38"/>
    <p:sldLayoutId id="2147483705" r:id="rId39"/>
    <p:sldLayoutId id="2147483706" r:id="rId40"/>
    <p:sldLayoutId id="2147483707" r:id="rId41"/>
    <p:sldLayoutId id="2147483708" r:id="rId42"/>
    <p:sldLayoutId id="2147483709" r:id="rId4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4.xml"/><Relationship Id="rId4" Type="http://schemas.openxmlformats.org/officeDocument/2006/relationships/image" Target="../media/image22.jpe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31.xml"/><Relationship Id="rId4" Type="http://schemas.microsoft.com/office/2007/relationships/hdphoto" Target="../media/hdphoto3.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8.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9.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pic>
        <p:nvPicPr>
          <p:cNvPr id="1026" name="Picture 2" descr="NYC considers new pay rules for rideshare app drivers">
            <a:extLst>
              <a:ext uri="{FF2B5EF4-FFF2-40B4-BE49-F238E27FC236}">
                <a16:creationId xmlns:a16="http://schemas.microsoft.com/office/drawing/2014/main" id="{8100E3E4-B6C7-4930-AA82-43CA56124AA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8908" t="1800" r="32631" b="-1800"/>
          <a:stretch/>
        </p:blipFill>
        <p:spPr bwMode="auto">
          <a:xfrm>
            <a:off x="4699170" y="-1"/>
            <a:ext cx="4444830" cy="5236369"/>
          </a:xfrm>
          <a:prstGeom prst="rect">
            <a:avLst/>
          </a:prstGeom>
          <a:noFill/>
          <a:extLst>
            <a:ext uri="{909E8E84-426E-40DD-AFC4-6F175D3DCCD1}">
              <a14:hiddenFill xmlns:a14="http://schemas.microsoft.com/office/drawing/2010/main">
                <a:solidFill>
                  <a:srgbClr val="FFFFFF"/>
                </a:solidFill>
              </a14:hiddenFill>
            </a:ext>
          </a:extLst>
        </p:spPr>
      </p:pic>
      <p:sp>
        <p:nvSpPr>
          <p:cNvPr id="403" name="Google Shape;403;p66"/>
          <p:cNvSpPr/>
          <p:nvPr/>
        </p:nvSpPr>
        <p:spPr>
          <a:xfrm>
            <a:off x="0" y="1842900"/>
            <a:ext cx="5611800" cy="3300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66"/>
          <p:cNvSpPr txBox="1">
            <a:spLocks noGrp="1"/>
          </p:cNvSpPr>
          <p:nvPr>
            <p:ph type="subTitle" idx="1"/>
          </p:nvPr>
        </p:nvSpPr>
        <p:spPr>
          <a:xfrm>
            <a:off x="-36944" y="3602694"/>
            <a:ext cx="4850100" cy="675600"/>
          </a:xfrm>
          <a:prstGeom prst="rect">
            <a:avLst/>
          </a:prstGeom>
        </p:spPr>
        <p:txBody>
          <a:bodyPr spcFirstLastPara="1" wrap="square" lIns="91425" tIns="91425" rIns="91425" bIns="91425" anchor="t" anchorCtr="0">
            <a:noAutofit/>
          </a:bodyPr>
          <a:lstStyle/>
          <a:p>
            <a:r>
              <a:rPr lang="es-ES" sz="1400" dirty="0"/>
              <a:t>New York </a:t>
            </a:r>
            <a:r>
              <a:rPr lang="es-ES" dirty="0"/>
              <a:t>C</a:t>
            </a:r>
            <a:r>
              <a:rPr lang="es-ES" sz="1400" dirty="0"/>
              <a:t>ity (USA)</a:t>
            </a:r>
          </a:p>
        </p:txBody>
      </p:sp>
      <p:sp>
        <p:nvSpPr>
          <p:cNvPr id="405" name="Google Shape;405;p66"/>
          <p:cNvSpPr txBox="1">
            <a:spLocks noGrp="1"/>
          </p:cNvSpPr>
          <p:nvPr>
            <p:ph type="title"/>
          </p:nvPr>
        </p:nvSpPr>
        <p:spPr>
          <a:xfrm>
            <a:off x="80531" y="2705159"/>
            <a:ext cx="5611799" cy="98989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solidFill>
                  <a:schemeClr val="lt1"/>
                </a:solidFill>
              </a:rPr>
              <a:t>LEARNING ABOUT TAXI TRIPS TO HELP OUR SERVICE LAUNCH</a:t>
            </a:r>
            <a:endParaRPr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19" name="Rectangle 18">
            <a:extLst>
              <a:ext uri="{FF2B5EF4-FFF2-40B4-BE49-F238E27FC236}">
                <a16:creationId xmlns:a16="http://schemas.microsoft.com/office/drawing/2014/main" id="{3A18BB42-57BE-49CA-8074-378B9F554408}"/>
              </a:ext>
            </a:extLst>
          </p:cNvPr>
          <p:cNvSpPr/>
          <p:nvPr/>
        </p:nvSpPr>
        <p:spPr>
          <a:xfrm>
            <a:off x="4199452" y="943702"/>
            <a:ext cx="390566" cy="37434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Rectangle 17">
            <a:extLst>
              <a:ext uri="{FF2B5EF4-FFF2-40B4-BE49-F238E27FC236}">
                <a16:creationId xmlns:a16="http://schemas.microsoft.com/office/drawing/2014/main" id="{E912DFFE-E0B2-40B7-BF5C-CFBBCE091D33}"/>
              </a:ext>
            </a:extLst>
          </p:cNvPr>
          <p:cNvSpPr/>
          <p:nvPr/>
        </p:nvSpPr>
        <p:spPr>
          <a:xfrm rot="5400000">
            <a:off x="6305990" y="2289797"/>
            <a:ext cx="656127" cy="41386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2" name="Group 11">
            <a:extLst>
              <a:ext uri="{FF2B5EF4-FFF2-40B4-BE49-F238E27FC236}">
                <a16:creationId xmlns:a16="http://schemas.microsoft.com/office/drawing/2014/main" id="{E4815B58-5DCC-4780-967F-A6D4DC34CF49}"/>
              </a:ext>
            </a:extLst>
          </p:cNvPr>
          <p:cNvGrpSpPr/>
          <p:nvPr/>
        </p:nvGrpSpPr>
        <p:grpSpPr>
          <a:xfrm>
            <a:off x="249885" y="943702"/>
            <a:ext cx="8392554" cy="3743462"/>
            <a:chOff x="0" y="1545907"/>
            <a:chExt cx="12381008" cy="5312093"/>
          </a:xfrm>
        </p:grpSpPr>
        <p:pic>
          <p:nvPicPr>
            <p:cNvPr id="13" name="Picture 12">
              <a:extLst>
                <a:ext uri="{FF2B5EF4-FFF2-40B4-BE49-F238E27FC236}">
                  <a16:creationId xmlns:a16="http://schemas.microsoft.com/office/drawing/2014/main" id="{3FD22B23-BBF7-4DD2-B4F2-CD59D6E69924}"/>
                </a:ext>
              </a:extLst>
            </p:cNvPr>
            <p:cNvPicPr>
              <a:picLocks noChangeAspect="1"/>
            </p:cNvPicPr>
            <p:nvPr/>
          </p:nvPicPr>
          <p:blipFill>
            <a:blip r:embed="rId3"/>
            <a:stretch>
              <a:fillRect/>
            </a:stretch>
          </p:blipFill>
          <p:spPr>
            <a:xfrm>
              <a:off x="0" y="1545907"/>
              <a:ext cx="5448300" cy="5312093"/>
            </a:xfrm>
            <a:prstGeom prst="rect">
              <a:avLst/>
            </a:prstGeom>
          </p:spPr>
        </p:pic>
        <p:pic>
          <p:nvPicPr>
            <p:cNvPr id="14" name="Picture 13">
              <a:extLst>
                <a:ext uri="{FF2B5EF4-FFF2-40B4-BE49-F238E27FC236}">
                  <a16:creationId xmlns:a16="http://schemas.microsoft.com/office/drawing/2014/main" id="{848ADC39-7307-4ED9-9757-5E6B0FE3BB76}"/>
                </a:ext>
              </a:extLst>
            </p:cNvPr>
            <p:cNvPicPr>
              <a:picLocks noChangeAspect="1"/>
            </p:cNvPicPr>
            <p:nvPr/>
          </p:nvPicPr>
          <p:blipFill>
            <a:blip r:embed="rId4"/>
            <a:stretch>
              <a:fillRect/>
            </a:stretch>
          </p:blipFill>
          <p:spPr>
            <a:xfrm>
              <a:off x="6374369" y="1545907"/>
              <a:ext cx="6006639" cy="4528885"/>
            </a:xfrm>
            <a:prstGeom prst="rect">
              <a:avLst/>
            </a:prstGeom>
          </p:spPr>
        </p:pic>
        <p:pic>
          <p:nvPicPr>
            <p:cNvPr id="15" name="Picture 14">
              <a:extLst>
                <a:ext uri="{FF2B5EF4-FFF2-40B4-BE49-F238E27FC236}">
                  <a16:creationId xmlns:a16="http://schemas.microsoft.com/office/drawing/2014/main" id="{1A33F1BD-04A6-44E0-BDC7-2B44D1604F86}"/>
                </a:ext>
              </a:extLst>
            </p:cNvPr>
            <p:cNvPicPr>
              <a:picLocks noChangeAspect="1"/>
            </p:cNvPicPr>
            <p:nvPr/>
          </p:nvPicPr>
          <p:blipFill>
            <a:blip r:embed="rId5"/>
            <a:stretch>
              <a:fillRect/>
            </a:stretch>
          </p:blipFill>
          <p:spPr>
            <a:xfrm>
              <a:off x="3497802" y="6148320"/>
              <a:ext cx="1950498" cy="597599"/>
            </a:xfrm>
            <a:prstGeom prst="rect">
              <a:avLst/>
            </a:prstGeom>
          </p:spPr>
        </p:pic>
        <p:sp>
          <p:nvSpPr>
            <p:cNvPr id="16" name="TextBox 15">
              <a:extLst>
                <a:ext uri="{FF2B5EF4-FFF2-40B4-BE49-F238E27FC236}">
                  <a16:creationId xmlns:a16="http://schemas.microsoft.com/office/drawing/2014/main" id="{6844DCAB-621A-4F94-AB2C-6A2EFC97A2E7}"/>
                </a:ext>
              </a:extLst>
            </p:cNvPr>
            <p:cNvSpPr txBox="1"/>
            <p:nvPr/>
          </p:nvSpPr>
          <p:spPr>
            <a:xfrm>
              <a:off x="8387830" y="6148319"/>
              <a:ext cx="3307060" cy="436745"/>
            </a:xfrm>
            <a:prstGeom prst="rect">
              <a:avLst/>
            </a:prstGeom>
            <a:noFill/>
          </p:spPr>
          <p:txBody>
            <a:bodyPr wrap="square" rtlCol="0">
              <a:spAutoFit/>
            </a:bodyPr>
            <a:lstStyle/>
            <a:p>
              <a:r>
                <a:rPr lang="es-ES" dirty="0" err="1">
                  <a:solidFill>
                    <a:schemeClr val="tx1">
                      <a:lumMod val="75000"/>
                      <a:lumOff val="25000"/>
                    </a:schemeClr>
                  </a:solidFill>
                </a:rPr>
                <a:t>Trip</a:t>
              </a:r>
              <a:r>
                <a:rPr lang="es-ES" dirty="0">
                  <a:solidFill>
                    <a:schemeClr val="tx1">
                      <a:lumMod val="75000"/>
                      <a:lumOff val="25000"/>
                    </a:schemeClr>
                  </a:solidFill>
                </a:rPr>
                <a:t> </a:t>
              </a:r>
              <a:r>
                <a:rPr lang="es-ES" dirty="0" err="1">
                  <a:solidFill>
                    <a:schemeClr val="tx1">
                      <a:lumMod val="75000"/>
                      <a:lumOff val="25000"/>
                    </a:schemeClr>
                  </a:solidFill>
                </a:rPr>
                <a:t>average</a:t>
              </a:r>
              <a:r>
                <a:rPr lang="es-ES" dirty="0">
                  <a:solidFill>
                    <a:schemeClr val="tx1">
                      <a:lumMod val="75000"/>
                      <a:lumOff val="25000"/>
                    </a:schemeClr>
                  </a:solidFill>
                </a:rPr>
                <a:t> </a:t>
              </a:r>
              <a:r>
                <a:rPr lang="es-ES" dirty="0" err="1">
                  <a:solidFill>
                    <a:schemeClr val="tx1">
                      <a:lumMod val="75000"/>
                      <a:lumOff val="25000"/>
                    </a:schemeClr>
                  </a:solidFill>
                </a:rPr>
                <a:t>speed</a:t>
              </a:r>
              <a:endParaRPr lang="es-ES" dirty="0">
                <a:solidFill>
                  <a:schemeClr val="tx1">
                    <a:lumMod val="75000"/>
                    <a:lumOff val="25000"/>
                  </a:schemeClr>
                </a:solidFill>
              </a:endParaRPr>
            </a:p>
          </p:txBody>
        </p:sp>
        <p:sp>
          <p:nvSpPr>
            <p:cNvPr id="17" name="TextBox 16">
              <a:extLst>
                <a:ext uri="{FF2B5EF4-FFF2-40B4-BE49-F238E27FC236}">
                  <a16:creationId xmlns:a16="http://schemas.microsoft.com/office/drawing/2014/main" id="{9E942362-875A-43A5-9D30-5A3DED7A3371}"/>
                </a:ext>
              </a:extLst>
            </p:cNvPr>
            <p:cNvSpPr txBox="1"/>
            <p:nvPr/>
          </p:nvSpPr>
          <p:spPr>
            <a:xfrm rot="16200000">
              <a:off x="5346161" y="3812401"/>
              <a:ext cx="1403011" cy="369332"/>
            </a:xfrm>
            <a:prstGeom prst="rect">
              <a:avLst/>
            </a:prstGeom>
            <a:noFill/>
          </p:spPr>
          <p:txBody>
            <a:bodyPr wrap="square" rtlCol="0">
              <a:spAutoFit/>
            </a:bodyPr>
            <a:lstStyle/>
            <a:p>
              <a:r>
                <a:rPr lang="es-ES" dirty="0" err="1">
                  <a:solidFill>
                    <a:schemeClr val="tx1">
                      <a:lumMod val="75000"/>
                      <a:lumOff val="25000"/>
                    </a:schemeClr>
                  </a:solidFill>
                </a:rPr>
                <a:t>Trip</a:t>
              </a:r>
              <a:r>
                <a:rPr lang="es-ES" dirty="0">
                  <a:solidFill>
                    <a:schemeClr val="tx1">
                      <a:lumMod val="75000"/>
                      <a:lumOff val="25000"/>
                    </a:schemeClr>
                  </a:solidFill>
                </a:rPr>
                <a:t> </a:t>
              </a:r>
              <a:r>
                <a:rPr lang="es-ES" dirty="0" err="1">
                  <a:solidFill>
                    <a:schemeClr val="tx1">
                      <a:lumMod val="75000"/>
                      <a:lumOff val="25000"/>
                    </a:schemeClr>
                  </a:solidFill>
                </a:rPr>
                <a:t>count</a:t>
              </a:r>
              <a:endParaRPr lang="es-ES" dirty="0">
                <a:solidFill>
                  <a:schemeClr val="tx1">
                    <a:lumMod val="75000"/>
                    <a:lumOff val="25000"/>
                  </a:schemeClr>
                </a:solidFill>
              </a:endParaRPr>
            </a:p>
          </p:txBody>
        </p:sp>
      </p:grpSp>
      <p:sp>
        <p:nvSpPr>
          <p:cNvPr id="20" name="Google Shape;441;p69">
            <a:extLst>
              <a:ext uri="{FF2B5EF4-FFF2-40B4-BE49-F238E27FC236}">
                <a16:creationId xmlns:a16="http://schemas.microsoft.com/office/drawing/2014/main" id="{9C0C0599-46FB-4D72-B4BD-1B38BEE7E16D}"/>
              </a:ext>
            </a:extLst>
          </p:cNvPr>
          <p:cNvSpPr txBox="1">
            <a:spLocks noGrp="1"/>
          </p:cNvSpPr>
          <p:nvPr>
            <p:ph type="title"/>
          </p:nvPr>
        </p:nvSpPr>
        <p:spPr>
          <a:xfrm>
            <a:off x="545135" y="209270"/>
            <a:ext cx="7699200" cy="6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Trip average speed</a:t>
            </a:r>
            <a:endParaRPr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2E005-BBC0-46B1-BA18-6CD2EEA30A2F}"/>
              </a:ext>
            </a:extLst>
          </p:cNvPr>
          <p:cNvSpPr>
            <a:spLocks noGrp="1"/>
          </p:cNvSpPr>
          <p:nvPr>
            <p:ph type="title"/>
          </p:nvPr>
        </p:nvSpPr>
        <p:spPr>
          <a:xfrm>
            <a:off x="2862468" y="397566"/>
            <a:ext cx="3578087" cy="1013791"/>
          </a:xfrm>
          <a:solidFill>
            <a:schemeClr val="tx1"/>
          </a:solidFill>
        </p:spPr>
        <p:txBody>
          <a:bodyPr>
            <a:noAutofit/>
          </a:bodyPr>
          <a:lstStyle/>
          <a:p>
            <a:r>
              <a:rPr lang="es-ES" sz="1800" dirty="0" err="1">
                <a:solidFill>
                  <a:schemeClr val="bg1"/>
                </a:solidFill>
              </a:rPr>
              <a:t>Maybe</a:t>
            </a:r>
            <a:r>
              <a:rPr lang="es-ES" sz="1800" dirty="0">
                <a:solidFill>
                  <a:schemeClr val="bg1"/>
                </a:solidFill>
              </a:rPr>
              <a:t> at </a:t>
            </a:r>
            <a:r>
              <a:rPr lang="es-ES" sz="1800" dirty="0" err="1">
                <a:solidFill>
                  <a:schemeClr val="bg1"/>
                </a:solidFill>
              </a:rPr>
              <a:t>this</a:t>
            </a:r>
            <a:r>
              <a:rPr lang="es-ES" sz="1800" dirty="0">
                <a:solidFill>
                  <a:schemeClr val="bg1"/>
                </a:solidFill>
              </a:rPr>
              <a:t> </a:t>
            </a:r>
            <a:r>
              <a:rPr lang="es-ES" sz="1800" dirty="0" err="1">
                <a:solidFill>
                  <a:schemeClr val="bg1"/>
                </a:solidFill>
              </a:rPr>
              <a:t>point</a:t>
            </a:r>
            <a:r>
              <a:rPr lang="es-ES" sz="1800" dirty="0">
                <a:solidFill>
                  <a:schemeClr val="bg1"/>
                </a:solidFill>
              </a:rPr>
              <a:t> </a:t>
            </a:r>
            <a:r>
              <a:rPr lang="es-ES" sz="1800" dirty="0" err="1">
                <a:solidFill>
                  <a:schemeClr val="bg1"/>
                </a:solidFill>
              </a:rPr>
              <a:t>you</a:t>
            </a:r>
            <a:r>
              <a:rPr lang="es-ES" sz="1800" dirty="0">
                <a:solidFill>
                  <a:schemeClr val="bg1"/>
                </a:solidFill>
              </a:rPr>
              <a:t> are </a:t>
            </a:r>
            <a:r>
              <a:rPr lang="es-ES" sz="1800" dirty="0" err="1">
                <a:solidFill>
                  <a:schemeClr val="bg1"/>
                </a:solidFill>
              </a:rPr>
              <a:t>already</a:t>
            </a:r>
            <a:r>
              <a:rPr lang="es-ES" sz="1800" dirty="0">
                <a:solidFill>
                  <a:schemeClr val="bg1"/>
                </a:solidFill>
              </a:rPr>
              <a:t> </a:t>
            </a:r>
            <a:r>
              <a:rPr lang="es-ES" sz="1800" dirty="0" err="1">
                <a:solidFill>
                  <a:schemeClr val="bg1"/>
                </a:solidFill>
              </a:rPr>
              <a:t>wondering</a:t>
            </a:r>
            <a:r>
              <a:rPr lang="es-ES" sz="1800" dirty="0">
                <a:solidFill>
                  <a:schemeClr val="bg1"/>
                </a:solidFill>
              </a:rPr>
              <a:t>…</a:t>
            </a:r>
            <a:br>
              <a:rPr lang="es-ES" sz="1800" dirty="0">
                <a:solidFill>
                  <a:schemeClr val="bg1"/>
                </a:solidFill>
              </a:rPr>
            </a:br>
            <a:r>
              <a:rPr lang="es-ES" sz="1800" dirty="0" err="1">
                <a:solidFill>
                  <a:schemeClr val="bg1"/>
                </a:solidFill>
              </a:rPr>
              <a:t>is</a:t>
            </a:r>
            <a:r>
              <a:rPr lang="es-ES" sz="1800" dirty="0">
                <a:solidFill>
                  <a:schemeClr val="bg1"/>
                </a:solidFill>
              </a:rPr>
              <a:t> </a:t>
            </a:r>
            <a:r>
              <a:rPr lang="es-ES" sz="1800" dirty="0" err="1">
                <a:solidFill>
                  <a:schemeClr val="bg1"/>
                </a:solidFill>
              </a:rPr>
              <a:t>this</a:t>
            </a:r>
            <a:r>
              <a:rPr lang="es-ES" sz="1800" dirty="0">
                <a:solidFill>
                  <a:schemeClr val="bg1"/>
                </a:solidFill>
              </a:rPr>
              <a:t> </a:t>
            </a:r>
            <a:r>
              <a:rPr lang="es-ES" sz="1800" dirty="0" err="1">
                <a:solidFill>
                  <a:schemeClr val="bg1"/>
                </a:solidFill>
              </a:rPr>
              <a:t>really</a:t>
            </a:r>
            <a:r>
              <a:rPr lang="es-ES" sz="1800" dirty="0">
                <a:solidFill>
                  <a:schemeClr val="bg1"/>
                </a:solidFill>
              </a:rPr>
              <a:t> so?</a:t>
            </a:r>
          </a:p>
        </p:txBody>
      </p:sp>
      <p:grpSp>
        <p:nvGrpSpPr>
          <p:cNvPr id="15" name="Group 14">
            <a:extLst>
              <a:ext uri="{FF2B5EF4-FFF2-40B4-BE49-F238E27FC236}">
                <a16:creationId xmlns:a16="http://schemas.microsoft.com/office/drawing/2014/main" id="{BED43FDC-6083-40CB-8D49-2956975A0FE0}"/>
              </a:ext>
            </a:extLst>
          </p:cNvPr>
          <p:cNvGrpSpPr/>
          <p:nvPr/>
        </p:nvGrpSpPr>
        <p:grpSpPr>
          <a:xfrm>
            <a:off x="870857" y="1554685"/>
            <a:ext cx="3373396" cy="3401944"/>
            <a:chOff x="248002" y="1068931"/>
            <a:chExt cx="3993073" cy="3910020"/>
          </a:xfrm>
        </p:grpSpPr>
        <p:sp>
          <p:nvSpPr>
            <p:cNvPr id="16" name="Rectangle 15">
              <a:extLst>
                <a:ext uri="{FF2B5EF4-FFF2-40B4-BE49-F238E27FC236}">
                  <a16:creationId xmlns:a16="http://schemas.microsoft.com/office/drawing/2014/main" id="{11EEB2C1-DDE0-4DC7-B8B6-B3808EFDC27A}"/>
                </a:ext>
              </a:extLst>
            </p:cNvPr>
            <p:cNvSpPr/>
            <p:nvPr/>
          </p:nvSpPr>
          <p:spPr>
            <a:xfrm rot="5400000">
              <a:off x="2000487" y="2738362"/>
              <a:ext cx="488104" cy="39930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7" name="Picture 16">
              <a:extLst>
                <a:ext uri="{FF2B5EF4-FFF2-40B4-BE49-F238E27FC236}">
                  <a16:creationId xmlns:a16="http://schemas.microsoft.com/office/drawing/2014/main" id="{E17E15F1-F334-498F-B430-E446BE8BA921}"/>
                </a:ext>
              </a:extLst>
            </p:cNvPr>
            <p:cNvPicPr>
              <a:picLocks noChangeAspect="1"/>
            </p:cNvPicPr>
            <p:nvPr/>
          </p:nvPicPr>
          <p:blipFill rotWithShape="1">
            <a:blip r:embed="rId3"/>
            <a:srcRect l="2832" b="4142"/>
            <a:stretch/>
          </p:blipFill>
          <p:spPr>
            <a:xfrm>
              <a:off x="638569" y="1068931"/>
              <a:ext cx="3602506" cy="3561900"/>
            </a:xfrm>
            <a:prstGeom prst="rect">
              <a:avLst/>
            </a:prstGeom>
          </p:spPr>
        </p:pic>
        <p:sp>
          <p:nvSpPr>
            <p:cNvPr id="18" name="Rectangle 17">
              <a:extLst>
                <a:ext uri="{FF2B5EF4-FFF2-40B4-BE49-F238E27FC236}">
                  <a16:creationId xmlns:a16="http://schemas.microsoft.com/office/drawing/2014/main" id="{5D33D2CA-BF72-4ED7-B56F-F9CE3F753310}"/>
                </a:ext>
              </a:extLst>
            </p:cNvPr>
            <p:cNvSpPr/>
            <p:nvPr/>
          </p:nvSpPr>
          <p:spPr>
            <a:xfrm>
              <a:off x="248002" y="1068931"/>
              <a:ext cx="390566" cy="35589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TextBox 18">
              <a:extLst>
                <a:ext uri="{FF2B5EF4-FFF2-40B4-BE49-F238E27FC236}">
                  <a16:creationId xmlns:a16="http://schemas.microsoft.com/office/drawing/2014/main" id="{210DBE47-0889-43AF-8D17-BE9C555B1EDA}"/>
                </a:ext>
              </a:extLst>
            </p:cNvPr>
            <p:cNvSpPr txBox="1"/>
            <p:nvPr/>
          </p:nvSpPr>
          <p:spPr>
            <a:xfrm>
              <a:off x="1654046" y="4610502"/>
              <a:ext cx="1867418" cy="307777"/>
            </a:xfrm>
            <a:prstGeom prst="rect">
              <a:avLst/>
            </a:prstGeom>
            <a:noFill/>
          </p:spPr>
          <p:txBody>
            <a:bodyPr wrap="square" rtlCol="0">
              <a:spAutoFit/>
            </a:bodyPr>
            <a:lstStyle/>
            <a:p>
              <a:r>
                <a:rPr lang="es-ES" dirty="0" err="1">
                  <a:solidFill>
                    <a:schemeClr val="tx1">
                      <a:lumMod val="50000"/>
                    </a:schemeClr>
                  </a:solidFill>
                </a:rPr>
                <a:t>Trip</a:t>
              </a:r>
              <a:r>
                <a:rPr lang="es-ES" dirty="0">
                  <a:solidFill>
                    <a:schemeClr val="tx1">
                      <a:lumMod val="50000"/>
                    </a:schemeClr>
                  </a:solidFill>
                </a:rPr>
                <a:t> </a:t>
              </a:r>
              <a:r>
                <a:rPr lang="es-ES" dirty="0" err="1">
                  <a:solidFill>
                    <a:schemeClr val="tx1">
                      <a:lumMod val="50000"/>
                    </a:schemeClr>
                  </a:solidFill>
                </a:rPr>
                <a:t>distance</a:t>
              </a:r>
              <a:endParaRPr lang="es-ES" dirty="0">
                <a:solidFill>
                  <a:schemeClr val="tx1">
                    <a:lumMod val="50000"/>
                  </a:schemeClr>
                </a:solidFill>
              </a:endParaRPr>
            </a:p>
          </p:txBody>
        </p:sp>
        <p:sp>
          <p:nvSpPr>
            <p:cNvPr id="20" name="TextBox 19">
              <a:extLst>
                <a:ext uri="{FF2B5EF4-FFF2-40B4-BE49-F238E27FC236}">
                  <a16:creationId xmlns:a16="http://schemas.microsoft.com/office/drawing/2014/main" id="{18701C21-1CC7-431E-AA32-BC6AAE7BBCD7}"/>
                </a:ext>
              </a:extLst>
            </p:cNvPr>
            <p:cNvSpPr txBox="1"/>
            <p:nvPr/>
          </p:nvSpPr>
          <p:spPr>
            <a:xfrm rot="16200000">
              <a:off x="-493058" y="2394383"/>
              <a:ext cx="1872692" cy="336164"/>
            </a:xfrm>
            <a:prstGeom prst="rect">
              <a:avLst/>
            </a:prstGeom>
            <a:noFill/>
          </p:spPr>
          <p:txBody>
            <a:bodyPr wrap="square" rtlCol="0">
              <a:spAutoFit/>
            </a:bodyPr>
            <a:lstStyle/>
            <a:p>
              <a:r>
                <a:rPr lang="es-ES" dirty="0">
                  <a:solidFill>
                    <a:schemeClr val="tx1">
                      <a:lumMod val="50000"/>
                    </a:schemeClr>
                  </a:solidFill>
                </a:rPr>
                <a:t>Tip </a:t>
              </a:r>
              <a:r>
                <a:rPr lang="es-ES" dirty="0" err="1">
                  <a:solidFill>
                    <a:schemeClr val="tx1">
                      <a:lumMod val="50000"/>
                    </a:schemeClr>
                  </a:solidFill>
                </a:rPr>
                <a:t>amount</a:t>
              </a:r>
              <a:endParaRPr lang="es-ES" dirty="0">
                <a:solidFill>
                  <a:schemeClr val="tx1">
                    <a:lumMod val="50000"/>
                  </a:schemeClr>
                </a:solidFill>
              </a:endParaRPr>
            </a:p>
          </p:txBody>
        </p:sp>
      </p:grpSp>
      <p:grpSp>
        <p:nvGrpSpPr>
          <p:cNvPr id="21" name="Group 20">
            <a:extLst>
              <a:ext uri="{FF2B5EF4-FFF2-40B4-BE49-F238E27FC236}">
                <a16:creationId xmlns:a16="http://schemas.microsoft.com/office/drawing/2014/main" id="{B2486F63-E139-4789-86C1-5708C89773B6}"/>
              </a:ext>
            </a:extLst>
          </p:cNvPr>
          <p:cNvGrpSpPr/>
          <p:nvPr/>
        </p:nvGrpSpPr>
        <p:grpSpPr>
          <a:xfrm>
            <a:off x="4572000" y="1554686"/>
            <a:ext cx="3614058" cy="3401942"/>
            <a:chOff x="14877" y="1155934"/>
            <a:chExt cx="4292019" cy="3932061"/>
          </a:xfrm>
        </p:grpSpPr>
        <p:sp>
          <p:nvSpPr>
            <p:cNvPr id="22" name="Rectangle 21">
              <a:extLst>
                <a:ext uri="{FF2B5EF4-FFF2-40B4-BE49-F238E27FC236}">
                  <a16:creationId xmlns:a16="http://schemas.microsoft.com/office/drawing/2014/main" id="{710EC4AD-89E0-410C-B0D4-300060BF9C93}"/>
                </a:ext>
              </a:extLst>
            </p:cNvPr>
            <p:cNvSpPr/>
            <p:nvPr/>
          </p:nvSpPr>
          <p:spPr>
            <a:xfrm rot="5400000">
              <a:off x="1862311" y="2643412"/>
              <a:ext cx="597149" cy="42920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Rectangle 22">
              <a:extLst>
                <a:ext uri="{FF2B5EF4-FFF2-40B4-BE49-F238E27FC236}">
                  <a16:creationId xmlns:a16="http://schemas.microsoft.com/office/drawing/2014/main" id="{B601E201-6BE6-4B03-92C9-184A03B4D93D}"/>
                </a:ext>
              </a:extLst>
            </p:cNvPr>
            <p:cNvSpPr/>
            <p:nvPr/>
          </p:nvSpPr>
          <p:spPr>
            <a:xfrm>
              <a:off x="14878" y="1155934"/>
              <a:ext cx="623690" cy="35411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4" name="Picture 23">
              <a:extLst>
                <a:ext uri="{FF2B5EF4-FFF2-40B4-BE49-F238E27FC236}">
                  <a16:creationId xmlns:a16="http://schemas.microsoft.com/office/drawing/2014/main" id="{2439F7BB-3AC1-476D-88A8-F7C1236970B2}"/>
                </a:ext>
              </a:extLst>
            </p:cNvPr>
            <p:cNvPicPr>
              <a:picLocks noChangeAspect="1"/>
            </p:cNvPicPr>
            <p:nvPr/>
          </p:nvPicPr>
          <p:blipFill>
            <a:blip r:embed="rId4"/>
            <a:stretch>
              <a:fillRect/>
            </a:stretch>
          </p:blipFill>
          <p:spPr>
            <a:xfrm>
              <a:off x="541727" y="1155935"/>
              <a:ext cx="3765169" cy="3541122"/>
            </a:xfrm>
            <a:prstGeom prst="rect">
              <a:avLst/>
            </a:prstGeom>
          </p:spPr>
        </p:pic>
        <p:sp>
          <p:nvSpPr>
            <p:cNvPr id="25" name="TextBox 24">
              <a:extLst>
                <a:ext uri="{FF2B5EF4-FFF2-40B4-BE49-F238E27FC236}">
                  <a16:creationId xmlns:a16="http://schemas.microsoft.com/office/drawing/2014/main" id="{89D4A91C-6D78-4382-B0EB-797308B1F14F}"/>
                </a:ext>
              </a:extLst>
            </p:cNvPr>
            <p:cNvSpPr txBox="1"/>
            <p:nvPr/>
          </p:nvSpPr>
          <p:spPr>
            <a:xfrm>
              <a:off x="1560547" y="4658129"/>
              <a:ext cx="1580305" cy="355737"/>
            </a:xfrm>
            <a:prstGeom prst="rect">
              <a:avLst/>
            </a:prstGeom>
            <a:noFill/>
          </p:spPr>
          <p:txBody>
            <a:bodyPr wrap="square" rtlCol="0">
              <a:spAutoFit/>
            </a:bodyPr>
            <a:lstStyle/>
            <a:p>
              <a:r>
                <a:rPr lang="es-ES" dirty="0" err="1">
                  <a:solidFill>
                    <a:schemeClr val="tx2"/>
                  </a:solidFill>
                </a:rPr>
                <a:t>Trip</a:t>
              </a:r>
              <a:r>
                <a:rPr lang="es-ES" dirty="0">
                  <a:solidFill>
                    <a:schemeClr val="tx2"/>
                  </a:solidFill>
                </a:rPr>
                <a:t> </a:t>
              </a:r>
              <a:r>
                <a:rPr lang="es-ES" dirty="0" err="1">
                  <a:solidFill>
                    <a:schemeClr val="tx2"/>
                  </a:solidFill>
                </a:rPr>
                <a:t>duration</a:t>
              </a:r>
              <a:endParaRPr lang="es-ES" dirty="0">
                <a:solidFill>
                  <a:schemeClr val="tx2"/>
                </a:solidFill>
              </a:endParaRPr>
            </a:p>
          </p:txBody>
        </p:sp>
        <p:sp>
          <p:nvSpPr>
            <p:cNvPr id="26" name="TextBox 25">
              <a:extLst>
                <a:ext uri="{FF2B5EF4-FFF2-40B4-BE49-F238E27FC236}">
                  <a16:creationId xmlns:a16="http://schemas.microsoft.com/office/drawing/2014/main" id="{0C28568D-75D2-4C81-8DF7-F2488746D3CC}"/>
                </a:ext>
              </a:extLst>
            </p:cNvPr>
            <p:cNvSpPr txBox="1"/>
            <p:nvPr/>
          </p:nvSpPr>
          <p:spPr>
            <a:xfrm rot="16200000">
              <a:off x="-513243" y="2528185"/>
              <a:ext cx="1699626" cy="365513"/>
            </a:xfrm>
            <a:prstGeom prst="rect">
              <a:avLst/>
            </a:prstGeom>
            <a:noFill/>
          </p:spPr>
          <p:txBody>
            <a:bodyPr wrap="square" rtlCol="0">
              <a:spAutoFit/>
            </a:bodyPr>
            <a:lstStyle/>
            <a:p>
              <a:r>
                <a:rPr lang="es-ES" dirty="0">
                  <a:solidFill>
                    <a:schemeClr val="tx2"/>
                  </a:solidFill>
                </a:rPr>
                <a:t>Tip </a:t>
              </a:r>
              <a:r>
                <a:rPr lang="es-ES" dirty="0" err="1">
                  <a:solidFill>
                    <a:schemeClr val="tx2"/>
                  </a:solidFill>
                </a:rPr>
                <a:t>amount</a:t>
              </a:r>
              <a:endParaRPr lang="es-ES" dirty="0">
                <a:solidFill>
                  <a:schemeClr val="tx2"/>
                </a:solidFill>
              </a:endParaRPr>
            </a:p>
          </p:txBody>
        </p:sp>
      </p:grpSp>
      <p:grpSp>
        <p:nvGrpSpPr>
          <p:cNvPr id="33" name="Group 32">
            <a:extLst>
              <a:ext uri="{FF2B5EF4-FFF2-40B4-BE49-F238E27FC236}">
                <a16:creationId xmlns:a16="http://schemas.microsoft.com/office/drawing/2014/main" id="{62CDA393-0D1D-4A5C-9258-95AD69198026}"/>
              </a:ext>
            </a:extLst>
          </p:cNvPr>
          <p:cNvGrpSpPr/>
          <p:nvPr/>
        </p:nvGrpSpPr>
        <p:grpSpPr>
          <a:xfrm>
            <a:off x="793930" y="1493579"/>
            <a:ext cx="3580759" cy="3506054"/>
            <a:chOff x="6064759" y="498785"/>
            <a:chExt cx="3580759" cy="3506054"/>
          </a:xfrm>
        </p:grpSpPr>
        <p:pic>
          <p:nvPicPr>
            <p:cNvPr id="28" name="Picture 27">
              <a:extLst>
                <a:ext uri="{FF2B5EF4-FFF2-40B4-BE49-F238E27FC236}">
                  <a16:creationId xmlns:a16="http://schemas.microsoft.com/office/drawing/2014/main" id="{20D93B2F-1A12-424F-802F-635081D64FC5}"/>
                </a:ext>
              </a:extLst>
            </p:cNvPr>
            <p:cNvPicPr>
              <a:picLocks noChangeAspect="1"/>
            </p:cNvPicPr>
            <p:nvPr/>
          </p:nvPicPr>
          <p:blipFill>
            <a:blip r:embed="rId5"/>
            <a:stretch>
              <a:fillRect/>
            </a:stretch>
          </p:blipFill>
          <p:spPr>
            <a:xfrm>
              <a:off x="6589935" y="498785"/>
              <a:ext cx="3055583" cy="3081371"/>
            </a:xfrm>
            <a:prstGeom prst="rect">
              <a:avLst/>
            </a:prstGeom>
          </p:spPr>
        </p:pic>
        <p:sp>
          <p:nvSpPr>
            <p:cNvPr id="29" name="Rectangle 28">
              <a:extLst>
                <a:ext uri="{FF2B5EF4-FFF2-40B4-BE49-F238E27FC236}">
                  <a16:creationId xmlns:a16="http://schemas.microsoft.com/office/drawing/2014/main" id="{09381E5C-E388-43F1-855D-74525101F144}"/>
                </a:ext>
              </a:extLst>
            </p:cNvPr>
            <p:cNvSpPr/>
            <p:nvPr/>
          </p:nvSpPr>
          <p:spPr>
            <a:xfrm rot="5400000">
              <a:off x="7905385" y="2264708"/>
              <a:ext cx="424679" cy="30555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TextBox 29">
              <a:extLst>
                <a:ext uri="{FF2B5EF4-FFF2-40B4-BE49-F238E27FC236}">
                  <a16:creationId xmlns:a16="http://schemas.microsoft.com/office/drawing/2014/main" id="{C7F8F1C2-FFB6-40AE-B43B-05B616D2CA1B}"/>
                </a:ext>
              </a:extLst>
            </p:cNvPr>
            <p:cNvSpPr txBox="1"/>
            <p:nvPr/>
          </p:nvSpPr>
          <p:spPr>
            <a:xfrm>
              <a:off x="7286173" y="3604438"/>
              <a:ext cx="2299226" cy="307777"/>
            </a:xfrm>
            <a:prstGeom prst="rect">
              <a:avLst/>
            </a:prstGeom>
            <a:noFill/>
          </p:spPr>
          <p:txBody>
            <a:bodyPr wrap="square" rtlCol="0">
              <a:spAutoFit/>
            </a:bodyPr>
            <a:lstStyle/>
            <a:p>
              <a:r>
                <a:rPr lang="es-ES" dirty="0" err="1">
                  <a:solidFill>
                    <a:schemeClr val="tx1">
                      <a:lumMod val="50000"/>
                    </a:schemeClr>
                  </a:solidFill>
                </a:rPr>
                <a:t>Trip</a:t>
              </a:r>
              <a:r>
                <a:rPr lang="es-ES" dirty="0">
                  <a:solidFill>
                    <a:schemeClr val="tx1">
                      <a:lumMod val="50000"/>
                    </a:schemeClr>
                  </a:solidFill>
                </a:rPr>
                <a:t> </a:t>
              </a:r>
              <a:r>
                <a:rPr lang="es-ES" dirty="0" err="1">
                  <a:solidFill>
                    <a:schemeClr val="tx1">
                      <a:lumMod val="50000"/>
                    </a:schemeClr>
                  </a:solidFill>
                </a:rPr>
                <a:t>average</a:t>
              </a:r>
              <a:r>
                <a:rPr lang="es-ES" dirty="0">
                  <a:solidFill>
                    <a:schemeClr val="tx1">
                      <a:lumMod val="50000"/>
                    </a:schemeClr>
                  </a:solidFill>
                </a:rPr>
                <a:t> </a:t>
              </a:r>
              <a:r>
                <a:rPr lang="es-ES" dirty="0" err="1">
                  <a:solidFill>
                    <a:schemeClr val="tx1">
                      <a:lumMod val="50000"/>
                    </a:schemeClr>
                  </a:solidFill>
                </a:rPr>
                <a:t>speed</a:t>
              </a:r>
              <a:endParaRPr lang="es-ES" dirty="0">
                <a:solidFill>
                  <a:schemeClr val="tx1">
                    <a:lumMod val="50000"/>
                  </a:schemeClr>
                </a:solidFill>
              </a:endParaRPr>
            </a:p>
          </p:txBody>
        </p:sp>
        <p:sp>
          <p:nvSpPr>
            <p:cNvPr id="31" name="Rectangle 30">
              <a:extLst>
                <a:ext uri="{FF2B5EF4-FFF2-40B4-BE49-F238E27FC236}">
                  <a16:creationId xmlns:a16="http://schemas.microsoft.com/office/drawing/2014/main" id="{AFD7C849-B179-43F1-9E04-2461699AB4DB}"/>
                </a:ext>
              </a:extLst>
            </p:cNvPr>
            <p:cNvSpPr/>
            <p:nvPr/>
          </p:nvSpPr>
          <p:spPr>
            <a:xfrm>
              <a:off x="6064759" y="498785"/>
              <a:ext cx="525173" cy="3506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TextBox 31">
              <a:extLst>
                <a:ext uri="{FF2B5EF4-FFF2-40B4-BE49-F238E27FC236}">
                  <a16:creationId xmlns:a16="http://schemas.microsoft.com/office/drawing/2014/main" id="{F52FD2A0-0FEC-4442-85C9-4AB51870CADF}"/>
                </a:ext>
              </a:extLst>
            </p:cNvPr>
            <p:cNvSpPr txBox="1"/>
            <p:nvPr/>
          </p:nvSpPr>
          <p:spPr>
            <a:xfrm rot="16200000">
              <a:off x="5496359" y="1803123"/>
              <a:ext cx="1678555" cy="307777"/>
            </a:xfrm>
            <a:prstGeom prst="rect">
              <a:avLst/>
            </a:prstGeom>
            <a:noFill/>
          </p:spPr>
          <p:txBody>
            <a:bodyPr wrap="square" rtlCol="0">
              <a:spAutoFit/>
            </a:bodyPr>
            <a:lstStyle/>
            <a:p>
              <a:r>
                <a:rPr lang="es-ES" dirty="0">
                  <a:solidFill>
                    <a:schemeClr val="tx2"/>
                  </a:solidFill>
                </a:rPr>
                <a:t>Tip </a:t>
              </a:r>
              <a:r>
                <a:rPr lang="es-ES" dirty="0" err="1">
                  <a:solidFill>
                    <a:schemeClr val="tx2"/>
                  </a:solidFill>
                </a:rPr>
                <a:t>amount</a:t>
              </a:r>
              <a:endParaRPr lang="es-ES" dirty="0">
                <a:solidFill>
                  <a:schemeClr val="tx2"/>
                </a:solidFill>
              </a:endParaRPr>
            </a:p>
          </p:txBody>
        </p:sp>
      </p:grpSp>
      <p:grpSp>
        <p:nvGrpSpPr>
          <p:cNvPr id="42" name="Group 41">
            <a:extLst>
              <a:ext uri="{FF2B5EF4-FFF2-40B4-BE49-F238E27FC236}">
                <a16:creationId xmlns:a16="http://schemas.microsoft.com/office/drawing/2014/main" id="{6008F986-7E4E-4509-B8CE-4A93C685B42B}"/>
              </a:ext>
            </a:extLst>
          </p:cNvPr>
          <p:cNvGrpSpPr/>
          <p:nvPr/>
        </p:nvGrpSpPr>
        <p:grpSpPr>
          <a:xfrm>
            <a:off x="4571999" y="1505065"/>
            <a:ext cx="3829828" cy="3494568"/>
            <a:chOff x="6398693" y="1323118"/>
            <a:chExt cx="3829828" cy="3494568"/>
          </a:xfrm>
        </p:grpSpPr>
        <p:grpSp>
          <p:nvGrpSpPr>
            <p:cNvPr id="34" name="Group 33">
              <a:extLst>
                <a:ext uri="{FF2B5EF4-FFF2-40B4-BE49-F238E27FC236}">
                  <a16:creationId xmlns:a16="http://schemas.microsoft.com/office/drawing/2014/main" id="{822F4C0E-AD31-4889-9363-C469060CDBB1}"/>
                </a:ext>
              </a:extLst>
            </p:cNvPr>
            <p:cNvGrpSpPr/>
            <p:nvPr/>
          </p:nvGrpSpPr>
          <p:grpSpPr>
            <a:xfrm>
              <a:off x="6398693" y="1323118"/>
              <a:ext cx="3829828" cy="3494568"/>
              <a:chOff x="6079021" y="510271"/>
              <a:chExt cx="3763081" cy="3494568"/>
            </a:xfrm>
          </p:grpSpPr>
          <p:sp>
            <p:nvSpPr>
              <p:cNvPr id="36" name="Rectangle 35">
                <a:extLst>
                  <a:ext uri="{FF2B5EF4-FFF2-40B4-BE49-F238E27FC236}">
                    <a16:creationId xmlns:a16="http://schemas.microsoft.com/office/drawing/2014/main" id="{E82D7799-B84D-4B59-BC14-8D4A9F2E394B}"/>
                  </a:ext>
                </a:extLst>
              </p:cNvPr>
              <p:cNvSpPr/>
              <p:nvPr/>
            </p:nvSpPr>
            <p:spPr>
              <a:xfrm rot="5400000">
                <a:off x="7978250" y="2191842"/>
                <a:ext cx="424679" cy="32013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TextBox 36">
                <a:extLst>
                  <a:ext uri="{FF2B5EF4-FFF2-40B4-BE49-F238E27FC236}">
                    <a16:creationId xmlns:a16="http://schemas.microsoft.com/office/drawing/2014/main" id="{E2DBA8E5-1626-4710-B347-120C44399567}"/>
                  </a:ext>
                </a:extLst>
              </p:cNvPr>
              <p:cNvSpPr txBox="1"/>
              <p:nvPr/>
            </p:nvSpPr>
            <p:spPr>
              <a:xfrm>
                <a:off x="7542876" y="3604438"/>
                <a:ext cx="2299226" cy="307777"/>
              </a:xfrm>
              <a:prstGeom prst="rect">
                <a:avLst/>
              </a:prstGeom>
              <a:noFill/>
            </p:spPr>
            <p:txBody>
              <a:bodyPr wrap="square" rtlCol="0">
                <a:spAutoFit/>
              </a:bodyPr>
              <a:lstStyle/>
              <a:p>
                <a:r>
                  <a:rPr lang="es-ES" dirty="0" err="1">
                    <a:solidFill>
                      <a:schemeClr val="tx1">
                        <a:lumMod val="50000"/>
                      </a:schemeClr>
                    </a:solidFill>
                  </a:rPr>
                  <a:t>Trip</a:t>
                </a:r>
                <a:r>
                  <a:rPr lang="es-ES" dirty="0">
                    <a:solidFill>
                      <a:schemeClr val="tx1">
                        <a:lumMod val="50000"/>
                      </a:schemeClr>
                    </a:solidFill>
                  </a:rPr>
                  <a:t> </a:t>
                </a:r>
                <a:r>
                  <a:rPr lang="es-ES" dirty="0" err="1">
                    <a:solidFill>
                      <a:schemeClr val="tx1">
                        <a:lumMod val="50000"/>
                      </a:schemeClr>
                    </a:solidFill>
                  </a:rPr>
                  <a:t>fare</a:t>
                </a:r>
                <a:endParaRPr lang="es-ES" dirty="0">
                  <a:solidFill>
                    <a:schemeClr val="tx1">
                      <a:lumMod val="50000"/>
                    </a:schemeClr>
                  </a:solidFill>
                </a:endParaRPr>
              </a:p>
            </p:txBody>
          </p:sp>
          <p:sp>
            <p:nvSpPr>
              <p:cNvPr id="38" name="Rectangle 37">
                <a:extLst>
                  <a:ext uri="{FF2B5EF4-FFF2-40B4-BE49-F238E27FC236}">
                    <a16:creationId xmlns:a16="http://schemas.microsoft.com/office/drawing/2014/main" id="{7FF5E284-5D33-4948-AB2D-D77F612FFC2E}"/>
                  </a:ext>
                </a:extLst>
              </p:cNvPr>
              <p:cNvSpPr/>
              <p:nvPr/>
            </p:nvSpPr>
            <p:spPr>
              <a:xfrm>
                <a:off x="6079021" y="510271"/>
                <a:ext cx="525173" cy="34945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TextBox 38">
                <a:extLst>
                  <a:ext uri="{FF2B5EF4-FFF2-40B4-BE49-F238E27FC236}">
                    <a16:creationId xmlns:a16="http://schemas.microsoft.com/office/drawing/2014/main" id="{9BF3FB38-7565-47B6-8CFB-7A22A56519D0}"/>
                  </a:ext>
                </a:extLst>
              </p:cNvPr>
              <p:cNvSpPr txBox="1"/>
              <p:nvPr/>
            </p:nvSpPr>
            <p:spPr>
              <a:xfrm rot="16200000">
                <a:off x="5496359" y="1803123"/>
                <a:ext cx="1678555" cy="307777"/>
              </a:xfrm>
              <a:prstGeom prst="rect">
                <a:avLst/>
              </a:prstGeom>
              <a:noFill/>
            </p:spPr>
            <p:txBody>
              <a:bodyPr wrap="square" rtlCol="0">
                <a:spAutoFit/>
              </a:bodyPr>
              <a:lstStyle/>
              <a:p>
                <a:r>
                  <a:rPr lang="es-ES" dirty="0">
                    <a:solidFill>
                      <a:schemeClr val="tx2"/>
                    </a:solidFill>
                  </a:rPr>
                  <a:t>Tip </a:t>
                </a:r>
                <a:r>
                  <a:rPr lang="es-ES" dirty="0" err="1">
                    <a:solidFill>
                      <a:schemeClr val="tx2"/>
                    </a:solidFill>
                  </a:rPr>
                  <a:t>amount</a:t>
                </a:r>
                <a:endParaRPr lang="es-ES" dirty="0">
                  <a:solidFill>
                    <a:schemeClr val="tx2"/>
                  </a:solidFill>
                </a:endParaRPr>
              </a:p>
            </p:txBody>
          </p:sp>
        </p:grpSp>
        <p:pic>
          <p:nvPicPr>
            <p:cNvPr id="41" name="Picture 40">
              <a:extLst>
                <a:ext uri="{FF2B5EF4-FFF2-40B4-BE49-F238E27FC236}">
                  <a16:creationId xmlns:a16="http://schemas.microsoft.com/office/drawing/2014/main" id="{F0F26732-AA1D-4E71-8EDE-0EE332C84AC8}"/>
                </a:ext>
              </a:extLst>
            </p:cNvPr>
            <p:cNvPicPr>
              <a:picLocks noChangeAspect="1"/>
            </p:cNvPicPr>
            <p:nvPr/>
          </p:nvPicPr>
          <p:blipFill>
            <a:blip r:embed="rId6"/>
            <a:stretch>
              <a:fillRect/>
            </a:stretch>
          </p:blipFill>
          <p:spPr>
            <a:xfrm>
              <a:off x="6927128" y="1323119"/>
              <a:ext cx="3249634" cy="3142247"/>
            </a:xfrm>
            <a:prstGeom prst="rect">
              <a:avLst/>
            </a:prstGeom>
          </p:spPr>
        </p:pic>
      </p:grpSp>
    </p:spTree>
    <p:extLst>
      <p:ext uri="{BB962C8B-B14F-4D97-AF65-F5344CB8AC3E}">
        <p14:creationId xmlns:p14="http://schemas.microsoft.com/office/powerpoint/2010/main" val="103126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77"/>
          <p:cNvSpPr txBox="1">
            <a:spLocks noGrp="1"/>
          </p:cNvSpPr>
          <p:nvPr>
            <p:ph type="subTitle" idx="3"/>
          </p:nvPr>
        </p:nvSpPr>
        <p:spPr>
          <a:xfrm>
            <a:off x="5580000" y="3029516"/>
            <a:ext cx="2844000" cy="727477"/>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t>Can we increase the accuracy?</a:t>
            </a:r>
            <a:endParaRPr dirty="0"/>
          </a:p>
        </p:txBody>
      </p:sp>
      <p:sp>
        <p:nvSpPr>
          <p:cNvPr id="551" name="Google Shape;551;p77"/>
          <p:cNvSpPr txBox="1">
            <a:spLocks noGrp="1"/>
          </p:cNvSpPr>
          <p:nvPr>
            <p:ph type="subTitle" idx="1"/>
          </p:nvPr>
        </p:nvSpPr>
        <p:spPr>
          <a:xfrm>
            <a:off x="5579998" y="986446"/>
            <a:ext cx="2844001" cy="543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t>Our model is smart, but it has an accuray of 65%</a:t>
            </a:r>
            <a:endParaRPr dirty="0"/>
          </a:p>
        </p:txBody>
      </p:sp>
      <p:sp>
        <p:nvSpPr>
          <p:cNvPr id="552" name="Google Shape;552;p77"/>
          <p:cNvSpPr txBox="1">
            <a:spLocks noGrp="1"/>
          </p:cNvSpPr>
          <p:nvPr>
            <p:ph type="subTitle" idx="2"/>
          </p:nvPr>
        </p:nvSpPr>
        <p:spPr>
          <a:xfrm>
            <a:off x="5580000" y="1607269"/>
            <a:ext cx="2844000" cy="831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t>Limited predictive power</a:t>
            </a:r>
            <a:endParaRPr dirty="0"/>
          </a:p>
        </p:txBody>
      </p:sp>
      <p:sp>
        <p:nvSpPr>
          <p:cNvPr id="553" name="Google Shape;553;p77"/>
          <p:cNvSpPr txBox="1">
            <a:spLocks noGrp="1"/>
          </p:cNvSpPr>
          <p:nvPr>
            <p:ph type="subTitle" idx="4"/>
          </p:nvPr>
        </p:nvSpPr>
        <p:spPr>
          <a:xfrm>
            <a:off x="5580000" y="3610584"/>
            <a:ext cx="2844000" cy="8313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 dirty="0"/>
              <a:t>Yes and no. Aspects involving human emotions have generally no univeral consensus.</a:t>
            </a:r>
            <a:endParaRPr dirty="0"/>
          </a:p>
        </p:txBody>
      </p:sp>
      <p:sp>
        <p:nvSpPr>
          <p:cNvPr id="556" name="Google Shape;556;p77"/>
          <p:cNvSpPr txBox="1">
            <a:spLocks noGrp="1"/>
          </p:cNvSpPr>
          <p:nvPr>
            <p:ph type="title"/>
          </p:nvPr>
        </p:nvSpPr>
        <p:spPr>
          <a:xfrm>
            <a:off x="638687" y="2678295"/>
            <a:ext cx="3853800" cy="58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Does this mean we cannot trust our model?</a:t>
            </a:r>
            <a:endParaRPr sz="2800" dirty="0"/>
          </a:p>
        </p:txBody>
      </p:sp>
      <p:grpSp>
        <p:nvGrpSpPr>
          <p:cNvPr id="13" name="Google Shape;678;p85">
            <a:extLst>
              <a:ext uri="{FF2B5EF4-FFF2-40B4-BE49-F238E27FC236}">
                <a16:creationId xmlns:a16="http://schemas.microsoft.com/office/drawing/2014/main" id="{DF0BF565-E1A9-4826-82E8-7DB688213FE2}"/>
              </a:ext>
            </a:extLst>
          </p:cNvPr>
          <p:cNvGrpSpPr/>
          <p:nvPr/>
        </p:nvGrpSpPr>
        <p:grpSpPr>
          <a:xfrm>
            <a:off x="5013998" y="1185682"/>
            <a:ext cx="457155" cy="514985"/>
            <a:chOff x="2199565" y="2421172"/>
            <a:chExt cx="312179" cy="353431"/>
          </a:xfrm>
        </p:grpSpPr>
        <p:sp>
          <p:nvSpPr>
            <p:cNvPr id="14" name="Google Shape;679;p85">
              <a:extLst>
                <a:ext uri="{FF2B5EF4-FFF2-40B4-BE49-F238E27FC236}">
                  <a16:creationId xmlns:a16="http://schemas.microsoft.com/office/drawing/2014/main" id="{A829B731-96F5-4DB7-B6B9-9180C16B62BE}"/>
                </a:ext>
              </a:extLst>
            </p:cNvPr>
            <p:cNvSpPr/>
            <p:nvPr/>
          </p:nvSpPr>
          <p:spPr>
            <a:xfrm>
              <a:off x="2199565" y="2421172"/>
              <a:ext cx="312179" cy="353431"/>
            </a:xfrm>
            <a:custGeom>
              <a:avLst/>
              <a:gdLst/>
              <a:ahLst/>
              <a:cxnLst/>
              <a:rect l="l" t="t" r="r" b="b"/>
              <a:pathLst>
                <a:path w="9800" h="11095" extrusionOk="0">
                  <a:moveTo>
                    <a:pt x="5156" y="322"/>
                  </a:moveTo>
                  <a:cubicBezTo>
                    <a:pt x="5228" y="322"/>
                    <a:pt x="5311" y="370"/>
                    <a:pt x="5311" y="465"/>
                  </a:cubicBezTo>
                  <a:lnTo>
                    <a:pt x="5311" y="858"/>
                  </a:lnTo>
                  <a:cubicBezTo>
                    <a:pt x="5202" y="822"/>
                    <a:pt x="5100" y="806"/>
                    <a:pt x="4999" y="806"/>
                  </a:cubicBezTo>
                  <a:cubicBezTo>
                    <a:pt x="4968" y="806"/>
                    <a:pt x="4937" y="807"/>
                    <a:pt x="4906" y="810"/>
                  </a:cubicBezTo>
                  <a:cubicBezTo>
                    <a:pt x="4775" y="810"/>
                    <a:pt x="4656" y="822"/>
                    <a:pt x="4549" y="858"/>
                  </a:cubicBezTo>
                  <a:lnTo>
                    <a:pt x="4549" y="465"/>
                  </a:lnTo>
                  <a:cubicBezTo>
                    <a:pt x="4549" y="394"/>
                    <a:pt x="4609" y="322"/>
                    <a:pt x="4692" y="322"/>
                  </a:cubicBezTo>
                  <a:close/>
                  <a:moveTo>
                    <a:pt x="4906" y="1132"/>
                  </a:moveTo>
                  <a:cubicBezTo>
                    <a:pt x="5502" y="1132"/>
                    <a:pt x="6002" y="1608"/>
                    <a:pt x="6002" y="2227"/>
                  </a:cubicBezTo>
                  <a:cubicBezTo>
                    <a:pt x="6002" y="2838"/>
                    <a:pt x="5504" y="3302"/>
                    <a:pt x="4927" y="3302"/>
                  </a:cubicBezTo>
                  <a:cubicBezTo>
                    <a:pt x="4807" y="3302"/>
                    <a:pt x="4684" y="3282"/>
                    <a:pt x="4561" y="3239"/>
                  </a:cubicBezTo>
                  <a:cubicBezTo>
                    <a:pt x="4144" y="3084"/>
                    <a:pt x="3847" y="2680"/>
                    <a:pt x="3847" y="2227"/>
                  </a:cubicBezTo>
                  <a:cubicBezTo>
                    <a:pt x="3835" y="1632"/>
                    <a:pt x="4311" y="1132"/>
                    <a:pt x="4906" y="1132"/>
                  </a:cubicBezTo>
                  <a:close/>
                  <a:moveTo>
                    <a:pt x="4978" y="3620"/>
                  </a:moveTo>
                  <a:lnTo>
                    <a:pt x="6061" y="6251"/>
                  </a:lnTo>
                  <a:lnTo>
                    <a:pt x="5621" y="6251"/>
                  </a:lnTo>
                  <a:cubicBezTo>
                    <a:pt x="5621" y="5918"/>
                    <a:pt x="5335" y="5644"/>
                    <a:pt x="4990" y="5644"/>
                  </a:cubicBezTo>
                  <a:lnTo>
                    <a:pt x="4847" y="5644"/>
                  </a:lnTo>
                  <a:cubicBezTo>
                    <a:pt x="4501" y="5644"/>
                    <a:pt x="4216" y="5918"/>
                    <a:pt x="4216" y="6251"/>
                  </a:cubicBezTo>
                  <a:lnTo>
                    <a:pt x="3775" y="6251"/>
                  </a:lnTo>
                  <a:lnTo>
                    <a:pt x="4859" y="3620"/>
                  </a:lnTo>
                  <a:close/>
                  <a:moveTo>
                    <a:pt x="1406" y="6573"/>
                  </a:moveTo>
                  <a:lnTo>
                    <a:pt x="1323" y="6740"/>
                  </a:lnTo>
                  <a:lnTo>
                    <a:pt x="430" y="6740"/>
                  </a:lnTo>
                  <a:cubicBezTo>
                    <a:pt x="423" y="6741"/>
                    <a:pt x="417" y="6742"/>
                    <a:pt x="411" y="6742"/>
                  </a:cubicBezTo>
                  <a:cubicBezTo>
                    <a:pt x="370" y="6742"/>
                    <a:pt x="334" y="6708"/>
                    <a:pt x="334" y="6656"/>
                  </a:cubicBezTo>
                  <a:cubicBezTo>
                    <a:pt x="334" y="6609"/>
                    <a:pt x="382" y="6573"/>
                    <a:pt x="430" y="6573"/>
                  </a:cubicBezTo>
                  <a:close/>
                  <a:moveTo>
                    <a:pt x="6204" y="6573"/>
                  </a:moveTo>
                  <a:lnTo>
                    <a:pt x="6276" y="6752"/>
                  </a:lnTo>
                  <a:lnTo>
                    <a:pt x="5621" y="6752"/>
                  </a:lnTo>
                  <a:lnTo>
                    <a:pt x="5621" y="6573"/>
                  </a:lnTo>
                  <a:close/>
                  <a:moveTo>
                    <a:pt x="9419" y="6573"/>
                  </a:moveTo>
                  <a:cubicBezTo>
                    <a:pt x="9454" y="6573"/>
                    <a:pt x="9502" y="6609"/>
                    <a:pt x="9502" y="6656"/>
                  </a:cubicBezTo>
                  <a:cubicBezTo>
                    <a:pt x="9502" y="6716"/>
                    <a:pt x="9454" y="6752"/>
                    <a:pt x="9419" y="6752"/>
                  </a:cubicBezTo>
                  <a:lnTo>
                    <a:pt x="8526" y="6752"/>
                  </a:lnTo>
                  <a:cubicBezTo>
                    <a:pt x="8526" y="6752"/>
                    <a:pt x="8451" y="6592"/>
                    <a:pt x="8434" y="6573"/>
                  </a:cubicBezTo>
                  <a:close/>
                  <a:moveTo>
                    <a:pt x="4216" y="6585"/>
                  </a:moveTo>
                  <a:lnTo>
                    <a:pt x="4216" y="6763"/>
                  </a:lnTo>
                  <a:lnTo>
                    <a:pt x="3573" y="6763"/>
                  </a:lnTo>
                  <a:lnTo>
                    <a:pt x="3644" y="6585"/>
                  </a:lnTo>
                  <a:close/>
                  <a:moveTo>
                    <a:pt x="4990" y="5954"/>
                  </a:moveTo>
                  <a:cubicBezTo>
                    <a:pt x="5156" y="5954"/>
                    <a:pt x="5287" y="6097"/>
                    <a:pt x="5287" y="6251"/>
                  </a:cubicBezTo>
                  <a:lnTo>
                    <a:pt x="5287" y="7061"/>
                  </a:lnTo>
                  <a:cubicBezTo>
                    <a:pt x="5287" y="7228"/>
                    <a:pt x="5156" y="7359"/>
                    <a:pt x="4990" y="7359"/>
                  </a:cubicBezTo>
                  <a:lnTo>
                    <a:pt x="4847" y="7359"/>
                  </a:lnTo>
                  <a:cubicBezTo>
                    <a:pt x="4680" y="7359"/>
                    <a:pt x="4549" y="7228"/>
                    <a:pt x="4549" y="7061"/>
                  </a:cubicBezTo>
                  <a:lnTo>
                    <a:pt x="4549" y="6251"/>
                  </a:lnTo>
                  <a:cubicBezTo>
                    <a:pt x="4549" y="6097"/>
                    <a:pt x="4680" y="5954"/>
                    <a:pt x="4847" y="5954"/>
                  </a:cubicBezTo>
                  <a:close/>
                  <a:moveTo>
                    <a:pt x="1299" y="10157"/>
                  </a:moveTo>
                  <a:lnTo>
                    <a:pt x="1477" y="10228"/>
                  </a:lnTo>
                  <a:lnTo>
                    <a:pt x="1287" y="10454"/>
                  </a:lnTo>
                  <a:lnTo>
                    <a:pt x="1299" y="10157"/>
                  </a:lnTo>
                  <a:close/>
                  <a:moveTo>
                    <a:pt x="8538" y="10157"/>
                  </a:moveTo>
                  <a:lnTo>
                    <a:pt x="8550" y="10454"/>
                  </a:lnTo>
                  <a:lnTo>
                    <a:pt x="8359" y="10228"/>
                  </a:lnTo>
                  <a:lnTo>
                    <a:pt x="8538" y="10157"/>
                  </a:lnTo>
                  <a:close/>
                  <a:moveTo>
                    <a:pt x="4680" y="1"/>
                  </a:moveTo>
                  <a:cubicBezTo>
                    <a:pt x="4430" y="1"/>
                    <a:pt x="4204" y="215"/>
                    <a:pt x="4204" y="477"/>
                  </a:cubicBezTo>
                  <a:lnTo>
                    <a:pt x="4204" y="1001"/>
                  </a:lnTo>
                  <a:cubicBezTo>
                    <a:pt x="3716" y="1287"/>
                    <a:pt x="3418" y="1870"/>
                    <a:pt x="3525" y="2441"/>
                  </a:cubicBezTo>
                  <a:lnTo>
                    <a:pt x="3108" y="3263"/>
                  </a:lnTo>
                  <a:cubicBezTo>
                    <a:pt x="3061" y="3334"/>
                    <a:pt x="3085" y="3442"/>
                    <a:pt x="3180" y="3489"/>
                  </a:cubicBezTo>
                  <a:cubicBezTo>
                    <a:pt x="3202" y="3504"/>
                    <a:pt x="3227" y="3511"/>
                    <a:pt x="3253" y="3511"/>
                  </a:cubicBezTo>
                  <a:cubicBezTo>
                    <a:pt x="3311" y="3511"/>
                    <a:pt x="3373" y="3476"/>
                    <a:pt x="3406" y="3418"/>
                  </a:cubicBezTo>
                  <a:lnTo>
                    <a:pt x="3680" y="2858"/>
                  </a:lnTo>
                  <a:cubicBezTo>
                    <a:pt x="3859" y="3203"/>
                    <a:pt x="4168" y="3453"/>
                    <a:pt x="4549" y="3561"/>
                  </a:cubicBezTo>
                  <a:cubicBezTo>
                    <a:pt x="4442" y="3811"/>
                    <a:pt x="2287" y="9073"/>
                    <a:pt x="1930" y="9919"/>
                  </a:cubicBezTo>
                  <a:cubicBezTo>
                    <a:pt x="1900" y="9968"/>
                    <a:pt x="1845" y="9993"/>
                    <a:pt x="1794" y="9993"/>
                  </a:cubicBezTo>
                  <a:cubicBezTo>
                    <a:pt x="1783" y="9993"/>
                    <a:pt x="1773" y="9992"/>
                    <a:pt x="1763" y="9990"/>
                  </a:cubicBezTo>
                  <a:lnTo>
                    <a:pt x="1168" y="9752"/>
                  </a:lnTo>
                  <a:cubicBezTo>
                    <a:pt x="1120" y="9740"/>
                    <a:pt x="1096" y="9692"/>
                    <a:pt x="1096" y="9645"/>
                  </a:cubicBezTo>
                  <a:cubicBezTo>
                    <a:pt x="882" y="7990"/>
                    <a:pt x="1632" y="6906"/>
                    <a:pt x="1692" y="6763"/>
                  </a:cubicBezTo>
                  <a:cubicBezTo>
                    <a:pt x="1846" y="6430"/>
                    <a:pt x="2847" y="4501"/>
                    <a:pt x="3120" y="3977"/>
                  </a:cubicBezTo>
                  <a:cubicBezTo>
                    <a:pt x="3156" y="3906"/>
                    <a:pt x="3132" y="3799"/>
                    <a:pt x="3037" y="3751"/>
                  </a:cubicBezTo>
                  <a:cubicBezTo>
                    <a:pt x="3016" y="3741"/>
                    <a:pt x="2992" y="3735"/>
                    <a:pt x="2968" y="3735"/>
                  </a:cubicBezTo>
                  <a:cubicBezTo>
                    <a:pt x="2909" y="3735"/>
                    <a:pt x="2848" y="3767"/>
                    <a:pt x="2823" y="3834"/>
                  </a:cubicBezTo>
                  <a:lnTo>
                    <a:pt x="1573" y="6251"/>
                  </a:lnTo>
                  <a:lnTo>
                    <a:pt x="430" y="6251"/>
                  </a:lnTo>
                  <a:cubicBezTo>
                    <a:pt x="203" y="6251"/>
                    <a:pt x="1" y="6430"/>
                    <a:pt x="1" y="6668"/>
                  </a:cubicBezTo>
                  <a:cubicBezTo>
                    <a:pt x="1" y="6894"/>
                    <a:pt x="180" y="7085"/>
                    <a:pt x="430" y="7085"/>
                  </a:cubicBezTo>
                  <a:lnTo>
                    <a:pt x="1156" y="7085"/>
                  </a:lnTo>
                  <a:cubicBezTo>
                    <a:pt x="775" y="7906"/>
                    <a:pt x="644" y="8799"/>
                    <a:pt x="751" y="9704"/>
                  </a:cubicBezTo>
                  <a:cubicBezTo>
                    <a:pt x="763" y="9847"/>
                    <a:pt x="858" y="9978"/>
                    <a:pt x="977" y="10038"/>
                  </a:cubicBezTo>
                  <a:lnTo>
                    <a:pt x="930" y="10919"/>
                  </a:lnTo>
                  <a:cubicBezTo>
                    <a:pt x="930" y="11017"/>
                    <a:pt x="1014" y="11081"/>
                    <a:pt x="1101" y="11081"/>
                  </a:cubicBezTo>
                  <a:cubicBezTo>
                    <a:pt x="1141" y="11081"/>
                    <a:pt x="1182" y="11068"/>
                    <a:pt x="1215" y="11038"/>
                  </a:cubicBezTo>
                  <a:lnTo>
                    <a:pt x="1823" y="10347"/>
                  </a:lnTo>
                  <a:cubicBezTo>
                    <a:pt x="1989" y="10335"/>
                    <a:pt x="2132" y="10228"/>
                    <a:pt x="2215" y="10061"/>
                  </a:cubicBezTo>
                  <a:lnTo>
                    <a:pt x="3430" y="7109"/>
                  </a:lnTo>
                  <a:lnTo>
                    <a:pt x="4204" y="7109"/>
                  </a:lnTo>
                  <a:cubicBezTo>
                    <a:pt x="4204" y="7442"/>
                    <a:pt x="4490" y="7716"/>
                    <a:pt x="4823" y="7716"/>
                  </a:cubicBezTo>
                  <a:lnTo>
                    <a:pt x="4978" y="7716"/>
                  </a:lnTo>
                  <a:cubicBezTo>
                    <a:pt x="5323" y="7716"/>
                    <a:pt x="5597" y="7442"/>
                    <a:pt x="5597" y="7109"/>
                  </a:cubicBezTo>
                  <a:lnTo>
                    <a:pt x="6371" y="7109"/>
                  </a:lnTo>
                  <a:lnTo>
                    <a:pt x="7014" y="8668"/>
                  </a:lnTo>
                  <a:cubicBezTo>
                    <a:pt x="7040" y="8730"/>
                    <a:pt x="7099" y="8766"/>
                    <a:pt x="7161" y="8766"/>
                  </a:cubicBezTo>
                  <a:cubicBezTo>
                    <a:pt x="7184" y="8766"/>
                    <a:pt x="7206" y="8761"/>
                    <a:pt x="7228" y="8752"/>
                  </a:cubicBezTo>
                  <a:cubicBezTo>
                    <a:pt x="7311" y="8728"/>
                    <a:pt x="7347" y="8621"/>
                    <a:pt x="7311" y="8549"/>
                  </a:cubicBezTo>
                  <a:cubicBezTo>
                    <a:pt x="7192" y="8252"/>
                    <a:pt x="5394" y="3870"/>
                    <a:pt x="5275" y="3608"/>
                  </a:cubicBezTo>
                  <a:cubicBezTo>
                    <a:pt x="5644" y="3501"/>
                    <a:pt x="5954" y="3251"/>
                    <a:pt x="6133" y="2906"/>
                  </a:cubicBezTo>
                  <a:cubicBezTo>
                    <a:pt x="6168" y="2953"/>
                    <a:pt x="8145" y="6811"/>
                    <a:pt x="8264" y="7061"/>
                  </a:cubicBezTo>
                  <a:cubicBezTo>
                    <a:pt x="8681" y="7859"/>
                    <a:pt x="8847" y="8776"/>
                    <a:pt x="8728" y="9680"/>
                  </a:cubicBezTo>
                  <a:cubicBezTo>
                    <a:pt x="8728" y="9728"/>
                    <a:pt x="8692" y="9764"/>
                    <a:pt x="8657" y="9788"/>
                  </a:cubicBezTo>
                  <a:lnTo>
                    <a:pt x="8061" y="10026"/>
                  </a:lnTo>
                  <a:cubicBezTo>
                    <a:pt x="8047" y="10031"/>
                    <a:pt x="8032" y="10034"/>
                    <a:pt x="8017" y="10034"/>
                  </a:cubicBezTo>
                  <a:cubicBezTo>
                    <a:pt x="7969" y="10034"/>
                    <a:pt x="7922" y="10005"/>
                    <a:pt x="7895" y="9942"/>
                  </a:cubicBezTo>
                  <a:lnTo>
                    <a:pt x="7573" y="9145"/>
                  </a:lnTo>
                  <a:cubicBezTo>
                    <a:pt x="7546" y="9072"/>
                    <a:pt x="7477" y="9041"/>
                    <a:pt x="7414" y="9041"/>
                  </a:cubicBezTo>
                  <a:cubicBezTo>
                    <a:pt x="7395" y="9041"/>
                    <a:pt x="7376" y="9044"/>
                    <a:pt x="7359" y="9049"/>
                  </a:cubicBezTo>
                  <a:cubicBezTo>
                    <a:pt x="7276" y="9085"/>
                    <a:pt x="7240" y="9192"/>
                    <a:pt x="7276" y="9264"/>
                  </a:cubicBezTo>
                  <a:lnTo>
                    <a:pt x="7597" y="10061"/>
                  </a:lnTo>
                  <a:cubicBezTo>
                    <a:pt x="7657" y="10228"/>
                    <a:pt x="7823" y="10335"/>
                    <a:pt x="7990" y="10347"/>
                  </a:cubicBezTo>
                  <a:lnTo>
                    <a:pt x="8597" y="11038"/>
                  </a:lnTo>
                  <a:cubicBezTo>
                    <a:pt x="8632" y="11077"/>
                    <a:pt x="8676" y="11094"/>
                    <a:pt x="8717" y="11094"/>
                  </a:cubicBezTo>
                  <a:cubicBezTo>
                    <a:pt x="8803" y="11094"/>
                    <a:pt x="8883" y="11023"/>
                    <a:pt x="8883" y="10919"/>
                  </a:cubicBezTo>
                  <a:lnTo>
                    <a:pt x="8835" y="10038"/>
                  </a:lnTo>
                  <a:cubicBezTo>
                    <a:pt x="8954" y="9966"/>
                    <a:pt x="9038" y="9847"/>
                    <a:pt x="9062" y="9704"/>
                  </a:cubicBezTo>
                  <a:cubicBezTo>
                    <a:pt x="9181" y="8811"/>
                    <a:pt x="9038" y="7906"/>
                    <a:pt x="8657" y="7085"/>
                  </a:cubicBezTo>
                  <a:lnTo>
                    <a:pt x="9383" y="7085"/>
                  </a:lnTo>
                  <a:cubicBezTo>
                    <a:pt x="9609" y="7085"/>
                    <a:pt x="9800" y="6906"/>
                    <a:pt x="9800" y="6668"/>
                  </a:cubicBezTo>
                  <a:cubicBezTo>
                    <a:pt x="9800" y="6430"/>
                    <a:pt x="9633" y="6251"/>
                    <a:pt x="9419" y="6251"/>
                  </a:cubicBezTo>
                  <a:lnTo>
                    <a:pt x="8264" y="6251"/>
                  </a:lnTo>
                  <a:lnTo>
                    <a:pt x="6299" y="2441"/>
                  </a:lnTo>
                  <a:cubicBezTo>
                    <a:pt x="6395" y="1846"/>
                    <a:pt x="6109" y="1287"/>
                    <a:pt x="5621" y="1001"/>
                  </a:cubicBezTo>
                  <a:lnTo>
                    <a:pt x="5621" y="477"/>
                  </a:lnTo>
                  <a:cubicBezTo>
                    <a:pt x="5621" y="227"/>
                    <a:pt x="5406" y="1"/>
                    <a:pt x="51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80;p85">
              <a:extLst>
                <a:ext uri="{FF2B5EF4-FFF2-40B4-BE49-F238E27FC236}">
                  <a16:creationId xmlns:a16="http://schemas.microsoft.com/office/drawing/2014/main" id="{F4DCFAA5-E806-4806-9954-665BC8DF1EC4}"/>
                </a:ext>
              </a:extLst>
            </p:cNvPr>
            <p:cNvSpPr/>
            <p:nvPr/>
          </p:nvSpPr>
          <p:spPr>
            <a:xfrm>
              <a:off x="2335745" y="2471248"/>
              <a:ext cx="40997" cy="40615"/>
            </a:xfrm>
            <a:custGeom>
              <a:avLst/>
              <a:gdLst/>
              <a:ahLst/>
              <a:cxnLst/>
              <a:rect l="l" t="t" r="r" b="b"/>
              <a:pathLst>
                <a:path w="1287" h="1275" extrusionOk="0">
                  <a:moveTo>
                    <a:pt x="643" y="322"/>
                  </a:moveTo>
                  <a:cubicBezTo>
                    <a:pt x="822" y="322"/>
                    <a:pt x="953" y="477"/>
                    <a:pt x="953" y="631"/>
                  </a:cubicBezTo>
                  <a:cubicBezTo>
                    <a:pt x="953" y="798"/>
                    <a:pt x="810" y="953"/>
                    <a:pt x="643" y="953"/>
                  </a:cubicBezTo>
                  <a:cubicBezTo>
                    <a:pt x="477" y="953"/>
                    <a:pt x="334" y="798"/>
                    <a:pt x="334" y="631"/>
                  </a:cubicBezTo>
                  <a:cubicBezTo>
                    <a:pt x="334" y="477"/>
                    <a:pt x="465" y="322"/>
                    <a:pt x="643" y="322"/>
                  </a:cubicBezTo>
                  <a:close/>
                  <a:moveTo>
                    <a:pt x="643" y="0"/>
                  </a:moveTo>
                  <a:cubicBezTo>
                    <a:pt x="286" y="0"/>
                    <a:pt x="0" y="274"/>
                    <a:pt x="0" y="631"/>
                  </a:cubicBezTo>
                  <a:cubicBezTo>
                    <a:pt x="0" y="989"/>
                    <a:pt x="286" y="1274"/>
                    <a:pt x="643" y="1274"/>
                  </a:cubicBezTo>
                  <a:cubicBezTo>
                    <a:pt x="1000" y="1274"/>
                    <a:pt x="1286" y="989"/>
                    <a:pt x="1286" y="631"/>
                  </a:cubicBezTo>
                  <a:cubicBezTo>
                    <a:pt x="1286" y="274"/>
                    <a:pt x="1000" y="0"/>
                    <a:pt x="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668;p85">
            <a:extLst>
              <a:ext uri="{FF2B5EF4-FFF2-40B4-BE49-F238E27FC236}">
                <a16:creationId xmlns:a16="http://schemas.microsoft.com/office/drawing/2014/main" id="{A61B77BF-3B85-4A1F-B4BC-DFA31B454F7D}"/>
              </a:ext>
            </a:extLst>
          </p:cNvPr>
          <p:cNvGrpSpPr/>
          <p:nvPr/>
        </p:nvGrpSpPr>
        <p:grpSpPr>
          <a:xfrm>
            <a:off x="5053695" y="3512224"/>
            <a:ext cx="377759" cy="514010"/>
            <a:chOff x="897141" y="3359875"/>
            <a:chExt cx="257962" cy="352762"/>
          </a:xfrm>
        </p:grpSpPr>
        <p:sp>
          <p:nvSpPr>
            <p:cNvPr id="17" name="Google Shape;669;p85">
              <a:extLst>
                <a:ext uri="{FF2B5EF4-FFF2-40B4-BE49-F238E27FC236}">
                  <a16:creationId xmlns:a16="http://schemas.microsoft.com/office/drawing/2014/main" id="{2481A55C-CC53-4797-9B34-E18559AB744A}"/>
                </a:ext>
              </a:extLst>
            </p:cNvPr>
            <p:cNvSpPr/>
            <p:nvPr/>
          </p:nvSpPr>
          <p:spPr>
            <a:xfrm>
              <a:off x="897141" y="3359875"/>
              <a:ext cx="257962" cy="352762"/>
            </a:xfrm>
            <a:custGeom>
              <a:avLst/>
              <a:gdLst/>
              <a:ahLst/>
              <a:cxnLst/>
              <a:rect l="l" t="t" r="r" b="b"/>
              <a:pathLst>
                <a:path w="8098" h="11074" extrusionOk="0">
                  <a:moveTo>
                    <a:pt x="5204" y="334"/>
                  </a:moveTo>
                  <a:cubicBezTo>
                    <a:pt x="5240" y="334"/>
                    <a:pt x="5252" y="358"/>
                    <a:pt x="5252" y="382"/>
                  </a:cubicBezTo>
                  <a:lnTo>
                    <a:pt x="5252" y="810"/>
                  </a:lnTo>
                  <a:cubicBezTo>
                    <a:pt x="5252" y="834"/>
                    <a:pt x="5216" y="846"/>
                    <a:pt x="5204" y="846"/>
                  </a:cubicBezTo>
                  <a:lnTo>
                    <a:pt x="2870" y="846"/>
                  </a:lnTo>
                  <a:cubicBezTo>
                    <a:pt x="2865" y="848"/>
                    <a:pt x="2861" y="848"/>
                    <a:pt x="2857" y="848"/>
                  </a:cubicBezTo>
                  <a:cubicBezTo>
                    <a:pt x="2832" y="848"/>
                    <a:pt x="2823" y="817"/>
                    <a:pt x="2823" y="786"/>
                  </a:cubicBezTo>
                  <a:lnTo>
                    <a:pt x="2823" y="382"/>
                  </a:lnTo>
                  <a:cubicBezTo>
                    <a:pt x="2823" y="346"/>
                    <a:pt x="2858" y="334"/>
                    <a:pt x="2870" y="334"/>
                  </a:cubicBezTo>
                  <a:close/>
                  <a:moveTo>
                    <a:pt x="2882" y="1"/>
                  </a:moveTo>
                  <a:cubicBezTo>
                    <a:pt x="2680" y="1"/>
                    <a:pt x="2513" y="167"/>
                    <a:pt x="2513" y="382"/>
                  </a:cubicBezTo>
                  <a:lnTo>
                    <a:pt x="2513" y="810"/>
                  </a:lnTo>
                  <a:cubicBezTo>
                    <a:pt x="2513" y="1001"/>
                    <a:pt x="2656" y="1167"/>
                    <a:pt x="2858" y="1179"/>
                  </a:cubicBezTo>
                  <a:lnTo>
                    <a:pt x="2858" y="4811"/>
                  </a:lnTo>
                  <a:cubicBezTo>
                    <a:pt x="2858" y="4906"/>
                    <a:pt x="2835" y="4977"/>
                    <a:pt x="2799" y="5061"/>
                  </a:cubicBezTo>
                  <a:lnTo>
                    <a:pt x="1906" y="6728"/>
                  </a:lnTo>
                  <a:lnTo>
                    <a:pt x="965" y="8502"/>
                  </a:lnTo>
                  <a:lnTo>
                    <a:pt x="489" y="9383"/>
                  </a:lnTo>
                  <a:lnTo>
                    <a:pt x="120" y="10085"/>
                  </a:lnTo>
                  <a:cubicBezTo>
                    <a:pt x="1" y="10288"/>
                    <a:pt x="13" y="10538"/>
                    <a:pt x="132" y="10752"/>
                  </a:cubicBezTo>
                  <a:cubicBezTo>
                    <a:pt x="251" y="10954"/>
                    <a:pt x="477" y="11073"/>
                    <a:pt x="715" y="11073"/>
                  </a:cubicBezTo>
                  <a:lnTo>
                    <a:pt x="3668" y="11073"/>
                  </a:lnTo>
                  <a:cubicBezTo>
                    <a:pt x="3763" y="11073"/>
                    <a:pt x="3835" y="11002"/>
                    <a:pt x="3835" y="10919"/>
                  </a:cubicBezTo>
                  <a:cubicBezTo>
                    <a:pt x="3835" y="10823"/>
                    <a:pt x="3763" y="10752"/>
                    <a:pt x="3668" y="10752"/>
                  </a:cubicBezTo>
                  <a:lnTo>
                    <a:pt x="715" y="10752"/>
                  </a:lnTo>
                  <a:cubicBezTo>
                    <a:pt x="596" y="10752"/>
                    <a:pt x="477" y="10692"/>
                    <a:pt x="418" y="10585"/>
                  </a:cubicBezTo>
                  <a:cubicBezTo>
                    <a:pt x="358" y="10478"/>
                    <a:pt x="334" y="10347"/>
                    <a:pt x="394" y="10240"/>
                  </a:cubicBezTo>
                  <a:lnTo>
                    <a:pt x="727" y="9621"/>
                  </a:lnTo>
                  <a:lnTo>
                    <a:pt x="1168" y="9621"/>
                  </a:lnTo>
                  <a:cubicBezTo>
                    <a:pt x="1263" y="9621"/>
                    <a:pt x="1334" y="9549"/>
                    <a:pt x="1334" y="9454"/>
                  </a:cubicBezTo>
                  <a:cubicBezTo>
                    <a:pt x="1334" y="9371"/>
                    <a:pt x="1263" y="9287"/>
                    <a:pt x="1168" y="9287"/>
                  </a:cubicBezTo>
                  <a:lnTo>
                    <a:pt x="894" y="9287"/>
                  </a:lnTo>
                  <a:lnTo>
                    <a:pt x="1191" y="8728"/>
                  </a:lnTo>
                  <a:lnTo>
                    <a:pt x="1632" y="8728"/>
                  </a:lnTo>
                  <a:cubicBezTo>
                    <a:pt x="1727" y="8728"/>
                    <a:pt x="1799" y="8656"/>
                    <a:pt x="1799" y="8561"/>
                  </a:cubicBezTo>
                  <a:cubicBezTo>
                    <a:pt x="1799" y="8478"/>
                    <a:pt x="1727" y="8394"/>
                    <a:pt x="1632" y="8394"/>
                  </a:cubicBezTo>
                  <a:lnTo>
                    <a:pt x="1370" y="8394"/>
                  </a:lnTo>
                  <a:lnTo>
                    <a:pt x="1668" y="7835"/>
                  </a:lnTo>
                  <a:lnTo>
                    <a:pt x="2108" y="7835"/>
                  </a:lnTo>
                  <a:cubicBezTo>
                    <a:pt x="2204" y="7835"/>
                    <a:pt x="2275" y="7763"/>
                    <a:pt x="2275" y="7668"/>
                  </a:cubicBezTo>
                  <a:cubicBezTo>
                    <a:pt x="2275" y="7585"/>
                    <a:pt x="2204" y="7502"/>
                    <a:pt x="2108" y="7502"/>
                  </a:cubicBezTo>
                  <a:lnTo>
                    <a:pt x="1834" y="7502"/>
                  </a:lnTo>
                  <a:lnTo>
                    <a:pt x="2132" y="6942"/>
                  </a:lnTo>
                  <a:lnTo>
                    <a:pt x="2585" y="6942"/>
                  </a:lnTo>
                  <a:cubicBezTo>
                    <a:pt x="2668" y="6942"/>
                    <a:pt x="2751" y="6870"/>
                    <a:pt x="2751" y="6775"/>
                  </a:cubicBezTo>
                  <a:cubicBezTo>
                    <a:pt x="2751" y="6692"/>
                    <a:pt x="2668" y="6609"/>
                    <a:pt x="2585" y="6609"/>
                  </a:cubicBezTo>
                  <a:lnTo>
                    <a:pt x="2311" y="6609"/>
                  </a:lnTo>
                  <a:lnTo>
                    <a:pt x="3085" y="5180"/>
                  </a:lnTo>
                  <a:cubicBezTo>
                    <a:pt x="3144" y="5061"/>
                    <a:pt x="3192" y="4930"/>
                    <a:pt x="3192" y="4775"/>
                  </a:cubicBezTo>
                  <a:lnTo>
                    <a:pt x="3192" y="1144"/>
                  </a:lnTo>
                  <a:lnTo>
                    <a:pt x="4930" y="1144"/>
                  </a:lnTo>
                  <a:lnTo>
                    <a:pt x="4930" y="4775"/>
                  </a:lnTo>
                  <a:cubicBezTo>
                    <a:pt x="4930" y="4918"/>
                    <a:pt x="4966" y="5061"/>
                    <a:pt x="5037" y="5180"/>
                  </a:cubicBezTo>
                  <a:lnTo>
                    <a:pt x="7716" y="10216"/>
                  </a:lnTo>
                  <a:cubicBezTo>
                    <a:pt x="7776" y="10323"/>
                    <a:pt x="7776" y="10454"/>
                    <a:pt x="7704" y="10550"/>
                  </a:cubicBezTo>
                  <a:cubicBezTo>
                    <a:pt x="7645" y="10657"/>
                    <a:pt x="7526" y="10716"/>
                    <a:pt x="7407" y="10716"/>
                  </a:cubicBezTo>
                  <a:lnTo>
                    <a:pt x="4430" y="10716"/>
                  </a:lnTo>
                  <a:cubicBezTo>
                    <a:pt x="4335" y="10716"/>
                    <a:pt x="4263" y="10788"/>
                    <a:pt x="4263" y="10883"/>
                  </a:cubicBezTo>
                  <a:cubicBezTo>
                    <a:pt x="4263" y="10978"/>
                    <a:pt x="4335" y="11050"/>
                    <a:pt x="4430" y="11050"/>
                  </a:cubicBezTo>
                  <a:lnTo>
                    <a:pt x="7407" y="11050"/>
                  </a:lnTo>
                  <a:cubicBezTo>
                    <a:pt x="7645" y="11050"/>
                    <a:pt x="7871" y="10931"/>
                    <a:pt x="7990" y="10716"/>
                  </a:cubicBezTo>
                  <a:cubicBezTo>
                    <a:pt x="8097" y="10538"/>
                    <a:pt x="8097" y="10288"/>
                    <a:pt x="7990" y="10085"/>
                  </a:cubicBezTo>
                  <a:lnTo>
                    <a:pt x="5311" y="5049"/>
                  </a:lnTo>
                  <a:cubicBezTo>
                    <a:pt x="5263" y="4977"/>
                    <a:pt x="5252" y="4882"/>
                    <a:pt x="5252" y="4799"/>
                  </a:cubicBezTo>
                  <a:lnTo>
                    <a:pt x="5252" y="1167"/>
                  </a:lnTo>
                  <a:cubicBezTo>
                    <a:pt x="5442" y="1155"/>
                    <a:pt x="5597" y="989"/>
                    <a:pt x="5597" y="798"/>
                  </a:cubicBezTo>
                  <a:lnTo>
                    <a:pt x="5597" y="382"/>
                  </a:lnTo>
                  <a:cubicBezTo>
                    <a:pt x="5597" y="167"/>
                    <a:pt x="5430" y="1"/>
                    <a:pt x="5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70;p85">
              <a:extLst>
                <a:ext uri="{FF2B5EF4-FFF2-40B4-BE49-F238E27FC236}">
                  <a16:creationId xmlns:a16="http://schemas.microsoft.com/office/drawing/2014/main" id="{B34CF693-A44C-4BCA-B9D2-6F683C406ABF}"/>
                </a:ext>
              </a:extLst>
            </p:cNvPr>
            <p:cNvSpPr/>
            <p:nvPr/>
          </p:nvSpPr>
          <p:spPr>
            <a:xfrm>
              <a:off x="945688" y="3593691"/>
              <a:ext cx="160485" cy="89736"/>
            </a:xfrm>
            <a:custGeom>
              <a:avLst/>
              <a:gdLst/>
              <a:ahLst/>
              <a:cxnLst/>
              <a:rect l="l" t="t" r="r" b="b"/>
              <a:pathLst>
                <a:path w="5038" h="2817" extrusionOk="0">
                  <a:moveTo>
                    <a:pt x="2535" y="339"/>
                  </a:moveTo>
                  <a:cubicBezTo>
                    <a:pt x="2817" y="339"/>
                    <a:pt x="3097" y="363"/>
                    <a:pt x="3370" y="412"/>
                  </a:cubicBezTo>
                  <a:lnTo>
                    <a:pt x="3513" y="447"/>
                  </a:lnTo>
                  <a:cubicBezTo>
                    <a:pt x="3608" y="459"/>
                    <a:pt x="3668" y="519"/>
                    <a:pt x="3716" y="602"/>
                  </a:cubicBezTo>
                  <a:lnTo>
                    <a:pt x="4680" y="2424"/>
                  </a:lnTo>
                  <a:cubicBezTo>
                    <a:pt x="4692" y="2459"/>
                    <a:pt x="4680" y="2471"/>
                    <a:pt x="4680" y="2483"/>
                  </a:cubicBezTo>
                  <a:cubicBezTo>
                    <a:pt x="4680" y="2495"/>
                    <a:pt x="4668" y="2519"/>
                    <a:pt x="4632" y="2519"/>
                  </a:cubicBezTo>
                  <a:lnTo>
                    <a:pt x="406" y="2519"/>
                  </a:lnTo>
                  <a:cubicBezTo>
                    <a:pt x="382" y="2519"/>
                    <a:pt x="358" y="2495"/>
                    <a:pt x="358" y="2483"/>
                  </a:cubicBezTo>
                  <a:cubicBezTo>
                    <a:pt x="358" y="2471"/>
                    <a:pt x="346" y="2459"/>
                    <a:pt x="358" y="2424"/>
                  </a:cubicBezTo>
                  <a:lnTo>
                    <a:pt x="1334" y="602"/>
                  </a:lnTo>
                  <a:cubicBezTo>
                    <a:pt x="1358" y="507"/>
                    <a:pt x="1430" y="459"/>
                    <a:pt x="1513" y="447"/>
                  </a:cubicBezTo>
                  <a:cubicBezTo>
                    <a:pt x="1847" y="375"/>
                    <a:pt x="2192" y="339"/>
                    <a:pt x="2535" y="339"/>
                  </a:cubicBezTo>
                  <a:close/>
                  <a:moveTo>
                    <a:pt x="2520" y="0"/>
                  </a:moveTo>
                  <a:cubicBezTo>
                    <a:pt x="2155" y="0"/>
                    <a:pt x="1791" y="42"/>
                    <a:pt x="1430" y="126"/>
                  </a:cubicBezTo>
                  <a:cubicBezTo>
                    <a:pt x="1275" y="162"/>
                    <a:pt x="1120" y="281"/>
                    <a:pt x="1037" y="435"/>
                  </a:cubicBezTo>
                  <a:lnTo>
                    <a:pt x="60" y="2269"/>
                  </a:lnTo>
                  <a:cubicBezTo>
                    <a:pt x="1" y="2388"/>
                    <a:pt x="1" y="2531"/>
                    <a:pt x="84" y="2638"/>
                  </a:cubicBezTo>
                  <a:cubicBezTo>
                    <a:pt x="156" y="2757"/>
                    <a:pt x="275" y="2817"/>
                    <a:pt x="406" y="2817"/>
                  </a:cubicBezTo>
                  <a:lnTo>
                    <a:pt x="4632" y="2817"/>
                  </a:lnTo>
                  <a:cubicBezTo>
                    <a:pt x="4763" y="2817"/>
                    <a:pt x="4882" y="2745"/>
                    <a:pt x="4954" y="2638"/>
                  </a:cubicBezTo>
                  <a:cubicBezTo>
                    <a:pt x="5037" y="2519"/>
                    <a:pt x="5037" y="2388"/>
                    <a:pt x="4978" y="2269"/>
                  </a:cubicBezTo>
                  <a:lnTo>
                    <a:pt x="4001" y="435"/>
                  </a:lnTo>
                  <a:cubicBezTo>
                    <a:pt x="3918" y="269"/>
                    <a:pt x="3763" y="162"/>
                    <a:pt x="3585" y="126"/>
                  </a:cubicBezTo>
                  <a:lnTo>
                    <a:pt x="3442" y="90"/>
                  </a:lnTo>
                  <a:cubicBezTo>
                    <a:pt x="3136" y="30"/>
                    <a:pt x="2828" y="0"/>
                    <a:pt x="25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71;p85">
              <a:extLst>
                <a:ext uri="{FF2B5EF4-FFF2-40B4-BE49-F238E27FC236}">
                  <a16:creationId xmlns:a16="http://schemas.microsoft.com/office/drawing/2014/main" id="{EF7E4F2E-A98F-427D-BC81-32FE6B3AAEFF}"/>
                </a:ext>
              </a:extLst>
            </p:cNvPr>
            <p:cNvSpPr/>
            <p:nvPr/>
          </p:nvSpPr>
          <p:spPr>
            <a:xfrm>
              <a:off x="1045076" y="3638256"/>
              <a:ext cx="27332" cy="27714"/>
            </a:xfrm>
            <a:custGeom>
              <a:avLst/>
              <a:gdLst/>
              <a:ahLst/>
              <a:cxnLst/>
              <a:rect l="l" t="t" r="r" b="b"/>
              <a:pathLst>
                <a:path w="858" h="870" extrusionOk="0">
                  <a:moveTo>
                    <a:pt x="429" y="310"/>
                  </a:moveTo>
                  <a:cubicBezTo>
                    <a:pt x="488" y="310"/>
                    <a:pt x="548" y="358"/>
                    <a:pt x="548" y="429"/>
                  </a:cubicBezTo>
                  <a:cubicBezTo>
                    <a:pt x="548" y="489"/>
                    <a:pt x="500" y="548"/>
                    <a:pt x="429" y="548"/>
                  </a:cubicBezTo>
                  <a:cubicBezTo>
                    <a:pt x="369" y="548"/>
                    <a:pt x="310" y="501"/>
                    <a:pt x="310" y="429"/>
                  </a:cubicBezTo>
                  <a:cubicBezTo>
                    <a:pt x="322" y="370"/>
                    <a:pt x="369" y="310"/>
                    <a:pt x="429" y="310"/>
                  </a:cubicBezTo>
                  <a:close/>
                  <a:moveTo>
                    <a:pt x="429" y="1"/>
                  </a:moveTo>
                  <a:cubicBezTo>
                    <a:pt x="191" y="1"/>
                    <a:pt x="0" y="191"/>
                    <a:pt x="0" y="429"/>
                  </a:cubicBezTo>
                  <a:cubicBezTo>
                    <a:pt x="0" y="668"/>
                    <a:pt x="191" y="870"/>
                    <a:pt x="429" y="870"/>
                  </a:cubicBezTo>
                  <a:cubicBezTo>
                    <a:pt x="667" y="870"/>
                    <a:pt x="858" y="668"/>
                    <a:pt x="858" y="429"/>
                  </a:cubicBezTo>
                  <a:cubicBezTo>
                    <a:pt x="858" y="191"/>
                    <a:pt x="667" y="1"/>
                    <a:pt x="4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72;p85">
              <a:extLst>
                <a:ext uri="{FF2B5EF4-FFF2-40B4-BE49-F238E27FC236}">
                  <a16:creationId xmlns:a16="http://schemas.microsoft.com/office/drawing/2014/main" id="{2E2E5E66-BC4A-4A8C-A9D6-BAE54B71019B}"/>
                </a:ext>
              </a:extLst>
            </p:cNvPr>
            <p:cNvSpPr/>
            <p:nvPr/>
          </p:nvSpPr>
          <p:spPr>
            <a:xfrm>
              <a:off x="976046" y="3643194"/>
              <a:ext cx="28096" cy="27332"/>
            </a:xfrm>
            <a:custGeom>
              <a:avLst/>
              <a:gdLst/>
              <a:ahLst/>
              <a:cxnLst/>
              <a:rect l="l" t="t" r="r" b="b"/>
              <a:pathLst>
                <a:path w="882" h="858" extrusionOk="0">
                  <a:moveTo>
                    <a:pt x="453" y="310"/>
                  </a:moveTo>
                  <a:cubicBezTo>
                    <a:pt x="512" y="310"/>
                    <a:pt x="572" y="346"/>
                    <a:pt x="572" y="429"/>
                  </a:cubicBezTo>
                  <a:cubicBezTo>
                    <a:pt x="572" y="489"/>
                    <a:pt x="524" y="548"/>
                    <a:pt x="453" y="548"/>
                  </a:cubicBezTo>
                  <a:cubicBezTo>
                    <a:pt x="393" y="548"/>
                    <a:pt x="334" y="501"/>
                    <a:pt x="334" y="429"/>
                  </a:cubicBezTo>
                  <a:cubicBezTo>
                    <a:pt x="334" y="358"/>
                    <a:pt x="393" y="310"/>
                    <a:pt x="453" y="310"/>
                  </a:cubicBezTo>
                  <a:close/>
                  <a:moveTo>
                    <a:pt x="453" y="1"/>
                  </a:moveTo>
                  <a:cubicBezTo>
                    <a:pt x="215" y="1"/>
                    <a:pt x="24" y="191"/>
                    <a:pt x="24" y="429"/>
                  </a:cubicBezTo>
                  <a:cubicBezTo>
                    <a:pt x="0" y="667"/>
                    <a:pt x="215" y="858"/>
                    <a:pt x="453" y="858"/>
                  </a:cubicBezTo>
                  <a:cubicBezTo>
                    <a:pt x="691" y="858"/>
                    <a:pt x="881" y="667"/>
                    <a:pt x="881" y="429"/>
                  </a:cubicBezTo>
                  <a:cubicBezTo>
                    <a:pt x="881" y="191"/>
                    <a:pt x="691" y="1"/>
                    <a:pt x="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73;p85">
              <a:extLst>
                <a:ext uri="{FF2B5EF4-FFF2-40B4-BE49-F238E27FC236}">
                  <a16:creationId xmlns:a16="http://schemas.microsoft.com/office/drawing/2014/main" id="{A63112AF-1E8E-465D-B9B0-0E8050246824}"/>
                </a:ext>
              </a:extLst>
            </p:cNvPr>
            <p:cNvSpPr/>
            <p:nvPr/>
          </p:nvSpPr>
          <p:spPr>
            <a:xfrm>
              <a:off x="1004493" y="3613218"/>
              <a:ext cx="31505" cy="31154"/>
            </a:xfrm>
            <a:custGeom>
              <a:avLst/>
              <a:gdLst/>
              <a:ahLst/>
              <a:cxnLst/>
              <a:rect l="l" t="t" r="r" b="b"/>
              <a:pathLst>
                <a:path w="989" h="978" extrusionOk="0">
                  <a:moveTo>
                    <a:pt x="500" y="322"/>
                  </a:moveTo>
                  <a:cubicBezTo>
                    <a:pt x="584" y="322"/>
                    <a:pt x="655" y="406"/>
                    <a:pt x="655" y="489"/>
                  </a:cubicBezTo>
                  <a:cubicBezTo>
                    <a:pt x="655" y="584"/>
                    <a:pt x="584" y="656"/>
                    <a:pt x="500" y="656"/>
                  </a:cubicBezTo>
                  <a:cubicBezTo>
                    <a:pt x="405" y="656"/>
                    <a:pt x="334" y="584"/>
                    <a:pt x="334" y="489"/>
                  </a:cubicBezTo>
                  <a:cubicBezTo>
                    <a:pt x="334" y="406"/>
                    <a:pt x="405" y="322"/>
                    <a:pt x="500" y="322"/>
                  </a:cubicBezTo>
                  <a:close/>
                  <a:moveTo>
                    <a:pt x="500" y="1"/>
                  </a:moveTo>
                  <a:cubicBezTo>
                    <a:pt x="227" y="1"/>
                    <a:pt x="0" y="227"/>
                    <a:pt x="0" y="489"/>
                  </a:cubicBezTo>
                  <a:cubicBezTo>
                    <a:pt x="0" y="763"/>
                    <a:pt x="227" y="977"/>
                    <a:pt x="500" y="977"/>
                  </a:cubicBezTo>
                  <a:cubicBezTo>
                    <a:pt x="762" y="977"/>
                    <a:pt x="989" y="763"/>
                    <a:pt x="989" y="489"/>
                  </a:cubicBezTo>
                  <a:cubicBezTo>
                    <a:pt x="989" y="227"/>
                    <a:pt x="762" y="1"/>
                    <a:pt x="5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74;p85">
              <a:extLst>
                <a:ext uri="{FF2B5EF4-FFF2-40B4-BE49-F238E27FC236}">
                  <a16:creationId xmlns:a16="http://schemas.microsoft.com/office/drawing/2014/main" id="{C1259715-C9BD-4E2A-BC31-3F855B36823D}"/>
                </a:ext>
              </a:extLst>
            </p:cNvPr>
            <p:cNvSpPr/>
            <p:nvPr/>
          </p:nvSpPr>
          <p:spPr>
            <a:xfrm>
              <a:off x="991209" y="3555975"/>
              <a:ext cx="31505" cy="31122"/>
            </a:xfrm>
            <a:custGeom>
              <a:avLst/>
              <a:gdLst/>
              <a:ahLst/>
              <a:cxnLst/>
              <a:rect l="l" t="t" r="r" b="b"/>
              <a:pathLst>
                <a:path w="989" h="977" extrusionOk="0">
                  <a:moveTo>
                    <a:pt x="513" y="322"/>
                  </a:moveTo>
                  <a:cubicBezTo>
                    <a:pt x="596" y="322"/>
                    <a:pt x="679" y="393"/>
                    <a:pt x="679" y="488"/>
                  </a:cubicBezTo>
                  <a:cubicBezTo>
                    <a:pt x="679" y="572"/>
                    <a:pt x="596" y="655"/>
                    <a:pt x="513" y="655"/>
                  </a:cubicBezTo>
                  <a:cubicBezTo>
                    <a:pt x="417" y="655"/>
                    <a:pt x="346" y="572"/>
                    <a:pt x="346" y="488"/>
                  </a:cubicBezTo>
                  <a:cubicBezTo>
                    <a:pt x="346" y="393"/>
                    <a:pt x="417" y="322"/>
                    <a:pt x="513" y="322"/>
                  </a:cubicBezTo>
                  <a:close/>
                  <a:moveTo>
                    <a:pt x="501" y="0"/>
                  </a:moveTo>
                  <a:cubicBezTo>
                    <a:pt x="227" y="0"/>
                    <a:pt x="1" y="214"/>
                    <a:pt x="1" y="488"/>
                  </a:cubicBezTo>
                  <a:cubicBezTo>
                    <a:pt x="1" y="750"/>
                    <a:pt x="227" y="976"/>
                    <a:pt x="501" y="976"/>
                  </a:cubicBezTo>
                  <a:cubicBezTo>
                    <a:pt x="763" y="976"/>
                    <a:pt x="989" y="750"/>
                    <a:pt x="989" y="488"/>
                  </a:cubicBezTo>
                  <a:cubicBezTo>
                    <a:pt x="989" y="214"/>
                    <a:pt x="763" y="0"/>
                    <a:pt x="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75;p85">
              <a:extLst>
                <a:ext uri="{FF2B5EF4-FFF2-40B4-BE49-F238E27FC236}">
                  <a16:creationId xmlns:a16="http://schemas.microsoft.com/office/drawing/2014/main" id="{06FEB7EE-50C9-4986-AEE8-1486E4C96DC4}"/>
                </a:ext>
              </a:extLst>
            </p:cNvPr>
            <p:cNvSpPr/>
            <p:nvPr/>
          </p:nvSpPr>
          <p:spPr>
            <a:xfrm>
              <a:off x="1023447" y="3528261"/>
              <a:ext cx="31505" cy="31154"/>
            </a:xfrm>
            <a:custGeom>
              <a:avLst/>
              <a:gdLst/>
              <a:ahLst/>
              <a:cxnLst/>
              <a:rect l="l" t="t" r="r" b="b"/>
              <a:pathLst>
                <a:path w="989" h="978" extrusionOk="0">
                  <a:moveTo>
                    <a:pt x="501" y="311"/>
                  </a:moveTo>
                  <a:cubicBezTo>
                    <a:pt x="584" y="311"/>
                    <a:pt x="655" y="394"/>
                    <a:pt x="655" y="477"/>
                  </a:cubicBezTo>
                  <a:cubicBezTo>
                    <a:pt x="655" y="572"/>
                    <a:pt x="584" y="644"/>
                    <a:pt x="501" y="644"/>
                  </a:cubicBezTo>
                  <a:cubicBezTo>
                    <a:pt x="405" y="644"/>
                    <a:pt x="334" y="572"/>
                    <a:pt x="334" y="477"/>
                  </a:cubicBezTo>
                  <a:cubicBezTo>
                    <a:pt x="334" y="394"/>
                    <a:pt x="405" y="311"/>
                    <a:pt x="501" y="311"/>
                  </a:cubicBezTo>
                  <a:close/>
                  <a:moveTo>
                    <a:pt x="501" y="1"/>
                  </a:moveTo>
                  <a:cubicBezTo>
                    <a:pt x="227" y="1"/>
                    <a:pt x="1" y="215"/>
                    <a:pt x="1" y="489"/>
                  </a:cubicBezTo>
                  <a:cubicBezTo>
                    <a:pt x="1" y="763"/>
                    <a:pt x="227" y="977"/>
                    <a:pt x="501" y="977"/>
                  </a:cubicBezTo>
                  <a:cubicBezTo>
                    <a:pt x="763" y="977"/>
                    <a:pt x="989" y="763"/>
                    <a:pt x="989" y="489"/>
                  </a:cubicBezTo>
                  <a:cubicBezTo>
                    <a:pt x="989" y="227"/>
                    <a:pt x="763" y="1"/>
                    <a:pt x="5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76;p85">
              <a:extLst>
                <a:ext uri="{FF2B5EF4-FFF2-40B4-BE49-F238E27FC236}">
                  <a16:creationId xmlns:a16="http://schemas.microsoft.com/office/drawing/2014/main" id="{DB13DAA4-FBDC-499C-AACD-DF1303EB1C1D}"/>
                </a:ext>
              </a:extLst>
            </p:cNvPr>
            <p:cNvSpPr/>
            <p:nvPr/>
          </p:nvSpPr>
          <p:spPr>
            <a:xfrm>
              <a:off x="1008284" y="3488442"/>
              <a:ext cx="28096" cy="27714"/>
            </a:xfrm>
            <a:custGeom>
              <a:avLst/>
              <a:gdLst/>
              <a:ahLst/>
              <a:cxnLst/>
              <a:rect l="l" t="t" r="r" b="b"/>
              <a:pathLst>
                <a:path w="882" h="870" extrusionOk="0">
                  <a:moveTo>
                    <a:pt x="441" y="310"/>
                  </a:moveTo>
                  <a:cubicBezTo>
                    <a:pt x="500" y="310"/>
                    <a:pt x="560" y="358"/>
                    <a:pt x="560" y="429"/>
                  </a:cubicBezTo>
                  <a:cubicBezTo>
                    <a:pt x="560" y="513"/>
                    <a:pt x="512" y="548"/>
                    <a:pt x="441" y="548"/>
                  </a:cubicBezTo>
                  <a:cubicBezTo>
                    <a:pt x="381" y="548"/>
                    <a:pt x="322" y="513"/>
                    <a:pt x="322" y="429"/>
                  </a:cubicBezTo>
                  <a:cubicBezTo>
                    <a:pt x="322" y="370"/>
                    <a:pt x="358" y="310"/>
                    <a:pt x="441" y="310"/>
                  </a:cubicBezTo>
                  <a:close/>
                  <a:moveTo>
                    <a:pt x="441" y="1"/>
                  </a:moveTo>
                  <a:cubicBezTo>
                    <a:pt x="203" y="1"/>
                    <a:pt x="0" y="191"/>
                    <a:pt x="0" y="429"/>
                  </a:cubicBezTo>
                  <a:cubicBezTo>
                    <a:pt x="0" y="668"/>
                    <a:pt x="203" y="870"/>
                    <a:pt x="441" y="870"/>
                  </a:cubicBezTo>
                  <a:cubicBezTo>
                    <a:pt x="679" y="870"/>
                    <a:pt x="870" y="668"/>
                    <a:pt x="870" y="429"/>
                  </a:cubicBezTo>
                  <a:cubicBezTo>
                    <a:pt x="881" y="191"/>
                    <a:pt x="691" y="1"/>
                    <a:pt x="4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71"/>
        <p:cNvGrpSpPr/>
        <p:nvPr/>
      </p:nvGrpSpPr>
      <p:grpSpPr>
        <a:xfrm>
          <a:off x="0" y="0"/>
          <a:ext cx="0" cy="0"/>
          <a:chOff x="0" y="0"/>
          <a:chExt cx="0" cy="0"/>
        </a:xfrm>
      </p:grpSpPr>
      <p:sp>
        <p:nvSpPr>
          <p:cNvPr id="472" name="Google Shape;472;p73"/>
          <p:cNvSpPr txBox="1">
            <a:spLocks noGrp="1"/>
          </p:cNvSpPr>
          <p:nvPr>
            <p:ph type="subTitle" idx="1"/>
          </p:nvPr>
        </p:nvSpPr>
        <p:spPr>
          <a:xfrm>
            <a:off x="395725" y="1922535"/>
            <a:ext cx="4884600" cy="993900"/>
          </a:xfrm>
          <a:prstGeom prst="rect">
            <a:avLst/>
          </a:prstGeom>
        </p:spPr>
        <p:txBody>
          <a:bodyPr spcFirstLastPara="1" wrap="square" lIns="91425" tIns="91425" rIns="91425" bIns="91425" anchor="b" anchorCtr="0">
            <a:noAutofit/>
          </a:bodyPr>
          <a:lstStyle/>
          <a:p>
            <a:pPr marL="0" lvl="0" indent="0" algn="ctr" rtl="0">
              <a:spcBef>
                <a:spcPts val="0"/>
              </a:spcBef>
              <a:spcAft>
                <a:spcPts val="1200"/>
              </a:spcAft>
              <a:buNone/>
            </a:pPr>
            <a:r>
              <a:rPr lang="en" sz="2800" dirty="0"/>
              <a:t>Oh...so you can’t tell me what makes a good tip?</a:t>
            </a:r>
            <a:endParaRPr sz="2800" dirty="0"/>
          </a:p>
        </p:txBody>
      </p:sp>
      <p:sp>
        <p:nvSpPr>
          <p:cNvPr id="473" name="Google Shape;473;p73"/>
          <p:cNvSpPr txBox="1">
            <a:spLocks noGrp="1"/>
          </p:cNvSpPr>
          <p:nvPr>
            <p:ph type="subTitle" idx="2"/>
          </p:nvPr>
        </p:nvSpPr>
        <p:spPr>
          <a:xfrm>
            <a:off x="395725" y="2757411"/>
            <a:ext cx="4884600" cy="7287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sz="1800" b="0" dirty="0">
                <a:latin typeface="Archivo Black"/>
                <a:ea typeface="Archivo Black"/>
                <a:cs typeface="Archivo Black"/>
                <a:sym typeface="Archivo Black"/>
              </a:rPr>
              <a:t>—S</a:t>
            </a:r>
            <a:r>
              <a:rPr lang="en" dirty="0"/>
              <a:t>ome taxi driver</a:t>
            </a:r>
            <a:endParaRPr sz="1800" b="0" dirty="0">
              <a:latin typeface="Archivo Black"/>
              <a:ea typeface="Archivo Black"/>
              <a:cs typeface="Archivo Black"/>
              <a:sym typeface="Archivo Black"/>
            </a:endParaRPr>
          </a:p>
        </p:txBody>
      </p:sp>
      <p:pic>
        <p:nvPicPr>
          <p:cNvPr id="4" name="Picture 3">
            <a:extLst>
              <a:ext uri="{FF2B5EF4-FFF2-40B4-BE49-F238E27FC236}">
                <a16:creationId xmlns:a16="http://schemas.microsoft.com/office/drawing/2014/main" id="{19EE2198-3DEA-4983-B58F-C8EAB1BDB089}"/>
              </a:ext>
            </a:extLst>
          </p:cNvPr>
          <p:cNvPicPr>
            <a:picLocks noChangeAspect="1"/>
          </p:cNvPicPr>
          <p:nvPr/>
        </p:nvPicPr>
        <p:blipFill>
          <a:blip r:embed="rId3"/>
          <a:stretch>
            <a:fillRect/>
          </a:stretch>
        </p:blipFill>
        <p:spPr>
          <a:xfrm>
            <a:off x="5408278" y="241377"/>
            <a:ext cx="3492132" cy="4417241"/>
          </a:xfrm>
          <a:prstGeom prst="rect">
            <a:avLst/>
          </a:prstGeom>
          <a:ln>
            <a:noFill/>
          </a:ln>
          <a:effectLst>
            <a:outerShdw blurRad="292100" dist="139700" dir="2700000" algn="tl" rotWithShape="0">
              <a:srgbClr val="333333">
                <a:alpha val="65000"/>
              </a:srgbClr>
            </a:outerShdw>
          </a:effectLst>
        </p:spPr>
      </p:pic>
      <p:sp>
        <p:nvSpPr>
          <p:cNvPr id="2" name="TextBox 1">
            <a:extLst>
              <a:ext uri="{FF2B5EF4-FFF2-40B4-BE49-F238E27FC236}">
                <a16:creationId xmlns:a16="http://schemas.microsoft.com/office/drawing/2014/main" id="{81A8F501-0659-43E2-9FCD-9C5214F825AC}"/>
              </a:ext>
            </a:extLst>
          </p:cNvPr>
          <p:cNvSpPr txBox="1"/>
          <p:nvPr/>
        </p:nvSpPr>
        <p:spPr>
          <a:xfrm>
            <a:off x="-1445646" y="5346659"/>
            <a:ext cx="1719469"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s-ES" b="1" dirty="0">
                <a:solidFill>
                  <a:schemeClr val="tx1"/>
                </a:solidFill>
              </a:rPr>
              <a:t>YES I CAN!</a:t>
            </a:r>
          </a:p>
        </p:txBody>
      </p:sp>
      <p:grpSp>
        <p:nvGrpSpPr>
          <p:cNvPr id="6" name="Group 5">
            <a:extLst>
              <a:ext uri="{FF2B5EF4-FFF2-40B4-BE49-F238E27FC236}">
                <a16:creationId xmlns:a16="http://schemas.microsoft.com/office/drawing/2014/main" id="{C7B0E125-090A-425C-8268-6D3ED7F490E1}"/>
              </a:ext>
            </a:extLst>
          </p:cNvPr>
          <p:cNvGrpSpPr/>
          <p:nvPr/>
        </p:nvGrpSpPr>
        <p:grpSpPr>
          <a:xfrm>
            <a:off x="0" y="2845909"/>
            <a:ext cx="3073940" cy="2297591"/>
            <a:chOff x="-2984298" y="1188520"/>
            <a:chExt cx="3073940" cy="2297591"/>
          </a:xfrm>
        </p:grpSpPr>
        <p:sp>
          <p:nvSpPr>
            <p:cNvPr id="5" name="Rectangle 4">
              <a:extLst>
                <a:ext uri="{FF2B5EF4-FFF2-40B4-BE49-F238E27FC236}">
                  <a16:creationId xmlns:a16="http://schemas.microsoft.com/office/drawing/2014/main" id="{4B62E798-6420-40BC-BF33-D5D44AD915F6}"/>
                </a:ext>
              </a:extLst>
            </p:cNvPr>
            <p:cNvSpPr/>
            <p:nvPr/>
          </p:nvSpPr>
          <p:spPr>
            <a:xfrm>
              <a:off x="-2984298" y="1188520"/>
              <a:ext cx="3073940" cy="22975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26" name="Picture 2" descr="Senseless Time Changes - Imgflip">
              <a:extLst>
                <a:ext uri="{FF2B5EF4-FFF2-40B4-BE49-F238E27FC236}">
                  <a16:creationId xmlns:a16="http://schemas.microsoft.com/office/drawing/2014/main" id="{A0670FC1-3937-4517-9CB5-7799512991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3857" y="2043036"/>
              <a:ext cx="1428750" cy="1428750"/>
            </a:xfrm>
            <a:prstGeom prst="rect">
              <a:avLst/>
            </a:prstGeom>
            <a:noFill/>
            <a:extLst>
              <a:ext uri="{909E8E84-426E-40DD-AFC4-6F175D3DCCD1}">
                <a14:hiddenFill xmlns:a14="http://schemas.microsoft.com/office/drawing/2010/main">
                  <a:solidFill>
                    <a:srgbClr val="FFFFFF"/>
                  </a:solidFill>
                </a14:hiddenFill>
              </a:ext>
            </a:extLst>
          </p:spPr>
        </p:pic>
        <p:sp>
          <p:nvSpPr>
            <p:cNvPr id="3" name="Speech Bubble: Oval 2">
              <a:extLst>
                <a:ext uri="{FF2B5EF4-FFF2-40B4-BE49-F238E27FC236}">
                  <a16:creationId xmlns:a16="http://schemas.microsoft.com/office/drawing/2014/main" id="{1653C46A-C9C5-44A1-A975-68DEDDE2A78E}"/>
                </a:ext>
              </a:extLst>
            </p:cNvPr>
            <p:cNvSpPr/>
            <p:nvPr/>
          </p:nvSpPr>
          <p:spPr>
            <a:xfrm rot="876365">
              <a:off x="-2114735" y="1342534"/>
              <a:ext cx="2202449" cy="1155856"/>
            </a:xfrm>
            <a:prstGeom prst="wedgeEllipseCallou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solidFill>
                    <a:schemeClr val="bg1"/>
                  </a:solidFill>
                </a:rPr>
                <a:t>YES I CAN!!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76"/>
        <p:cNvGrpSpPr/>
        <p:nvPr/>
      </p:nvGrpSpPr>
      <p:grpSpPr>
        <a:xfrm>
          <a:off x="0" y="0"/>
          <a:ext cx="0" cy="0"/>
          <a:chOff x="0" y="0"/>
          <a:chExt cx="0" cy="0"/>
        </a:xfrm>
      </p:grpSpPr>
      <p:grpSp>
        <p:nvGrpSpPr>
          <p:cNvPr id="8" name="Group 7">
            <a:extLst>
              <a:ext uri="{FF2B5EF4-FFF2-40B4-BE49-F238E27FC236}">
                <a16:creationId xmlns:a16="http://schemas.microsoft.com/office/drawing/2014/main" id="{8883B762-EF3F-46C8-A8C3-470281ED4F24}"/>
              </a:ext>
            </a:extLst>
          </p:cNvPr>
          <p:cNvGrpSpPr/>
          <p:nvPr/>
        </p:nvGrpSpPr>
        <p:grpSpPr>
          <a:xfrm>
            <a:off x="240458" y="521618"/>
            <a:ext cx="3084158" cy="4518689"/>
            <a:chOff x="240458" y="521618"/>
            <a:chExt cx="3084158" cy="4518689"/>
          </a:xfrm>
        </p:grpSpPr>
        <p:sp>
          <p:nvSpPr>
            <p:cNvPr id="18" name="Rectangle 17">
              <a:extLst>
                <a:ext uri="{FF2B5EF4-FFF2-40B4-BE49-F238E27FC236}">
                  <a16:creationId xmlns:a16="http://schemas.microsoft.com/office/drawing/2014/main" id="{B80E0B5F-0BAF-4A3A-99EF-7FACE67DC4A2}"/>
                </a:ext>
              </a:extLst>
            </p:cNvPr>
            <p:cNvSpPr/>
            <p:nvPr/>
          </p:nvSpPr>
          <p:spPr>
            <a:xfrm rot="5400000">
              <a:off x="1546523" y="3262215"/>
              <a:ext cx="476691" cy="30794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Rectangle 28">
              <a:extLst>
                <a:ext uri="{FF2B5EF4-FFF2-40B4-BE49-F238E27FC236}">
                  <a16:creationId xmlns:a16="http://schemas.microsoft.com/office/drawing/2014/main" id="{35752BD2-F509-45A3-8C6D-94126566E245}"/>
                </a:ext>
              </a:extLst>
            </p:cNvPr>
            <p:cNvSpPr/>
            <p:nvPr/>
          </p:nvSpPr>
          <p:spPr>
            <a:xfrm>
              <a:off x="240458" y="844221"/>
              <a:ext cx="476691" cy="37434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TextBox 23">
              <a:extLst>
                <a:ext uri="{FF2B5EF4-FFF2-40B4-BE49-F238E27FC236}">
                  <a16:creationId xmlns:a16="http://schemas.microsoft.com/office/drawing/2014/main" id="{F4DC3BB8-823E-4FEE-A3DE-481746254159}"/>
                </a:ext>
              </a:extLst>
            </p:cNvPr>
            <p:cNvSpPr txBox="1"/>
            <p:nvPr/>
          </p:nvSpPr>
          <p:spPr>
            <a:xfrm rot="16200000">
              <a:off x="-1062807" y="2207792"/>
              <a:ext cx="2987737" cy="338554"/>
            </a:xfrm>
            <a:prstGeom prst="rect">
              <a:avLst/>
            </a:prstGeom>
            <a:noFill/>
          </p:spPr>
          <p:txBody>
            <a:bodyPr wrap="square" rtlCol="0">
              <a:spAutoFit/>
            </a:bodyPr>
            <a:lstStyle/>
            <a:p>
              <a:r>
                <a:rPr lang="es-ES" sz="1600" dirty="0" err="1">
                  <a:solidFill>
                    <a:schemeClr val="accent2">
                      <a:lumMod val="75000"/>
                    </a:schemeClr>
                  </a:solidFill>
                </a:rPr>
                <a:t>Average</a:t>
              </a:r>
              <a:r>
                <a:rPr lang="es-ES" sz="1600" dirty="0">
                  <a:solidFill>
                    <a:schemeClr val="accent2">
                      <a:lumMod val="75000"/>
                    </a:schemeClr>
                  </a:solidFill>
                </a:rPr>
                <a:t> </a:t>
              </a:r>
              <a:r>
                <a:rPr lang="es-ES" sz="1600" dirty="0" err="1">
                  <a:solidFill>
                    <a:schemeClr val="accent2">
                      <a:lumMod val="75000"/>
                    </a:schemeClr>
                  </a:solidFill>
                </a:rPr>
                <a:t>tip</a:t>
              </a:r>
              <a:r>
                <a:rPr lang="es-ES" sz="1600" dirty="0">
                  <a:solidFill>
                    <a:schemeClr val="accent2">
                      <a:lumMod val="75000"/>
                    </a:schemeClr>
                  </a:solidFill>
                </a:rPr>
                <a:t> </a:t>
              </a:r>
              <a:r>
                <a:rPr lang="es-ES" sz="1600" dirty="0" err="1">
                  <a:solidFill>
                    <a:schemeClr val="accent2">
                      <a:lumMod val="75000"/>
                    </a:schemeClr>
                  </a:solidFill>
                </a:rPr>
                <a:t>amount</a:t>
              </a:r>
              <a:endParaRPr lang="es-ES" sz="1600" dirty="0">
                <a:solidFill>
                  <a:schemeClr val="accent2">
                    <a:lumMod val="75000"/>
                  </a:schemeClr>
                </a:solidFill>
              </a:endParaRPr>
            </a:p>
          </p:txBody>
        </p:sp>
        <p:pic>
          <p:nvPicPr>
            <p:cNvPr id="25" name="Picture 24">
              <a:extLst>
                <a:ext uri="{FF2B5EF4-FFF2-40B4-BE49-F238E27FC236}">
                  <a16:creationId xmlns:a16="http://schemas.microsoft.com/office/drawing/2014/main" id="{0A0525A1-D459-401E-A078-C2BE44151688}"/>
                </a:ext>
              </a:extLst>
            </p:cNvPr>
            <p:cNvPicPr>
              <a:picLocks noChangeAspect="1"/>
            </p:cNvPicPr>
            <p:nvPr/>
          </p:nvPicPr>
          <p:blipFill>
            <a:blip r:embed="rId3"/>
            <a:stretch>
              <a:fillRect/>
            </a:stretch>
          </p:blipFill>
          <p:spPr>
            <a:xfrm>
              <a:off x="717147" y="521618"/>
              <a:ext cx="2607467" cy="4067779"/>
            </a:xfrm>
            <a:prstGeom prst="rect">
              <a:avLst/>
            </a:prstGeom>
          </p:spPr>
        </p:pic>
        <p:sp>
          <p:nvSpPr>
            <p:cNvPr id="21" name="TextBox 20">
              <a:extLst>
                <a:ext uri="{FF2B5EF4-FFF2-40B4-BE49-F238E27FC236}">
                  <a16:creationId xmlns:a16="http://schemas.microsoft.com/office/drawing/2014/main" id="{68E0BC4F-3093-4869-8312-4D0A71E61800}"/>
                </a:ext>
              </a:extLst>
            </p:cNvPr>
            <p:cNvSpPr txBox="1"/>
            <p:nvPr/>
          </p:nvSpPr>
          <p:spPr>
            <a:xfrm>
              <a:off x="1079668" y="4646912"/>
              <a:ext cx="1410396" cy="335881"/>
            </a:xfrm>
            <a:prstGeom prst="rect">
              <a:avLst/>
            </a:prstGeom>
            <a:noFill/>
          </p:spPr>
          <p:txBody>
            <a:bodyPr wrap="square" rtlCol="0">
              <a:spAutoFit/>
            </a:bodyPr>
            <a:lstStyle/>
            <a:p>
              <a:r>
                <a:rPr lang="es-ES" sz="1600" dirty="0" err="1">
                  <a:solidFill>
                    <a:schemeClr val="accent2">
                      <a:lumMod val="75000"/>
                    </a:schemeClr>
                  </a:solidFill>
                </a:rPr>
                <a:t>Trip</a:t>
              </a:r>
              <a:r>
                <a:rPr lang="es-ES" sz="1600" dirty="0">
                  <a:solidFill>
                    <a:schemeClr val="accent2">
                      <a:lumMod val="75000"/>
                    </a:schemeClr>
                  </a:solidFill>
                </a:rPr>
                <a:t> </a:t>
              </a:r>
              <a:r>
                <a:rPr lang="es-ES" sz="1600" dirty="0" err="1">
                  <a:solidFill>
                    <a:schemeClr val="accent2">
                      <a:lumMod val="75000"/>
                    </a:schemeClr>
                  </a:solidFill>
                </a:rPr>
                <a:t>distance</a:t>
              </a:r>
              <a:endParaRPr lang="es-ES" sz="1600" dirty="0">
                <a:solidFill>
                  <a:schemeClr val="accent2">
                    <a:lumMod val="75000"/>
                  </a:schemeClr>
                </a:solidFill>
              </a:endParaRPr>
            </a:p>
          </p:txBody>
        </p:sp>
      </p:grpSp>
      <p:sp>
        <p:nvSpPr>
          <p:cNvPr id="30" name="TextBox 29">
            <a:extLst>
              <a:ext uri="{FF2B5EF4-FFF2-40B4-BE49-F238E27FC236}">
                <a16:creationId xmlns:a16="http://schemas.microsoft.com/office/drawing/2014/main" id="{C438DEB9-A872-4623-843C-5DFCA14F4074}"/>
              </a:ext>
            </a:extLst>
          </p:cNvPr>
          <p:cNvSpPr txBox="1"/>
          <p:nvPr/>
        </p:nvSpPr>
        <p:spPr>
          <a:xfrm>
            <a:off x="717147" y="-4551"/>
            <a:ext cx="7707774" cy="461665"/>
          </a:xfrm>
          <a:prstGeom prst="rect">
            <a:avLst/>
          </a:prstGeom>
          <a:solidFill>
            <a:srgbClr val="FF5050"/>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s-ES" sz="2400" dirty="0" err="1"/>
              <a:t>Our</a:t>
            </a:r>
            <a:r>
              <a:rPr lang="es-ES" sz="2400" dirty="0"/>
              <a:t> data </a:t>
            </a:r>
            <a:r>
              <a:rPr lang="es-ES" sz="2400" dirty="0" err="1"/>
              <a:t>is</a:t>
            </a:r>
            <a:r>
              <a:rPr lang="es-ES" sz="2400" dirty="0"/>
              <a:t> </a:t>
            </a:r>
            <a:r>
              <a:rPr lang="es-ES" sz="2400" dirty="0" err="1"/>
              <a:t>powerful</a:t>
            </a:r>
            <a:r>
              <a:rPr lang="es-ES" sz="2400" dirty="0"/>
              <a:t> !</a:t>
            </a:r>
          </a:p>
        </p:txBody>
      </p:sp>
      <p:grpSp>
        <p:nvGrpSpPr>
          <p:cNvPr id="9" name="Group 8">
            <a:extLst>
              <a:ext uri="{FF2B5EF4-FFF2-40B4-BE49-F238E27FC236}">
                <a16:creationId xmlns:a16="http://schemas.microsoft.com/office/drawing/2014/main" id="{699A7B7C-65F2-4D0C-95B3-B7E4BCED177C}"/>
              </a:ext>
            </a:extLst>
          </p:cNvPr>
          <p:cNvGrpSpPr/>
          <p:nvPr/>
        </p:nvGrpSpPr>
        <p:grpSpPr>
          <a:xfrm>
            <a:off x="3445791" y="521617"/>
            <a:ext cx="2429460" cy="4523561"/>
            <a:chOff x="3445791" y="521617"/>
            <a:chExt cx="2429460" cy="4523561"/>
          </a:xfrm>
        </p:grpSpPr>
        <p:sp>
          <p:nvSpPr>
            <p:cNvPr id="19" name="Rectangle 18">
              <a:extLst>
                <a:ext uri="{FF2B5EF4-FFF2-40B4-BE49-F238E27FC236}">
                  <a16:creationId xmlns:a16="http://schemas.microsoft.com/office/drawing/2014/main" id="{470BD075-2FEC-4683-9975-6CF3AD03E54A}"/>
                </a:ext>
              </a:extLst>
            </p:cNvPr>
            <p:cNvSpPr/>
            <p:nvPr/>
          </p:nvSpPr>
          <p:spPr>
            <a:xfrm rot="5400000">
              <a:off x="4422175" y="3592103"/>
              <a:ext cx="476691" cy="24294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6" name="Picture 25">
              <a:extLst>
                <a:ext uri="{FF2B5EF4-FFF2-40B4-BE49-F238E27FC236}">
                  <a16:creationId xmlns:a16="http://schemas.microsoft.com/office/drawing/2014/main" id="{A779BCFA-2178-4507-AB07-485A0EE5C52B}"/>
                </a:ext>
              </a:extLst>
            </p:cNvPr>
            <p:cNvPicPr>
              <a:picLocks noChangeAspect="1"/>
            </p:cNvPicPr>
            <p:nvPr/>
          </p:nvPicPr>
          <p:blipFill>
            <a:blip r:embed="rId4"/>
            <a:stretch>
              <a:fillRect/>
            </a:stretch>
          </p:blipFill>
          <p:spPr>
            <a:xfrm>
              <a:off x="3890891" y="521618"/>
              <a:ext cx="1984358" cy="4047901"/>
            </a:xfrm>
            <a:prstGeom prst="rect">
              <a:avLst/>
            </a:prstGeom>
          </p:spPr>
        </p:pic>
        <p:sp>
          <p:nvSpPr>
            <p:cNvPr id="22" name="TextBox 21">
              <a:extLst>
                <a:ext uri="{FF2B5EF4-FFF2-40B4-BE49-F238E27FC236}">
                  <a16:creationId xmlns:a16="http://schemas.microsoft.com/office/drawing/2014/main" id="{781467F2-2976-4037-B66C-D0E3C20ED1FB}"/>
                </a:ext>
              </a:extLst>
            </p:cNvPr>
            <p:cNvSpPr txBox="1"/>
            <p:nvPr/>
          </p:nvSpPr>
          <p:spPr>
            <a:xfrm>
              <a:off x="4073599" y="4596492"/>
              <a:ext cx="1410396" cy="335881"/>
            </a:xfrm>
            <a:prstGeom prst="rect">
              <a:avLst/>
            </a:prstGeom>
            <a:noFill/>
          </p:spPr>
          <p:txBody>
            <a:bodyPr wrap="square" rtlCol="0">
              <a:spAutoFit/>
            </a:bodyPr>
            <a:lstStyle/>
            <a:p>
              <a:r>
                <a:rPr lang="es-ES" sz="1600" dirty="0" err="1">
                  <a:solidFill>
                    <a:schemeClr val="accent2">
                      <a:lumMod val="75000"/>
                    </a:schemeClr>
                  </a:solidFill>
                </a:rPr>
                <a:t>Trip</a:t>
              </a:r>
              <a:r>
                <a:rPr lang="es-ES" sz="1600" dirty="0">
                  <a:solidFill>
                    <a:schemeClr val="accent2">
                      <a:lumMod val="75000"/>
                    </a:schemeClr>
                  </a:solidFill>
                </a:rPr>
                <a:t> </a:t>
              </a:r>
              <a:r>
                <a:rPr lang="es-ES" sz="1600" dirty="0" err="1">
                  <a:solidFill>
                    <a:schemeClr val="accent2">
                      <a:lumMod val="75000"/>
                    </a:schemeClr>
                  </a:solidFill>
                </a:rPr>
                <a:t>duration</a:t>
              </a:r>
              <a:endParaRPr lang="es-ES" sz="1600" dirty="0">
                <a:solidFill>
                  <a:schemeClr val="accent2">
                    <a:lumMod val="75000"/>
                  </a:schemeClr>
                </a:solidFill>
              </a:endParaRPr>
            </a:p>
          </p:txBody>
        </p:sp>
        <p:sp>
          <p:nvSpPr>
            <p:cNvPr id="12" name="Rectangle 11">
              <a:extLst>
                <a:ext uri="{FF2B5EF4-FFF2-40B4-BE49-F238E27FC236}">
                  <a16:creationId xmlns:a16="http://schemas.microsoft.com/office/drawing/2014/main" id="{FDB3DEB8-7C5B-4075-9761-3BF27E265A8D}"/>
                </a:ext>
              </a:extLst>
            </p:cNvPr>
            <p:cNvSpPr/>
            <p:nvPr/>
          </p:nvSpPr>
          <p:spPr>
            <a:xfrm>
              <a:off x="3445791" y="521617"/>
              <a:ext cx="476691" cy="40479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TextBox 14">
              <a:extLst>
                <a:ext uri="{FF2B5EF4-FFF2-40B4-BE49-F238E27FC236}">
                  <a16:creationId xmlns:a16="http://schemas.microsoft.com/office/drawing/2014/main" id="{CB5D3033-2E0A-4EF9-84A0-6AC714CFF65A}"/>
                </a:ext>
              </a:extLst>
            </p:cNvPr>
            <p:cNvSpPr txBox="1"/>
            <p:nvPr/>
          </p:nvSpPr>
          <p:spPr>
            <a:xfrm rot="16200000">
              <a:off x="2193435" y="2168814"/>
              <a:ext cx="2987739" cy="338554"/>
            </a:xfrm>
            <a:prstGeom prst="rect">
              <a:avLst/>
            </a:prstGeom>
            <a:noFill/>
          </p:spPr>
          <p:txBody>
            <a:bodyPr wrap="square" rtlCol="0">
              <a:spAutoFit/>
            </a:bodyPr>
            <a:lstStyle/>
            <a:p>
              <a:r>
                <a:rPr lang="es-ES" sz="1600" dirty="0" err="1">
                  <a:solidFill>
                    <a:schemeClr val="accent2">
                      <a:lumMod val="75000"/>
                    </a:schemeClr>
                  </a:solidFill>
                </a:rPr>
                <a:t>Average</a:t>
              </a:r>
              <a:r>
                <a:rPr lang="es-ES" sz="1600" dirty="0">
                  <a:solidFill>
                    <a:schemeClr val="accent2">
                      <a:lumMod val="75000"/>
                    </a:schemeClr>
                  </a:solidFill>
                </a:rPr>
                <a:t> </a:t>
              </a:r>
              <a:r>
                <a:rPr lang="es-ES" sz="1600" dirty="0" err="1">
                  <a:solidFill>
                    <a:schemeClr val="accent2">
                      <a:lumMod val="75000"/>
                    </a:schemeClr>
                  </a:solidFill>
                </a:rPr>
                <a:t>tip</a:t>
              </a:r>
              <a:r>
                <a:rPr lang="es-ES" sz="1600" dirty="0">
                  <a:solidFill>
                    <a:schemeClr val="accent2">
                      <a:lumMod val="75000"/>
                    </a:schemeClr>
                  </a:solidFill>
                </a:rPr>
                <a:t> </a:t>
              </a:r>
              <a:r>
                <a:rPr lang="es-ES" sz="1600" dirty="0" err="1">
                  <a:solidFill>
                    <a:schemeClr val="accent2">
                      <a:lumMod val="75000"/>
                    </a:schemeClr>
                  </a:solidFill>
                </a:rPr>
                <a:t>amount</a:t>
              </a:r>
              <a:endParaRPr lang="es-ES" sz="1600" dirty="0">
                <a:solidFill>
                  <a:schemeClr val="accent2">
                    <a:lumMod val="75000"/>
                  </a:schemeClr>
                </a:solidFill>
              </a:endParaRPr>
            </a:p>
          </p:txBody>
        </p:sp>
      </p:grpSp>
      <p:grpSp>
        <p:nvGrpSpPr>
          <p:cNvPr id="11" name="Group 10">
            <a:extLst>
              <a:ext uri="{FF2B5EF4-FFF2-40B4-BE49-F238E27FC236}">
                <a16:creationId xmlns:a16="http://schemas.microsoft.com/office/drawing/2014/main" id="{F297037E-D17E-464E-A666-2DD6AC88D0AD}"/>
              </a:ext>
            </a:extLst>
          </p:cNvPr>
          <p:cNvGrpSpPr/>
          <p:nvPr/>
        </p:nvGrpSpPr>
        <p:grpSpPr>
          <a:xfrm>
            <a:off x="6011732" y="534223"/>
            <a:ext cx="2663116" cy="4506085"/>
            <a:chOff x="7647034" y="481203"/>
            <a:chExt cx="2663116" cy="4506085"/>
          </a:xfrm>
        </p:grpSpPr>
        <p:sp>
          <p:nvSpPr>
            <p:cNvPr id="13" name="Rectangle 12">
              <a:extLst>
                <a:ext uri="{FF2B5EF4-FFF2-40B4-BE49-F238E27FC236}">
                  <a16:creationId xmlns:a16="http://schemas.microsoft.com/office/drawing/2014/main" id="{C01C3554-7D3A-4B6E-8B49-D84B06364A2A}"/>
                </a:ext>
              </a:extLst>
            </p:cNvPr>
            <p:cNvSpPr/>
            <p:nvPr/>
          </p:nvSpPr>
          <p:spPr>
            <a:xfrm>
              <a:off x="7647034" y="1310898"/>
              <a:ext cx="476691" cy="3351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0" name="Group 9">
              <a:extLst>
                <a:ext uri="{FF2B5EF4-FFF2-40B4-BE49-F238E27FC236}">
                  <a16:creationId xmlns:a16="http://schemas.microsoft.com/office/drawing/2014/main" id="{EA0FA048-1DE4-439C-B793-3A4ED0C80FC6}"/>
                </a:ext>
              </a:extLst>
            </p:cNvPr>
            <p:cNvGrpSpPr/>
            <p:nvPr/>
          </p:nvGrpSpPr>
          <p:grpSpPr>
            <a:xfrm>
              <a:off x="7647037" y="481203"/>
              <a:ext cx="2663113" cy="4506085"/>
              <a:chOff x="5969529" y="521617"/>
              <a:chExt cx="2663113" cy="4506085"/>
            </a:xfrm>
          </p:grpSpPr>
          <p:sp>
            <p:nvSpPr>
              <p:cNvPr id="20" name="Rectangle 19">
                <a:extLst>
                  <a:ext uri="{FF2B5EF4-FFF2-40B4-BE49-F238E27FC236}">
                    <a16:creationId xmlns:a16="http://schemas.microsoft.com/office/drawing/2014/main" id="{E8D39AC6-7EA9-4A02-9E97-AC265D6406F3}"/>
                  </a:ext>
                </a:extLst>
              </p:cNvPr>
              <p:cNvSpPr/>
              <p:nvPr/>
            </p:nvSpPr>
            <p:spPr>
              <a:xfrm rot="5400000">
                <a:off x="7062739" y="3457801"/>
                <a:ext cx="476691" cy="26631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Rectangle 16">
                <a:extLst>
                  <a:ext uri="{FF2B5EF4-FFF2-40B4-BE49-F238E27FC236}">
                    <a16:creationId xmlns:a16="http://schemas.microsoft.com/office/drawing/2014/main" id="{26F176A4-25BC-40AF-8DB4-6F4A1E680EEC}"/>
                  </a:ext>
                </a:extLst>
              </p:cNvPr>
              <p:cNvSpPr/>
              <p:nvPr/>
            </p:nvSpPr>
            <p:spPr>
              <a:xfrm>
                <a:off x="5969529" y="521617"/>
                <a:ext cx="2663113" cy="849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TextBox 22">
                <a:extLst>
                  <a:ext uri="{FF2B5EF4-FFF2-40B4-BE49-F238E27FC236}">
                    <a16:creationId xmlns:a16="http://schemas.microsoft.com/office/drawing/2014/main" id="{29454B71-B7E1-4C27-A7E6-47512A8FA0A3}"/>
                  </a:ext>
                </a:extLst>
              </p:cNvPr>
              <p:cNvSpPr txBox="1"/>
              <p:nvPr/>
            </p:nvSpPr>
            <p:spPr>
              <a:xfrm>
                <a:off x="6814964" y="4634022"/>
                <a:ext cx="1410396" cy="335881"/>
              </a:xfrm>
              <a:prstGeom prst="rect">
                <a:avLst/>
              </a:prstGeom>
              <a:noFill/>
            </p:spPr>
            <p:txBody>
              <a:bodyPr wrap="square" rtlCol="0">
                <a:spAutoFit/>
              </a:bodyPr>
              <a:lstStyle/>
              <a:p>
                <a:r>
                  <a:rPr lang="es-ES" sz="1600" dirty="0" err="1">
                    <a:solidFill>
                      <a:schemeClr val="accent2">
                        <a:lumMod val="75000"/>
                      </a:schemeClr>
                    </a:solidFill>
                  </a:rPr>
                  <a:t>Trip</a:t>
                </a:r>
                <a:r>
                  <a:rPr lang="es-ES" sz="1600" dirty="0">
                    <a:solidFill>
                      <a:schemeClr val="accent2">
                        <a:lumMod val="75000"/>
                      </a:schemeClr>
                    </a:solidFill>
                  </a:rPr>
                  <a:t> </a:t>
                </a:r>
                <a:r>
                  <a:rPr lang="es-ES" sz="1600" dirty="0" err="1">
                    <a:solidFill>
                      <a:schemeClr val="accent2">
                        <a:lumMod val="75000"/>
                      </a:schemeClr>
                    </a:solidFill>
                  </a:rPr>
                  <a:t>speed</a:t>
                </a:r>
                <a:endParaRPr lang="es-ES" sz="1600" dirty="0">
                  <a:solidFill>
                    <a:schemeClr val="accent2">
                      <a:lumMod val="75000"/>
                    </a:schemeClr>
                  </a:solidFill>
                </a:endParaRPr>
              </a:p>
            </p:txBody>
          </p:sp>
          <p:pic>
            <p:nvPicPr>
              <p:cNvPr id="27" name="Picture 26">
                <a:extLst>
                  <a:ext uri="{FF2B5EF4-FFF2-40B4-BE49-F238E27FC236}">
                    <a16:creationId xmlns:a16="http://schemas.microsoft.com/office/drawing/2014/main" id="{3B6AB8D0-6B5A-4BE0-8DF4-0BBE04C448CD}"/>
                  </a:ext>
                </a:extLst>
              </p:cNvPr>
              <p:cNvPicPr>
                <a:picLocks noChangeAspect="1"/>
              </p:cNvPicPr>
              <p:nvPr/>
            </p:nvPicPr>
            <p:blipFill>
              <a:blip r:embed="rId5"/>
              <a:stretch>
                <a:fillRect/>
              </a:stretch>
            </p:blipFill>
            <p:spPr>
              <a:xfrm>
                <a:off x="6441526" y="1218122"/>
                <a:ext cx="2191115" cy="3351397"/>
              </a:xfrm>
              <a:prstGeom prst="rect">
                <a:avLst/>
              </a:prstGeom>
            </p:spPr>
          </p:pic>
          <p:sp>
            <p:nvSpPr>
              <p:cNvPr id="16" name="TextBox 15">
                <a:extLst>
                  <a:ext uri="{FF2B5EF4-FFF2-40B4-BE49-F238E27FC236}">
                    <a16:creationId xmlns:a16="http://schemas.microsoft.com/office/drawing/2014/main" id="{FB05FE80-6D21-44B3-BCDC-D378266B367C}"/>
                  </a:ext>
                </a:extLst>
              </p:cNvPr>
              <p:cNvSpPr txBox="1"/>
              <p:nvPr/>
            </p:nvSpPr>
            <p:spPr>
              <a:xfrm rot="16200000">
                <a:off x="4711658" y="2210053"/>
                <a:ext cx="2987739" cy="338554"/>
              </a:xfrm>
              <a:prstGeom prst="rect">
                <a:avLst/>
              </a:prstGeom>
              <a:noFill/>
            </p:spPr>
            <p:txBody>
              <a:bodyPr wrap="square" rtlCol="0">
                <a:spAutoFit/>
              </a:bodyPr>
              <a:lstStyle/>
              <a:p>
                <a:r>
                  <a:rPr lang="es-ES" sz="1600" dirty="0" err="1">
                    <a:solidFill>
                      <a:schemeClr val="accent2">
                        <a:lumMod val="75000"/>
                      </a:schemeClr>
                    </a:solidFill>
                  </a:rPr>
                  <a:t>Average</a:t>
                </a:r>
                <a:r>
                  <a:rPr lang="es-ES" sz="1600" dirty="0">
                    <a:solidFill>
                      <a:schemeClr val="accent2">
                        <a:lumMod val="75000"/>
                      </a:schemeClr>
                    </a:solidFill>
                  </a:rPr>
                  <a:t> </a:t>
                </a:r>
                <a:r>
                  <a:rPr lang="es-ES" sz="1600" dirty="0" err="1">
                    <a:solidFill>
                      <a:schemeClr val="accent2">
                        <a:lumMod val="75000"/>
                      </a:schemeClr>
                    </a:solidFill>
                  </a:rPr>
                  <a:t>tip</a:t>
                </a:r>
                <a:r>
                  <a:rPr lang="es-ES" sz="1600" dirty="0">
                    <a:solidFill>
                      <a:schemeClr val="accent2">
                        <a:lumMod val="75000"/>
                      </a:schemeClr>
                    </a:solidFill>
                  </a:rPr>
                  <a:t> </a:t>
                </a:r>
                <a:r>
                  <a:rPr lang="es-ES" sz="1600" dirty="0" err="1">
                    <a:solidFill>
                      <a:schemeClr val="accent2">
                        <a:lumMod val="75000"/>
                      </a:schemeClr>
                    </a:solidFill>
                  </a:rPr>
                  <a:t>amount</a:t>
                </a:r>
                <a:endParaRPr lang="es-ES" sz="1600" dirty="0">
                  <a:solidFill>
                    <a:schemeClr val="accent2">
                      <a:lumMod val="75000"/>
                    </a:schemeClr>
                  </a:solidFill>
                </a:endParaRPr>
              </a:p>
            </p:txBody>
          </p:sp>
        </p:grpSp>
      </p:grpSp>
      <p:grpSp>
        <p:nvGrpSpPr>
          <p:cNvPr id="7" name="Group 6">
            <a:extLst>
              <a:ext uri="{FF2B5EF4-FFF2-40B4-BE49-F238E27FC236}">
                <a16:creationId xmlns:a16="http://schemas.microsoft.com/office/drawing/2014/main" id="{8C9D3316-A230-45C7-AF14-679968199248}"/>
              </a:ext>
            </a:extLst>
          </p:cNvPr>
          <p:cNvGrpSpPr/>
          <p:nvPr/>
        </p:nvGrpSpPr>
        <p:grpSpPr>
          <a:xfrm>
            <a:off x="969086" y="720901"/>
            <a:ext cx="6864717" cy="4093667"/>
            <a:chOff x="1393973" y="644480"/>
            <a:chExt cx="6864717" cy="4093667"/>
          </a:xfrm>
        </p:grpSpPr>
        <p:sp>
          <p:nvSpPr>
            <p:cNvPr id="2" name="Rectangle 1">
              <a:extLst>
                <a:ext uri="{FF2B5EF4-FFF2-40B4-BE49-F238E27FC236}">
                  <a16:creationId xmlns:a16="http://schemas.microsoft.com/office/drawing/2014/main" id="{1182165F-3554-48EB-80D6-B1520BA1195E}"/>
                </a:ext>
              </a:extLst>
            </p:cNvPr>
            <p:cNvSpPr/>
            <p:nvPr/>
          </p:nvSpPr>
          <p:spPr>
            <a:xfrm>
              <a:off x="1393973" y="644480"/>
              <a:ext cx="6864717" cy="4093667"/>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
          <p:nvSpPr>
            <p:cNvPr id="6" name="Rectangle 5">
              <a:extLst>
                <a:ext uri="{FF2B5EF4-FFF2-40B4-BE49-F238E27FC236}">
                  <a16:creationId xmlns:a16="http://schemas.microsoft.com/office/drawing/2014/main" id="{16C20D03-7A40-410D-A27E-924077A829A2}"/>
                </a:ext>
              </a:extLst>
            </p:cNvPr>
            <p:cNvSpPr/>
            <p:nvPr/>
          </p:nvSpPr>
          <p:spPr>
            <a:xfrm>
              <a:off x="1647930" y="1429115"/>
              <a:ext cx="6380703" cy="2402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Picture 4">
              <a:extLst>
                <a:ext uri="{FF2B5EF4-FFF2-40B4-BE49-F238E27FC236}">
                  <a16:creationId xmlns:a16="http://schemas.microsoft.com/office/drawing/2014/main" id="{DA2F5129-0867-4B7D-AB9F-88FE3DCE5C26}"/>
                </a:ext>
              </a:extLst>
            </p:cNvPr>
            <p:cNvPicPr>
              <a:picLocks noChangeAspect="1"/>
            </p:cNvPicPr>
            <p:nvPr/>
          </p:nvPicPr>
          <p:blipFill>
            <a:blip r:embed="rId6"/>
            <a:stretch>
              <a:fillRect/>
            </a:stretch>
          </p:blipFill>
          <p:spPr>
            <a:xfrm>
              <a:off x="1784866" y="1620031"/>
              <a:ext cx="6164263" cy="1940889"/>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pic>
        <p:nvPicPr>
          <p:cNvPr id="18" name="Picture 17">
            <a:extLst>
              <a:ext uri="{FF2B5EF4-FFF2-40B4-BE49-F238E27FC236}">
                <a16:creationId xmlns:a16="http://schemas.microsoft.com/office/drawing/2014/main" id="{8823E4DB-C7D0-4069-B0E3-5DA2253582B7}"/>
              </a:ext>
            </a:extLst>
          </p:cNvPr>
          <p:cNvPicPr>
            <a:picLocks noChangeAspect="1"/>
          </p:cNvPicPr>
          <p:nvPr/>
        </p:nvPicPr>
        <p:blipFill>
          <a:blip r:embed="rId3"/>
          <a:stretch>
            <a:fillRect/>
          </a:stretch>
        </p:blipFill>
        <p:spPr>
          <a:xfrm>
            <a:off x="987079" y="1350872"/>
            <a:ext cx="3316839" cy="3042224"/>
          </a:xfrm>
          <a:prstGeom prst="rect">
            <a:avLst/>
          </a:prstGeom>
        </p:spPr>
      </p:pic>
      <p:pic>
        <p:nvPicPr>
          <p:cNvPr id="19" name="Picture 18">
            <a:extLst>
              <a:ext uri="{FF2B5EF4-FFF2-40B4-BE49-F238E27FC236}">
                <a16:creationId xmlns:a16="http://schemas.microsoft.com/office/drawing/2014/main" id="{2131B654-AA42-4600-9D17-5847C82291E6}"/>
              </a:ext>
            </a:extLst>
          </p:cNvPr>
          <p:cNvPicPr>
            <a:picLocks noChangeAspect="1"/>
          </p:cNvPicPr>
          <p:nvPr/>
        </p:nvPicPr>
        <p:blipFill>
          <a:blip r:embed="rId4"/>
          <a:stretch>
            <a:fillRect/>
          </a:stretch>
        </p:blipFill>
        <p:spPr>
          <a:xfrm>
            <a:off x="4703344" y="1350872"/>
            <a:ext cx="3453577" cy="3042437"/>
          </a:xfrm>
          <a:prstGeom prst="rect">
            <a:avLst/>
          </a:prstGeom>
        </p:spPr>
      </p:pic>
      <p:sp>
        <p:nvSpPr>
          <p:cNvPr id="28" name="TextBox 27">
            <a:extLst>
              <a:ext uri="{FF2B5EF4-FFF2-40B4-BE49-F238E27FC236}">
                <a16:creationId xmlns:a16="http://schemas.microsoft.com/office/drawing/2014/main" id="{D2F18831-BE9D-472B-A7C5-393275653573}"/>
              </a:ext>
            </a:extLst>
          </p:cNvPr>
          <p:cNvSpPr txBox="1"/>
          <p:nvPr/>
        </p:nvSpPr>
        <p:spPr>
          <a:xfrm>
            <a:off x="5654249" y="4460406"/>
            <a:ext cx="2051902" cy="400110"/>
          </a:xfrm>
          <a:prstGeom prst="rect">
            <a:avLst/>
          </a:prstGeom>
          <a:noFill/>
        </p:spPr>
        <p:txBody>
          <a:bodyPr wrap="square" rtlCol="0">
            <a:spAutoFit/>
          </a:bodyPr>
          <a:lstStyle/>
          <a:p>
            <a:pPr algn="ctr"/>
            <a:r>
              <a:rPr lang="es-ES" sz="2000" dirty="0" err="1">
                <a:solidFill>
                  <a:schemeClr val="tx1"/>
                </a:solidFill>
              </a:rPr>
              <a:t>Trip</a:t>
            </a:r>
            <a:r>
              <a:rPr lang="es-ES" sz="2000" dirty="0">
                <a:solidFill>
                  <a:schemeClr val="tx1"/>
                </a:solidFill>
              </a:rPr>
              <a:t> </a:t>
            </a:r>
            <a:r>
              <a:rPr lang="es-ES" sz="2000" dirty="0" err="1">
                <a:solidFill>
                  <a:schemeClr val="tx1"/>
                </a:solidFill>
              </a:rPr>
              <a:t>duration</a:t>
            </a:r>
            <a:endParaRPr lang="es-ES" sz="2000" dirty="0">
              <a:solidFill>
                <a:schemeClr val="tx1"/>
              </a:solidFill>
            </a:endParaRPr>
          </a:p>
        </p:txBody>
      </p:sp>
      <p:sp>
        <p:nvSpPr>
          <p:cNvPr id="31" name="TextBox 30">
            <a:extLst>
              <a:ext uri="{FF2B5EF4-FFF2-40B4-BE49-F238E27FC236}">
                <a16:creationId xmlns:a16="http://schemas.microsoft.com/office/drawing/2014/main" id="{30A6870D-D03D-4DA9-928A-F1D998402150}"/>
              </a:ext>
            </a:extLst>
          </p:cNvPr>
          <p:cNvSpPr txBox="1"/>
          <p:nvPr/>
        </p:nvSpPr>
        <p:spPr>
          <a:xfrm>
            <a:off x="1636160" y="4450459"/>
            <a:ext cx="2051902" cy="400110"/>
          </a:xfrm>
          <a:prstGeom prst="rect">
            <a:avLst/>
          </a:prstGeom>
          <a:noFill/>
        </p:spPr>
        <p:txBody>
          <a:bodyPr wrap="square" rtlCol="0">
            <a:spAutoFit/>
          </a:bodyPr>
          <a:lstStyle/>
          <a:p>
            <a:pPr algn="ctr"/>
            <a:r>
              <a:rPr lang="es-ES" sz="2000" dirty="0" err="1">
                <a:solidFill>
                  <a:schemeClr val="tx1"/>
                </a:solidFill>
              </a:rPr>
              <a:t>Trip</a:t>
            </a:r>
            <a:r>
              <a:rPr lang="es-ES" sz="2000" dirty="0">
                <a:solidFill>
                  <a:schemeClr val="tx1"/>
                </a:solidFill>
              </a:rPr>
              <a:t> </a:t>
            </a:r>
            <a:r>
              <a:rPr lang="es-ES" sz="2000" dirty="0" err="1">
                <a:solidFill>
                  <a:schemeClr val="tx1"/>
                </a:solidFill>
              </a:rPr>
              <a:t>distance</a:t>
            </a:r>
            <a:endParaRPr lang="es-ES" sz="2000" dirty="0">
              <a:solidFill>
                <a:schemeClr val="tx1"/>
              </a:solidFill>
            </a:endParaRPr>
          </a:p>
        </p:txBody>
      </p:sp>
      <p:sp>
        <p:nvSpPr>
          <p:cNvPr id="2" name="TextBox 1">
            <a:extLst>
              <a:ext uri="{FF2B5EF4-FFF2-40B4-BE49-F238E27FC236}">
                <a16:creationId xmlns:a16="http://schemas.microsoft.com/office/drawing/2014/main" id="{8E3D0C11-35A0-4DEC-881B-52808A016ACA}"/>
              </a:ext>
            </a:extLst>
          </p:cNvPr>
          <p:cNvSpPr txBox="1"/>
          <p:nvPr/>
        </p:nvSpPr>
        <p:spPr>
          <a:xfrm>
            <a:off x="852495" y="519358"/>
            <a:ext cx="7701698" cy="461665"/>
          </a:xfrm>
          <a:prstGeom prst="rect">
            <a:avLst/>
          </a:prstGeom>
          <a:noFill/>
        </p:spPr>
        <p:txBody>
          <a:bodyPr wrap="square" rtlCol="0">
            <a:spAutoFit/>
          </a:bodyPr>
          <a:lstStyle/>
          <a:p>
            <a:r>
              <a:rPr lang="es-ES" sz="2400" b="1" dirty="0" err="1">
                <a:solidFill>
                  <a:schemeClr val="bg1"/>
                </a:solidFill>
              </a:rPr>
              <a:t>We</a:t>
            </a:r>
            <a:r>
              <a:rPr lang="es-ES" sz="2400" b="1" dirty="0">
                <a:solidFill>
                  <a:schemeClr val="bg1"/>
                </a:solidFill>
              </a:rPr>
              <a:t> can </a:t>
            </a:r>
            <a:r>
              <a:rPr lang="es-ES" sz="2400" b="1" dirty="0" err="1">
                <a:solidFill>
                  <a:schemeClr val="bg1"/>
                </a:solidFill>
              </a:rPr>
              <a:t>even</a:t>
            </a:r>
            <a:r>
              <a:rPr lang="es-ES" sz="2400" b="1" dirty="0">
                <a:solidFill>
                  <a:schemeClr val="bg1"/>
                </a:solidFill>
              </a:rPr>
              <a:t> </a:t>
            </a:r>
            <a:r>
              <a:rPr lang="es-ES" sz="2400" b="1" dirty="0" err="1">
                <a:solidFill>
                  <a:schemeClr val="bg1"/>
                </a:solidFill>
              </a:rPr>
              <a:t>identify</a:t>
            </a:r>
            <a:r>
              <a:rPr lang="es-ES" sz="2400" b="1" dirty="0">
                <a:solidFill>
                  <a:schemeClr val="bg1"/>
                </a:solidFill>
              </a:rPr>
              <a:t> bonus </a:t>
            </a:r>
            <a:r>
              <a:rPr lang="es-ES" sz="2400" b="1" dirty="0" err="1">
                <a:solidFill>
                  <a:schemeClr val="bg1"/>
                </a:solidFill>
              </a:rPr>
              <a:t>areas</a:t>
            </a:r>
            <a:r>
              <a:rPr lang="es-ES" sz="2400" b="1" dirty="0">
                <a:solidFill>
                  <a:schemeClr val="bg1"/>
                </a:solidFill>
              </a:rPr>
              <a:t> </a:t>
            </a:r>
            <a:r>
              <a:rPr lang="es-ES" sz="2400" b="1" dirty="0" err="1">
                <a:solidFill>
                  <a:schemeClr val="bg1"/>
                </a:solidFill>
              </a:rPr>
              <a:t>for</a:t>
            </a:r>
            <a:r>
              <a:rPr lang="es-ES" sz="2400" b="1" dirty="0">
                <a:solidFill>
                  <a:schemeClr val="bg1"/>
                </a:solidFill>
              </a:rPr>
              <a:t> </a:t>
            </a:r>
            <a:r>
              <a:rPr lang="es-ES" sz="2400" b="1" dirty="0" err="1">
                <a:solidFill>
                  <a:schemeClr val="bg1"/>
                </a:solidFill>
              </a:rPr>
              <a:t>best</a:t>
            </a:r>
            <a:r>
              <a:rPr lang="es-ES" sz="2400" b="1" dirty="0">
                <a:solidFill>
                  <a:schemeClr val="bg1"/>
                </a:solidFill>
              </a:rPr>
              <a:t> drivers</a:t>
            </a:r>
          </a:p>
        </p:txBody>
      </p:sp>
    </p:spTree>
    <p:extLst>
      <p:ext uri="{BB962C8B-B14F-4D97-AF65-F5344CB8AC3E}">
        <p14:creationId xmlns:p14="http://schemas.microsoft.com/office/powerpoint/2010/main" val="3270630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pic>
        <p:nvPicPr>
          <p:cNvPr id="5" name="Picture 4">
            <a:extLst>
              <a:ext uri="{FF2B5EF4-FFF2-40B4-BE49-F238E27FC236}">
                <a16:creationId xmlns:a16="http://schemas.microsoft.com/office/drawing/2014/main" id="{E24BE894-C473-44B4-8AF0-40AF1B061AED}"/>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0" y="373501"/>
            <a:ext cx="6096000" cy="4296812"/>
          </a:xfrm>
          <a:prstGeom prst="rect">
            <a:avLst/>
          </a:prstGeom>
        </p:spPr>
      </p:pic>
      <p:sp>
        <p:nvSpPr>
          <p:cNvPr id="664" name="Google Shape;664;p85"/>
          <p:cNvSpPr/>
          <p:nvPr/>
        </p:nvSpPr>
        <p:spPr>
          <a:xfrm>
            <a:off x="4203300" y="155864"/>
            <a:ext cx="4940700" cy="4987636"/>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85"/>
          <p:cNvSpPr txBox="1">
            <a:spLocks noGrp="1"/>
          </p:cNvSpPr>
          <p:nvPr>
            <p:ph type="title"/>
          </p:nvPr>
        </p:nvSpPr>
        <p:spPr>
          <a:xfrm>
            <a:off x="4577649" y="536850"/>
            <a:ext cx="4384981" cy="580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Final conclusions</a:t>
            </a:r>
            <a:endParaRPr dirty="0"/>
          </a:p>
        </p:txBody>
      </p:sp>
      <p:sp>
        <p:nvSpPr>
          <p:cNvPr id="2" name="TextBox 1">
            <a:extLst>
              <a:ext uri="{FF2B5EF4-FFF2-40B4-BE49-F238E27FC236}">
                <a16:creationId xmlns:a16="http://schemas.microsoft.com/office/drawing/2014/main" id="{D53435AA-FD6C-4568-8730-32CD12615749}"/>
              </a:ext>
            </a:extLst>
          </p:cNvPr>
          <p:cNvSpPr txBox="1"/>
          <p:nvPr/>
        </p:nvSpPr>
        <p:spPr>
          <a:xfrm>
            <a:off x="5306063" y="2830924"/>
            <a:ext cx="3501653" cy="535531"/>
          </a:xfrm>
          <a:prstGeom prst="rect">
            <a:avLst/>
          </a:prstGeom>
          <a:noFill/>
        </p:spPr>
        <p:txBody>
          <a:bodyPr wrap="square" rtlCol="0">
            <a:spAutoFit/>
          </a:bodyPr>
          <a:lstStyle/>
          <a:p>
            <a:pPr algn="just">
              <a:lnSpc>
                <a:spcPct val="90000"/>
              </a:lnSpc>
            </a:pPr>
            <a:r>
              <a:rPr lang="es-ES" sz="1600" dirty="0" err="1">
                <a:solidFill>
                  <a:schemeClr val="bg1"/>
                </a:solidFill>
              </a:rPr>
              <a:t>Ways</a:t>
            </a:r>
            <a:r>
              <a:rPr lang="es-ES" sz="1600" dirty="0">
                <a:solidFill>
                  <a:schemeClr val="bg1"/>
                </a:solidFill>
              </a:rPr>
              <a:t> </a:t>
            </a:r>
            <a:r>
              <a:rPr lang="es-ES" sz="1600" dirty="0" err="1">
                <a:solidFill>
                  <a:schemeClr val="bg1"/>
                </a:solidFill>
              </a:rPr>
              <a:t>to</a:t>
            </a:r>
            <a:r>
              <a:rPr lang="es-ES" sz="1600" dirty="0">
                <a:solidFill>
                  <a:schemeClr val="bg1"/>
                </a:solidFill>
              </a:rPr>
              <a:t> </a:t>
            </a:r>
            <a:r>
              <a:rPr lang="es-ES" sz="1600" b="1" dirty="0" err="1">
                <a:solidFill>
                  <a:schemeClr val="bg1"/>
                </a:solidFill>
              </a:rPr>
              <a:t>improve</a:t>
            </a:r>
            <a:r>
              <a:rPr lang="es-ES" sz="1600" b="1" dirty="0">
                <a:solidFill>
                  <a:schemeClr val="bg1"/>
                </a:solidFill>
              </a:rPr>
              <a:t> </a:t>
            </a:r>
            <a:r>
              <a:rPr lang="es-ES" sz="1600" b="1" dirty="0" err="1">
                <a:solidFill>
                  <a:schemeClr val="bg1"/>
                </a:solidFill>
              </a:rPr>
              <a:t>the</a:t>
            </a:r>
            <a:r>
              <a:rPr lang="es-ES" sz="1600" b="1" dirty="0">
                <a:solidFill>
                  <a:schemeClr val="bg1"/>
                </a:solidFill>
              </a:rPr>
              <a:t> </a:t>
            </a:r>
            <a:r>
              <a:rPr lang="es-ES" sz="1600" b="1" dirty="0" err="1">
                <a:solidFill>
                  <a:schemeClr val="bg1"/>
                </a:solidFill>
              </a:rPr>
              <a:t>accuracy</a:t>
            </a:r>
            <a:r>
              <a:rPr lang="es-ES" sz="1600" b="1" dirty="0">
                <a:solidFill>
                  <a:schemeClr val="bg1"/>
                </a:solidFill>
              </a:rPr>
              <a:t> </a:t>
            </a:r>
            <a:r>
              <a:rPr lang="es-ES" sz="1600" dirty="0" err="1">
                <a:solidFill>
                  <a:schemeClr val="bg1"/>
                </a:solidFill>
              </a:rPr>
              <a:t>of</a:t>
            </a:r>
            <a:r>
              <a:rPr lang="es-ES" sz="1600" dirty="0">
                <a:solidFill>
                  <a:schemeClr val="bg1"/>
                </a:solidFill>
              </a:rPr>
              <a:t> </a:t>
            </a:r>
            <a:r>
              <a:rPr lang="es-ES" sz="1600" dirty="0" err="1">
                <a:solidFill>
                  <a:schemeClr val="bg1"/>
                </a:solidFill>
              </a:rPr>
              <a:t>the</a:t>
            </a:r>
            <a:r>
              <a:rPr lang="es-ES" sz="1600" dirty="0">
                <a:solidFill>
                  <a:schemeClr val="bg1"/>
                </a:solidFill>
              </a:rPr>
              <a:t> </a:t>
            </a:r>
            <a:r>
              <a:rPr lang="es-ES" sz="1600" dirty="0" err="1">
                <a:solidFill>
                  <a:schemeClr val="bg1"/>
                </a:solidFill>
              </a:rPr>
              <a:t>model</a:t>
            </a:r>
            <a:endParaRPr lang="es-ES" sz="1600" dirty="0">
              <a:solidFill>
                <a:schemeClr val="bg1"/>
              </a:solidFill>
            </a:endParaRPr>
          </a:p>
        </p:txBody>
      </p:sp>
      <p:sp>
        <p:nvSpPr>
          <p:cNvPr id="70" name="TextBox 69">
            <a:extLst>
              <a:ext uri="{FF2B5EF4-FFF2-40B4-BE49-F238E27FC236}">
                <a16:creationId xmlns:a16="http://schemas.microsoft.com/office/drawing/2014/main" id="{16912BB8-AA5C-423C-A7D4-FE0D073E8A5F}"/>
              </a:ext>
            </a:extLst>
          </p:cNvPr>
          <p:cNvSpPr txBox="1"/>
          <p:nvPr/>
        </p:nvSpPr>
        <p:spPr>
          <a:xfrm>
            <a:off x="5306063" y="1747497"/>
            <a:ext cx="3565205" cy="757130"/>
          </a:xfrm>
          <a:prstGeom prst="rect">
            <a:avLst/>
          </a:prstGeom>
          <a:noFill/>
        </p:spPr>
        <p:txBody>
          <a:bodyPr wrap="square" rtlCol="0">
            <a:spAutoFit/>
          </a:bodyPr>
          <a:lstStyle/>
          <a:p>
            <a:pPr algn="just">
              <a:lnSpc>
                <a:spcPct val="90000"/>
              </a:lnSpc>
            </a:pPr>
            <a:r>
              <a:rPr lang="es-ES" sz="1600" dirty="0" err="1">
                <a:solidFill>
                  <a:schemeClr val="bg1"/>
                </a:solidFill>
              </a:rPr>
              <a:t>We</a:t>
            </a:r>
            <a:r>
              <a:rPr lang="es-ES" sz="1600" dirty="0">
                <a:solidFill>
                  <a:schemeClr val="bg1"/>
                </a:solidFill>
              </a:rPr>
              <a:t> </a:t>
            </a:r>
            <a:r>
              <a:rPr lang="es-ES" sz="1600" dirty="0" err="1">
                <a:solidFill>
                  <a:schemeClr val="bg1"/>
                </a:solidFill>
              </a:rPr>
              <a:t>now</a:t>
            </a:r>
            <a:r>
              <a:rPr lang="es-ES" sz="1600" dirty="0">
                <a:solidFill>
                  <a:schemeClr val="bg1"/>
                </a:solidFill>
              </a:rPr>
              <a:t> </a:t>
            </a:r>
            <a:r>
              <a:rPr lang="es-ES" sz="1600" dirty="0" err="1">
                <a:solidFill>
                  <a:schemeClr val="bg1"/>
                </a:solidFill>
              </a:rPr>
              <a:t>have</a:t>
            </a:r>
            <a:r>
              <a:rPr lang="es-ES" sz="1600" dirty="0">
                <a:solidFill>
                  <a:schemeClr val="bg1"/>
                </a:solidFill>
              </a:rPr>
              <a:t> </a:t>
            </a:r>
            <a:r>
              <a:rPr lang="es-ES" sz="1600" b="1" dirty="0" err="1">
                <a:solidFill>
                  <a:schemeClr val="bg1"/>
                </a:solidFill>
              </a:rPr>
              <a:t>valuable</a:t>
            </a:r>
            <a:r>
              <a:rPr lang="es-ES" sz="1600" dirty="0">
                <a:solidFill>
                  <a:schemeClr val="bg1"/>
                </a:solidFill>
              </a:rPr>
              <a:t> </a:t>
            </a:r>
            <a:r>
              <a:rPr lang="es-ES" sz="1600" b="1" dirty="0" err="1">
                <a:solidFill>
                  <a:schemeClr val="bg1"/>
                </a:solidFill>
              </a:rPr>
              <a:t>information</a:t>
            </a:r>
            <a:r>
              <a:rPr lang="es-ES" sz="1600" dirty="0">
                <a:solidFill>
                  <a:schemeClr val="bg1"/>
                </a:solidFill>
              </a:rPr>
              <a:t> </a:t>
            </a:r>
            <a:r>
              <a:rPr lang="es-ES" sz="1600" dirty="0" err="1">
                <a:solidFill>
                  <a:schemeClr val="bg1"/>
                </a:solidFill>
              </a:rPr>
              <a:t>before</a:t>
            </a:r>
            <a:r>
              <a:rPr lang="es-ES" sz="1600" dirty="0">
                <a:solidFill>
                  <a:schemeClr val="bg1"/>
                </a:solidFill>
              </a:rPr>
              <a:t> </a:t>
            </a:r>
            <a:r>
              <a:rPr lang="es-ES" sz="1600" dirty="0" err="1">
                <a:solidFill>
                  <a:schemeClr val="bg1"/>
                </a:solidFill>
              </a:rPr>
              <a:t>launching</a:t>
            </a:r>
            <a:r>
              <a:rPr lang="es-ES" sz="1600" dirty="0">
                <a:solidFill>
                  <a:schemeClr val="bg1"/>
                </a:solidFill>
              </a:rPr>
              <a:t> </a:t>
            </a:r>
            <a:r>
              <a:rPr lang="es-ES" sz="1600" dirty="0" err="1">
                <a:solidFill>
                  <a:schemeClr val="bg1"/>
                </a:solidFill>
              </a:rPr>
              <a:t>our</a:t>
            </a:r>
            <a:r>
              <a:rPr lang="es-ES" sz="1600" dirty="0">
                <a:solidFill>
                  <a:schemeClr val="bg1"/>
                </a:solidFill>
              </a:rPr>
              <a:t> </a:t>
            </a:r>
            <a:r>
              <a:rPr lang="es-ES" sz="1600" dirty="0" err="1">
                <a:solidFill>
                  <a:schemeClr val="bg1"/>
                </a:solidFill>
              </a:rPr>
              <a:t>business</a:t>
            </a:r>
            <a:r>
              <a:rPr lang="es-ES" sz="1600" dirty="0">
                <a:solidFill>
                  <a:schemeClr val="bg1"/>
                </a:solidFill>
              </a:rPr>
              <a:t> in </a:t>
            </a:r>
            <a:r>
              <a:rPr lang="es-ES" sz="1600" dirty="0" err="1">
                <a:solidFill>
                  <a:schemeClr val="bg1"/>
                </a:solidFill>
              </a:rPr>
              <a:t>the</a:t>
            </a:r>
            <a:r>
              <a:rPr lang="es-ES" sz="1600" dirty="0">
                <a:solidFill>
                  <a:schemeClr val="bg1"/>
                </a:solidFill>
              </a:rPr>
              <a:t> </a:t>
            </a:r>
            <a:r>
              <a:rPr lang="es-ES" sz="1600" dirty="0" err="1">
                <a:solidFill>
                  <a:schemeClr val="bg1"/>
                </a:solidFill>
              </a:rPr>
              <a:t>city</a:t>
            </a:r>
            <a:endParaRPr lang="es-ES" sz="1600" dirty="0">
              <a:solidFill>
                <a:schemeClr val="bg1"/>
              </a:solidFill>
            </a:endParaRPr>
          </a:p>
        </p:txBody>
      </p:sp>
      <p:sp>
        <p:nvSpPr>
          <p:cNvPr id="71" name="TextBox 70">
            <a:extLst>
              <a:ext uri="{FF2B5EF4-FFF2-40B4-BE49-F238E27FC236}">
                <a16:creationId xmlns:a16="http://schemas.microsoft.com/office/drawing/2014/main" id="{7FDEBF9D-C4DC-4B8E-879D-3577DBCC7319}"/>
              </a:ext>
            </a:extLst>
          </p:cNvPr>
          <p:cNvSpPr txBox="1"/>
          <p:nvPr/>
        </p:nvSpPr>
        <p:spPr>
          <a:xfrm>
            <a:off x="5306062" y="3366455"/>
            <a:ext cx="3501653" cy="313932"/>
          </a:xfrm>
          <a:prstGeom prst="rect">
            <a:avLst/>
          </a:prstGeom>
          <a:noFill/>
        </p:spPr>
        <p:txBody>
          <a:bodyPr wrap="square" rtlCol="0">
            <a:spAutoFit/>
          </a:bodyPr>
          <a:lstStyle/>
          <a:p>
            <a:pPr algn="just">
              <a:lnSpc>
                <a:spcPct val="90000"/>
              </a:lnSpc>
            </a:pPr>
            <a:r>
              <a:rPr lang="es-ES" sz="1600" dirty="0" err="1">
                <a:solidFill>
                  <a:schemeClr val="bg1"/>
                </a:solidFill>
              </a:rPr>
              <a:t>Alternative</a:t>
            </a:r>
            <a:r>
              <a:rPr lang="es-ES" sz="1600" dirty="0">
                <a:solidFill>
                  <a:schemeClr val="bg1"/>
                </a:solidFill>
              </a:rPr>
              <a:t>: </a:t>
            </a:r>
            <a:r>
              <a:rPr lang="es-ES" sz="1600" dirty="0" err="1">
                <a:solidFill>
                  <a:schemeClr val="bg1"/>
                </a:solidFill>
              </a:rPr>
              <a:t>suggest</a:t>
            </a:r>
            <a:r>
              <a:rPr lang="es-ES" sz="1600" dirty="0">
                <a:solidFill>
                  <a:schemeClr val="bg1"/>
                </a:solidFill>
              </a:rPr>
              <a:t> </a:t>
            </a:r>
            <a:r>
              <a:rPr lang="es-ES" sz="1600" dirty="0" err="1">
                <a:solidFill>
                  <a:schemeClr val="bg1"/>
                </a:solidFill>
              </a:rPr>
              <a:t>percentage</a:t>
            </a:r>
            <a:endParaRPr lang="es-ES" sz="1600" dirty="0">
              <a:solidFill>
                <a:schemeClr val="bg1"/>
              </a:solidFill>
            </a:endParaRPr>
          </a:p>
        </p:txBody>
      </p:sp>
      <p:sp>
        <p:nvSpPr>
          <p:cNvPr id="8" name="Rectangle 7">
            <a:extLst>
              <a:ext uri="{FF2B5EF4-FFF2-40B4-BE49-F238E27FC236}">
                <a16:creationId xmlns:a16="http://schemas.microsoft.com/office/drawing/2014/main" id="{6A0EEA8E-B6A5-4B32-ACA5-AC72FF106F4D}"/>
              </a:ext>
            </a:extLst>
          </p:cNvPr>
          <p:cNvSpPr/>
          <p:nvPr/>
        </p:nvSpPr>
        <p:spPr>
          <a:xfrm>
            <a:off x="4864232" y="1923067"/>
            <a:ext cx="197964" cy="188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3" name="Rectangle 72">
            <a:extLst>
              <a:ext uri="{FF2B5EF4-FFF2-40B4-BE49-F238E27FC236}">
                <a16:creationId xmlns:a16="http://schemas.microsoft.com/office/drawing/2014/main" id="{413E47D2-EC30-4AEA-986A-E49EBE975547}"/>
              </a:ext>
            </a:extLst>
          </p:cNvPr>
          <p:cNvSpPr/>
          <p:nvPr/>
        </p:nvSpPr>
        <p:spPr>
          <a:xfrm>
            <a:off x="4864231" y="3129763"/>
            <a:ext cx="197964" cy="188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4" name="Rectangle 73">
            <a:extLst>
              <a:ext uri="{FF2B5EF4-FFF2-40B4-BE49-F238E27FC236}">
                <a16:creationId xmlns:a16="http://schemas.microsoft.com/office/drawing/2014/main" id="{F098D423-D97B-4967-84E9-D3D3AD38135C}"/>
              </a:ext>
            </a:extLst>
          </p:cNvPr>
          <p:cNvSpPr/>
          <p:nvPr/>
        </p:nvSpPr>
        <p:spPr>
          <a:xfrm>
            <a:off x="4864231" y="4232761"/>
            <a:ext cx="197964" cy="188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5" name="TextBox 74">
            <a:extLst>
              <a:ext uri="{FF2B5EF4-FFF2-40B4-BE49-F238E27FC236}">
                <a16:creationId xmlns:a16="http://schemas.microsoft.com/office/drawing/2014/main" id="{CDADE05D-A9EF-4CB0-B614-AF221D7978A5}"/>
              </a:ext>
            </a:extLst>
          </p:cNvPr>
          <p:cNvSpPr txBox="1"/>
          <p:nvPr/>
        </p:nvSpPr>
        <p:spPr>
          <a:xfrm>
            <a:off x="5307970" y="4191982"/>
            <a:ext cx="3565205" cy="313932"/>
          </a:xfrm>
          <a:prstGeom prst="rect">
            <a:avLst/>
          </a:prstGeom>
          <a:noFill/>
        </p:spPr>
        <p:txBody>
          <a:bodyPr wrap="square" rtlCol="0">
            <a:spAutoFit/>
          </a:bodyPr>
          <a:lstStyle/>
          <a:p>
            <a:pPr algn="just">
              <a:lnSpc>
                <a:spcPct val="90000"/>
              </a:lnSpc>
            </a:pPr>
            <a:r>
              <a:rPr lang="es-ES" sz="1600" dirty="0">
                <a:solidFill>
                  <a:schemeClr val="bg1"/>
                </a:solidFill>
              </a:rPr>
              <a:t>Driver </a:t>
            </a:r>
            <a:r>
              <a:rPr lang="es-ES" sz="1600" dirty="0" err="1">
                <a:solidFill>
                  <a:schemeClr val="bg1"/>
                </a:solidFill>
              </a:rPr>
              <a:t>loyalty</a:t>
            </a:r>
            <a:r>
              <a:rPr lang="es-ES" sz="1600" dirty="0">
                <a:solidFill>
                  <a:schemeClr val="bg1"/>
                </a:solidFill>
              </a:rPr>
              <a:t> </a:t>
            </a:r>
            <a:r>
              <a:rPr lang="es-ES" sz="1600" dirty="0" err="1">
                <a:solidFill>
                  <a:schemeClr val="bg1"/>
                </a:solidFill>
              </a:rPr>
              <a:t>schema</a:t>
            </a:r>
            <a:endParaRPr lang="es-ES" sz="1600" dirty="0">
              <a:solidFill>
                <a:schemeClr val="bg1"/>
              </a:solidFill>
            </a:endParaRPr>
          </a:p>
        </p:txBody>
      </p:sp>
      <p:sp>
        <p:nvSpPr>
          <p:cNvPr id="9" name="Speech Bubble: Rectangle with Corners Rounded 8">
            <a:extLst>
              <a:ext uri="{FF2B5EF4-FFF2-40B4-BE49-F238E27FC236}">
                <a16:creationId xmlns:a16="http://schemas.microsoft.com/office/drawing/2014/main" id="{D6E2A258-0A36-4671-8270-45616EB2DA51}"/>
              </a:ext>
            </a:extLst>
          </p:cNvPr>
          <p:cNvSpPr/>
          <p:nvPr/>
        </p:nvSpPr>
        <p:spPr>
          <a:xfrm>
            <a:off x="2377081" y="232057"/>
            <a:ext cx="5370227" cy="1343526"/>
          </a:xfrm>
          <a:prstGeom prst="wedgeRoundRectCallout">
            <a:avLst>
              <a:gd name="adj1" fmla="val -43119"/>
              <a:gd name="adj2" fmla="val 97537"/>
              <a:gd name="adj3" fmla="val 16667"/>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b="1" dirty="0">
                <a:solidFill>
                  <a:schemeClr val="bg1"/>
                </a:solidFill>
              </a:rPr>
              <a:t>THANK YOU!</a:t>
            </a:r>
          </a:p>
          <a:p>
            <a:pPr algn="ctr"/>
            <a:r>
              <a:rPr lang="es-ES" sz="3600" b="1" dirty="0" err="1">
                <a:solidFill>
                  <a:schemeClr val="bg1"/>
                </a:solidFill>
              </a:rPr>
              <a:t>Any</a:t>
            </a:r>
            <a:r>
              <a:rPr lang="es-ES" sz="3600" b="1" dirty="0">
                <a:solidFill>
                  <a:schemeClr val="bg1"/>
                </a:solidFill>
              </a:rPr>
              <a:t> </a:t>
            </a:r>
            <a:r>
              <a:rPr lang="es-ES" sz="3600" b="1" dirty="0" err="1">
                <a:solidFill>
                  <a:schemeClr val="bg1"/>
                </a:solidFill>
              </a:rPr>
              <a:t>questions</a:t>
            </a:r>
            <a:r>
              <a:rPr lang="es-ES" sz="3600" b="1" dirty="0">
                <a:solidFill>
                  <a:schemeClr val="bg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09"/>
        <p:cNvGrpSpPr/>
        <p:nvPr/>
      </p:nvGrpSpPr>
      <p:grpSpPr>
        <a:xfrm>
          <a:off x="0" y="0"/>
          <a:ext cx="0" cy="0"/>
          <a:chOff x="0" y="0"/>
          <a:chExt cx="0" cy="0"/>
        </a:xfrm>
      </p:grpSpPr>
      <p:sp>
        <p:nvSpPr>
          <p:cNvPr id="410" name="Google Shape;410;p67"/>
          <p:cNvSpPr txBox="1">
            <a:spLocks noGrp="1"/>
          </p:cNvSpPr>
          <p:nvPr>
            <p:ph type="subTitle" idx="1"/>
          </p:nvPr>
        </p:nvSpPr>
        <p:spPr>
          <a:xfrm>
            <a:off x="720000" y="1332225"/>
            <a:ext cx="7710900" cy="1376141"/>
          </a:xfrm>
          <a:prstGeom prst="rect">
            <a:avLst/>
          </a:prstGeom>
        </p:spPr>
        <p:txBody>
          <a:bodyPr spcFirstLastPara="1" wrap="square" lIns="91425" tIns="91425" rIns="91425" bIns="91425" anchor="t" anchorCtr="0">
            <a:noAutofit/>
          </a:bodyPr>
          <a:lstStyle/>
          <a:p>
            <a:pPr marL="457200" lvl="0" indent="-304800" algn="l" rtl="0">
              <a:spcBef>
                <a:spcPts val="1600"/>
              </a:spcBef>
              <a:spcAft>
                <a:spcPts val="0"/>
              </a:spcAft>
              <a:buClr>
                <a:schemeClr val="lt1"/>
              </a:buClr>
              <a:buSzPts val="1200"/>
              <a:buAutoNum type="arabicPeriod"/>
            </a:pPr>
            <a:r>
              <a:rPr lang="en-US" dirty="0">
                <a:solidFill>
                  <a:schemeClr val="lt1"/>
                </a:solidFill>
              </a:rPr>
              <a:t>Successfully introduce our ride sharing company in the city.</a:t>
            </a:r>
          </a:p>
          <a:p>
            <a:pPr marL="457200" lvl="0" indent="-304800" algn="l" rtl="0">
              <a:spcBef>
                <a:spcPts val="1600"/>
              </a:spcBef>
              <a:spcAft>
                <a:spcPts val="0"/>
              </a:spcAft>
              <a:buClr>
                <a:schemeClr val="lt1"/>
              </a:buClr>
              <a:buSzPts val="1200"/>
              <a:buAutoNum type="arabicPeriod"/>
            </a:pPr>
            <a:r>
              <a:rPr lang="en-US" b="1" dirty="0">
                <a:solidFill>
                  <a:schemeClr val="lt1"/>
                </a:solidFill>
              </a:rPr>
              <a:t>App optimization</a:t>
            </a:r>
            <a:r>
              <a:rPr lang="en-US" dirty="0">
                <a:solidFill>
                  <a:schemeClr val="lt1"/>
                </a:solidFill>
              </a:rPr>
              <a:t>. Offer the customer different possibilities to reward the driver at the end of each trip.</a:t>
            </a:r>
          </a:p>
          <a:p>
            <a:pPr marL="457200" lvl="0" indent="-304800" algn="l" rtl="0">
              <a:spcBef>
                <a:spcPts val="1600"/>
              </a:spcBef>
              <a:spcAft>
                <a:spcPts val="0"/>
              </a:spcAft>
              <a:buClr>
                <a:schemeClr val="lt1"/>
              </a:buClr>
              <a:buSzPts val="1200"/>
              <a:buAutoNum type="arabicPeriod"/>
            </a:pPr>
            <a:r>
              <a:rPr lang="en-US" dirty="0">
                <a:solidFill>
                  <a:schemeClr val="lt1"/>
                </a:solidFill>
              </a:rPr>
              <a:t>Provide drivers with information about the most profitable trips.</a:t>
            </a:r>
          </a:p>
          <a:p>
            <a:pPr marL="457200" lvl="0" indent="-304800" algn="l" rtl="0">
              <a:spcBef>
                <a:spcPts val="0"/>
              </a:spcBef>
              <a:spcAft>
                <a:spcPts val="0"/>
              </a:spcAft>
              <a:buClr>
                <a:schemeClr val="lt1"/>
              </a:buClr>
              <a:buSzPts val="1200"/>
              <a:buAutoNum type="arabicPeriod"/>
            </a:pPr>
            <a:endParaRPr lang="en" dirty="0">
              <a:solidFill>
                <a:schemeClr val="lt1"/>
              </a:solidFill>
            </a:endParaRPr>
          </a:p>
          <a:p>
            <a:pPr marL="0" lvl="0" indent="0" algn="l" rtl="0">
              <a:spcBef>
                <a:spcPts val="1200"/>
              </a:spcBef>
              <a:spcAft>
                <a:spcPts val="1200"/>
              </a:spcAft>
              <a:buNone/>
            </a:pPr>
            <a:endParaRPr dirty="0"/>
          </a:p>
        </p:txBody>
      </p:sp>
      <p:sp>
        <p:nvSpPr>
          <p:cNvPr id="411" name="Google Shape;411;p67"/>
          <p:cNvSpPr txBox="1">
            <a:spLocks noGrp="1"/>
          </p:cNvSpPr>
          <p:nvPr>
            <p:ph type="title"/>
          </p:nvPr>
        </p:nvSpPr>
        <p:spPr>
          <a:xfrm>
            <a:off x="720000" y="539496"/>
            <a:ext cx="6852600" cy="6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err="1"/>
              <a:t>Objective</a:t>
            </a:r>
            <a:endParaRPr lang="es-ES" dirty="0"/>
          </a:p>
        </p:txBody>
      </p:sp>
      <p:sp>
        <p:nvSpPr>
          <p:cNvPr id="2" name="Rectangle 1">
            <a:extLst>
              <a:ext uri="{FF2B5EF4-FFF2-40B4-BE49-F238E27FC236}">
                <a16:creationId xmlns:a16="http://schemas.microsoft.com/office/drawing/2014/main" id="{BD0E22DF-1159-42E5-AB75-AFEB4B237A7A}"/>
              </a:ext>
            </a:extLst>
          </p:cNvPr>
          <p:cNvSpPr/>
          <p:nvPr/>
        </p:nvSpPr>
        <p:spPr>
          <a:xfrm>
            <a:off x="0" y="2759723"/>
            <a:ext cx="6322423" cy="106099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5" name="Google Shape;410;p67">
            <a:extLst>
              <a:ext uri="{FF2B5EF4-FFF2-40B4-BE49-F238E27FC236}">
                <a16:creationId xmlns:a16="http://schemas.microsoft.com/office/drawing/2014/main" id="{505E1FAA-64FF-42E5-89AA-9514A9110BB1}"/>
              </a:ext>
            </a:extLst>
          </p:cNvPr>
          <p:cNvSpPr txBox="1">
            <a:spLocks/>
          </p:cNvSpPr>
          <p:nvPr/>
        </p:nvSpPr>
        <p:spPr>
          <a:xfrm>
            <a:off x="720000" y="3820713"/>
            <a:ext cx="7710900" cy="13761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Roboto"/>
              <a:buAutoNum type="arabicPeriod"/>
              <a:defRPr sz="1200" b="0" i="0" u="none" strike="noStrike" cap="none">
                <a:solidFill>
                  <a:schemeClr val="lt1"/>
                </a:solidFill>
                <a:latin typeface="Roboto"/>
                <a:ea typeface="Roboto"/>
                <a:cs typeface="Roboto"/>
                <a:sym typeface="Roboto"/>
              </a:defRPr>
            </a:lvl1pPr>
            <a:lvl2pPr marL="914400" marR="0" lvl="1" indent="-317500" algn="l" rtl="0">
              <a:lnSpc>
                <a:spcPct val="100000"/>
              </a:lnSpc>
              <a:spcBef>
                <a:spcPts val="0"/>
              </a:spcBef>
              <a:spcAft>
                <a:spcPts val="0"/>
              </a:spcAft>
              <a:buClr>
                <a:schemeClr val="lt1"/>
              </a:buClr>
              <a:buSzPts val="1400"/>
              <a:buFont typeface="Roboto Condensed Light"/>
              <a:buAutoNum type="alphaLcPeriod"/>
              <a:defRPr sz="1400" b="0" i="0" u="none" strike="noStrike" cap="none">
                <a:solidFill>
                  <a:schemeClr val="lt1"/>
                </a:solidFill>
                <a:latin typeface="Roboto"/>
                <a:ea typeface="Roboto"/>
                <a:cs typeface="Roboto"/>
                <a:sym typeface="Roboto"/>
              </a:defRPr>
            </a:lvl2pPr>
            <a:lvl3pPr marL="1371600" marR="0" lvl="2" indent="-317500" algn="l" rtl="0">
              <a:lnSpc>
                <a:spcPct val="100000"/>
              </a:lnSpc>
              <a:spcBef>
                <a:spcPts val="0"/>
              </a:spcBef>
              <a:spcAft>
                <a:spcPts val="0"/>
              </a:spcAft>
              <a:buClr>
                <a:schemeClr val="lt1"/>
              </a:buClr>
              <a:buSzPts val="1400"/>
              <a:buFont typeface="Roboto Condensed Light"/>
              <a:buAutoNum type="romanLcPeriod"/>
              <a:defRPr sz="1400" b="0" i="0" u="none" strike="noStrike" cap="none">
                <a:solidFill>
                  <a:schemeClr val="lt1"/>
                </a:solidFill>
                <a:latin typeface="Roboto"/>
                <a:ea typeface="Roboto"/>
                <a:cs typeface="Roboto"/>
                <a:sym typeface="Roboto"/>
              </a:defRPr>
            </a:lvl3pPr>
            <a:lvl4pPr marL="1828800" marR="0" lvl="3" indent="-317500" algn="l" rtl="0">
              <a:lnSpc>
                <a:spcPct val="100000"/>
              </a:lnSpc>
              <a:spcBef>
                <a:spcPts val="0"/>
              </a:spcBef>
              <a:spcAft>
                <a:spcPts val="0"/>
              </a:spcAft>
              <a:buClr>
                <a:schemeClr val="lt1"/>
              </a:buClr>
              <a:buSzPts val="1400"/>
              <a:buFont typeface="Roboto Condensed Light"/>
              <a:buAutoNum type="arabicPeriod"/>
              <a:defRPr sz="1400" b="0" i="0" u="none" strike="noStrike" cap="none">
                <a:solidFill>
                  <a:schemeClr val="lt1"/>
                </a:solidFill>
                <a:latin typeface="Roboto"/>
                <a:ea typeface="Roboto"/>
                <a:cs typeface="Roboto"/>
                <a:sym typeface="Roboto"/>
              </a:defRPr>
            </a:lvl4pPr>
            <a:lvl5pPr marL="2286000" marR="0" lvl="4" indent="-317500" algn="l" rtl="0">
              <a:lnSpc>
                <a:spcPct val="100000"/>
              </a:lnSpc>
              <a:spcBef>
                <a:spcPts val="0"/>
              </a:spcBef>
              <a:spcAft>
                <a:spcPts val="0"/>
              </a:spcAft>
              <a:buClr>
                <a:schemeClr val="lt1"/>
              </a:buClr>
              <a:buSzPts val="1400"/>
              <a:buFont typeface="Roboto Condensed Light"/>
              <a:buAutoNum type="alphaLcPeriod"/>
              <a:defRPr sz="1400" b="0" i="0" u="none" strike="noStrike" cap="none">
                <a:solidFill>
                  <a:schemeClr val="lt1"/>
                </a:solidFill>
                <a:latin typeface="Roboto"/>
                <a:ea typeface="Roboto"/>
                <a:cs typeface="Roboto"/>
                <a:sym typeface="Roboto"/>
              </a:defRPr>
            </a:lvl5pPr>
            <a:lvl6pPr marL="2743200" marR="0" lvl="5" indent="-317500" algn="l" rtl="0">
              <a:lnSpc>
                <a:spcPct val="100000"/>
              </a:lnSpc>
              <a:spcBef>
                <a:spcPts val="0"/>
              </a:spcBef>
              <a:spcAft>
                <a:spcPts val="0"/>
              </a:spcAft>
              <a:buClr>
                <a:schemeClr val="lt1"/>
              </a:buClr>
              <a:buSzPts val="1400"/>
              <a:buFont typeface="Roboto Condensed Light"/>
              <a:buAutoNum type="romanLcPeriod"/>
              <a:defRPr sz="1400" b="0" i="0" u="none" strike="noStrike" cap="none">
                <a:solidFill>
                  <a:schemeClr val="lt1"/>
                </a:solidFill>
                <a:latin typeface="Roboto"/>
                <a:ea typeface="Roboto"/>
                <a:cs typeface="Roboto"/>
                <a:sym typeface="Roboto"/>
              </a:defRPr>
            </a:lvl6pPr>
            <a:lvl7pPr marL="3200400" marR="0" lvl="6" indent="-317500" algn="l" rtl="0">
              <a:lnSpc>
                <a:spcPct val="100000"/>
              </a:lnSpc>
              <a:spcBef>
                <a:spcPts val="0"/>
              </a:spcBef>
              <a:spcAft>
                <a:spcPts val="0"/>
              </a:spcAft>
              <a:buClr>
                <a:schemeClr val="lt1"/>
              </a:buClr>
              <a:buSzPts val="1400"/>
              <a:buFont typeface="Roboto Condensed Light"/>
              <a:buAutoNum type="arabicPeriod"/>
              <a:defRPr sz="1400" b="0" i="0" u="none" strike="noStrike" cap="none">
                <a:solidFill>
                  <a:schemeClr val="lt1"/>
                </a:solidFill>
                <a:latin typeface="Roboto"/>
                <a:ea typeface="Roboto"/>
                <a:cs typeface="Roboto"/>
                <a:sym typeface="Roboto"/>
              </a:defRPr>
            </a:lvl7pPr>
            <a:lvl8pPr marL="3657600" marR="0" lvl="7" indent="-317500" algn="l" rtl="0">
              <a:lnSpc>
                <a:spcPct val="100000"/>
              </a:lnSpc>
              <a:spcBef>
                <a:spcPts val="0"/>
              </a:spcBef>
              <a:spcAft>
                <a:spcPts val="0"/>
              </a:spcAft>
              <a:buClr>
                <a:schemeClr val="lt1"/>
              </a:buClr>
              <a:buSzPts val="1400"/>
              <a:buFont typeface="Roboto Condensed Light"/>
              <a:buAutoNum type="alphaLcPeriod"/>
              <a:defRPr sz="1400" b="0" i="0" u="none" strike="noStrike" cap="none">
                <a:solidFill>
                  <a:schemeClr val="lt1"/>
                </a:solidFill>
                <a:latin typeface="Roboto"/>
                <a:ea typeface="Roboto"/>
                <a:cs typeface="Roboto"/>
                <a:sym typeface="Roboto"/>
              </a:defRPr>
            </a:lvl8pPr>
            <a:lvl9pPr marL="4114800" marR="0" lvl="8" indent="-317500" algn="l" rtl="0">
              <a:lnSpc>
                <a:spcPct val="100000"/>
              </a:lnSpc>
              <a:spcBef>
                <a:spcPts val="0"/>
              </a:spcBef>
              <a:spcAft>
                <a:spcPts val="0"/>
              </a:spcAft>
              <a:buClr>
                <a:schemeClr val="lt1"/>
              </a:buClr>
              <a:buSzPts val="1400"/>
              <a:buFont typeface="Roboto Condensed Light"/>
              <a:buAutoNum type="romanLcPeriod"/>
              <a:defRPr sz="1400" b="0" i="0" u="none" strike="noStrike" cap="none">
                <a:solidFill>
                  <a:schemeClr val="lt1"/>
                </a:solidFill>
                <a:latin typeface="Roboto"/>
                <a:ea typeface="Roboto"/>
                <a:cs typeface="Roboto"/>
                <a:sym typeface="Roboto"/>
              </a:defRPr>
            </a:lvl9pPr>
          </a:lstStyle>
          <a:p>
            <a:pPr indent="-304800">
              <a:spcBef>
                <a:spcPts val="1600"/>
              </a:spcBef>
              <a:buSzPts val="1200"/>
            </a:pPr>
            <a:r>
              <a:rPr lang="en-US" dirty="0"/>
              <a:t>We do not have data on trips yet to make recommendations on tips.</a:t>
            </a:r>
          </a:p>
          <a:p>
            <a:pPr indent="-304800">
              <a:spcBef>
                <a:spcPts val="1600"/>
              </a:spcBef>
              <a:buSzPts val="1200"/>
            </a:pPr>
            <a:r>
              <a:rPr lang="en-US" dirty="0"/>
              <a:t>Little knowledge on the city and its trips </a:t>
            </a:r>
            <a:r>
              <a:rPr lang="en-US" dirty="0" err="1"/>
              <a:t>behaviour</a:t>
            </a:r>
            <a:r>
              <a:rPr lang="en-US" dirty="0"/>
              <a:t>.</a:t>
            </a:r>
          </a:p>
          <a:p>
            <a:pPr marL="0" indent="0">
              <a:spcBef>
                <a:spcPts val="1200"/>
              </a:spcBef>
              <a:spcAft>
                <a:spcPts val="1200"/>
              </a:spcAft>
              <a:buFont typeface="Roboto"/>
              <a:buNone/>
            </a:pPr>
            <a:endParaRPr lang="en-US" dirty="0"/>
          </a:p>
        </p:txBody>
      </p:sp>
      <p:sp>
        <p:nvSpPr>
          <p:cNvPr id="6" name="Google Shape;411;p67">
            <a:extLst>
              <a:ext uri="{FF2B5EF4-FFF2-40B4-BE49-F238E27FC236}">
                <a16:creationId xmlns:a16="http://schemas.microsoft.com/office/drawing/2014/main" id="{7C975999-0435-4595-B940-D012A158AB5D}"/>
              </a:ext>
            </a:extLst>
          </p:cNvPr>
          <p:cNvSpPr txBox="1">
            <a:spLocks/>
          </p:cNvSpPr>
          <p:nvPr/>
        </p:nvSpPr>
        <p:spPr>
          <a:xfrm>
            <a:off x="720000" y="3058735"/>
            <a:ext cx="6852600" cy="689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rchivo Black"/>
              <a:buNone/>
              <a:defRPr sz="2500" b="0" i="0" u="none" strike="noStrike" cap="none">
                <a:solidFill>
                  <a:schemeClr val="dk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2500"/>
              <a:buFont typeface="Archivo Black"/>
              <a:buNone/>
              <a:defRPr sz="25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2500"/>
              <a:buFont typeface="Archivo Black"/>
              <a:buNone/>
              <a:defRPr sz="25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2500"/>
              <a:buFont typeface="Archivo Black"/>
              <a:buNone/>
              <a:defRPr sz="25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2500"/>
              <a:buFont typeface="Archivo Black"/>
              <a:buNone/>
              <a:defRPr sz="25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2500"/>
              <a:buFont typeface="Archivo Black"/>
              <a:buNone/>
              <a:defRPr sz="25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2500"/>
              <a:buFont typeface="Archivo Black"/>
              <a:buNone/>
              <a:defRPr sz="25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2500"/>
              <a:buFont typeface="Archivo Black"/>
              <a:buNone/>
              <a:defRPr sz="25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2500"/>
              <a:buFont typeface="Archivo Black"/>
              <a:buNone/>
              <a:defRPr sz="2500" b="0" i="0" u="none" strike="noStrike" cap="none">
                <a:solidFill>
                  <a:schemeClr val="dk1"/>
                </a:solidFill>
                <a:latin typeface="Archivo Black"/>
                <a:ea typeface="Archivo Black"/>
                <a:cs typeface="Archivo Black"/>
                <a:sym typeface="Archivo Black"/>
              </a:defRPr>
            </a:lvl9pPr>
          </a:lstStyle>
          <a:p>
            <a:r>
              <a:rPr lang="es-ES" dirty="0" err="1"/>
              <a:t>Limitations</a:t>
            </a:r>
            <a:endParaRPr lang="es-E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15"/>
        <p:cNvGrpSpPr/>
        <p:nvPr/>
      </p:nvGrpSpPr>
      <p:grpSpPr>
        <a:xfrm>
          <a:off x="0" y="0"/>
          <a:ext cx="0" cy="0"/>
          <a:chOff x="0" y="0"/>
          <a:chExt cx="0" cy="0"/>
        </a:xfrm>
      </p:grpSpPr>
      <p:sp>
        <p:nvSpPr>
          <p:cNvPr id="416" name="Google Shape;416;p68"/>
          <p:cNvSpPr/>
          <p:nvPr/>
        </p:nvSpPr>
        <p:spPr>
          <a:xfrm>
            <a:off x="1216849" y="1607250"/>
            <a:ext cx="7213921" cy="1156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8"/>
          <p:cNvSpPr/>
          <p:nvPr/>
        </p:nvSpPr>
        <p:spPr>
          <a:xfrm>
            <a:off x="720938" y="1510650"/>
            <a:ext cx="1349700" cy="1349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8"/>
          <p:cNvSpPr/>
          <p:nvPr/>
        </p:nvSpPr>
        <p:spPr>
          <a:xfrm>
            <a:off x="1216850" y="3350400"/>
            <a:ext cx="7206212" cy="1156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8"/>
          <p:cNvSpPr/>
          <p:nvPr/>
        </p:nvSpPr>
        <p:spPr>
          <a:xfrm>
            <a:off x="720938" y="3253800"/>
            <a:ext cx="1349700" cy="1349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8"/>
          <p:cNvSpPr txBox="1">
            <a:spLocks noGrp="1"/>
          </p:cNvSpPr>
          <p:nvPr>
            <p:ph type="subTitle" idx="1"/>
          </p:nvPr>
        </p:nvSpPr>
        <p:spPr>
          <a:xfrm>
            <a:off x="2229394" y="1604125"/>
            <a:ext cx="5904411" cy="560400"/>
          </a:xfrm>
          <a:prstGeom prst="rect">
            <a:avLst/>
          </a:prstGeom>
        </p:spPr>
        <p:txBody>
          <a:bodyPr spcFirstLastPara="1" wrap="square" lIns="91425" tIns="91425" rIns="91425" bIns="91425" anchor="ctr" anchorCtr="0">
            <a:noAutofit/>
          </a:bodyPr>
          <a:lstStyle/>
          <a:p>
            <a:r>
              <a:rPr lang="es-ES" dirty="0" err="1"/>
              <a:t>Generate</a:t>
            </a:r>
            <a:r>
              <a:rPr lang="es-ES" dirty="0"/>
              <a:t> </a:t>
            </a:r>
            <a:r>
              <a:rPr lang="es-ES" dirty="0" err="1"/>
              <a:t>basic</a:t>
            </a:r>
            <a:r>
              <a:rPr lang="es-ES" dirty="0"/>
              <a:t> </a:t>
            </a:r>
            <a:r>
              <a:rPr lang="es-ES" dirty="0" err="1"/>
              <a:t>information</a:t>
            </a:r>
            <a:endParaRPr lang="es-ES" dirty="0"/>
          </a:p>
        </p:txBody>
      </p:sp>
      <p:sp>
        <p:nvSpPr>
          <p:cNvPr id="426" name="Google Shape;426;p68"/>
          <p:cNvSpPr txBox="1">
            <a:spLocks noGrp="1"/>
          </p:cNvSpPr>
          <p:nvPr>
            <p:ph type="subTitle" idx="6"/>
          </p:nvPr>
        </p:nvSpPr>
        <p:spPr>
          <a:xfrm>
            <a:off x="2380585" y="3350400"/>
            <a:ext cx="4168325" cy="5604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US" dirty="0"/>
              <a:t>NYC Open Data Portal </a:t>
            </a:r>
            <a:endParaRPr dirty="0"/>
          </a:p>
        </p:txBody>
      </p:sp>
      <p:sp>
        <p:nvSpPr>
          <p:cNvPr id="428" name="Google Shape;428;p68"/>
          <p:cNvSpPr txBox="1">
            <a:spLocks noGrp="1"/>
          </p:cNvSpPr>
          <p:nvPr>
            <p:ph type="title" idx="15"/>
          </p:nvPr>
        </p:nvSpPr>
        <p:spPr>
          <a:xfrm>
            <a:off x="720000" y="540000"/>
            <a:ext cx="7704000" cy="67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Our solution</a:t>
            </a:r>
            <a:endParaRPr dirty="0"/>
          </a:p>
        </p:txBody>
      </p:sp>
      <p:sp>
        <p:nvSpPr>
          <p:cNvPr id="429" name="Google Shape;429;p68">
            <a:hlinkClick r:id="rId3" action="ppaction://hlinksldjump"/>
          </p:cNvPr>
          <p:cNvSpPr txBox="1">
            <a:spLocks noGrp="1"/>
          </p:cNvSpPr>
          <p:nvPr>
            <p:ph type="title"/>
          </p:nvPr>
        </p:nvSpPr>
        <p:spPr>
          <a:xfrm>
            <a:off x="709150" y="1480375"/>
            <a:ext cx="1349700" cy="140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uFill>
                  <a:noFill/>
                </a:uFill>
                <a:hlinkClick r:id="rId3" action="ppaction://hlinksldjump"/>
              </a:rPr>
              <a:t>01</a:t>
            </a:r>
            <a:endParaRPr dirty="0"/>
          </a:p>
        </p:txBody>
      </p:sp>
      <p:sp>
        <p:nvSpPr>
          <p:cNvPr id="430" name="Google Shape;430;p68"/>
          <p:cNvSpPr txBox="1">
            <a:spLocks noGrp="1"/>
          </p:cNvSpPr>
          <p:nvPr>
            <p:ph type="title" idx="2"/>
          </p:nvPr>
        </p:nvSpPr>
        <p:spPr>
          <a:xfrm>
            <a:off x="709150" y="3226650"/>
            <a:ext cx="1349700" cy="140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2"/>
                </a:solidFill>
                <a:uFill>
                  <a:noFill/>
                </a:uFill>
              </a:rPr>
              <a:t>02</a:t>
            </a:r>
            <a:endParaRPr dirty="0">
              <a:solidFill>
                <a:schemeClr val="bg2"/>
              </a:solidFill>
            </a:endParaRPr>
          </a:p>
        </p:txBody>
      </p:sp>
      <p:sp>
        <p:nvSpPr>
          <p:cNvPr id="433" name="Google Shape;433;p68"/>
          <p:cNvSpPr txBox="1">
            <a:spLocks noGrp="1"/>
          </p:cNvSpPr>
          <p:nvPr>
            <p:ph type="subTitle" idx="8"/>
          </p:nvPr>
        </p:nvSpPr>
        <p:spPr>
          <a:xfrm>
            <a:off x="2388450" y="2090825"/>
            <a:ext cx="5257676" cy="560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s-ES" dirty="0"/>
              <a:t>Sector </a:t>
            </a:r>
            <a:r>
              <a:rPr lang="es-ES" dirty="0" err="1"/>
              <a:t>mobility</a:t>
            </a:r>
            <a:r>
              <a:rPr lang="es-ES" dirty="0"/>
              <a:t> and </a:t>
            </a:r>
            <a:r>
              <a:rPr lang="es-ES" dirty="0" err="1"/>
              <a:t>the</a:t>
            </a:r>
            <a:r>
              <a:rPr lang="es-ES" dirty="0"/>
              <a:t> </a:t>
            </a:r>
            <a:r>
              <a:rPr lang="es-ES" dirty="0" err="1"/>
              <a:t>city</a:t>
            </a:r>
            <a:endParaRPr dirty="0"/>
          </a:p>
        </p:txBody>
      </p:sp>
      <p:sp>
        <p:nvSpPr>
          <p:cNvPr id="435" name="Google Shape;435;p68"/>
          <p:cNvSpPr txBox="1">
            <a:spLocks noGrp="1"/>
          </p:cNvSpPr>
          <p:nvPr>
            <p:ph type="subTitle" idx="13"/>
          </p:nvPr>
        </p:nvSpPr>
        <p:spPr>
          <a:xfrm>
            <a:off x="2214273" y="3819100"/>
            <a:ext cx="5893401" cy="560400"/>
          </a:xfrm>
          <a:prstGeom prst="rect">
            <a:avLst/>
          </a:prstGeom>
        </p:spPr>
        <p:txBody>
          <a:bodyPr spcFirstLastPara="1" wrap="square" lIns="91425" tIns="91425" rIns="91425" bIns="91425" anchor="t" anchorCtr="0">
            <a:noAutofit/>
          </a:bodyPr>
          <a:lstStyle/>
          <a:p>
            <a:r>
              <a:rPr lang="es-ES" dirty="0"/>
              <a:t>Use as </a:t>
            </a:r>
            <a:r>
              <a:rPr lang="es-ES" dirty="0" err="1"/>
              <a:t>sample</a:t>
            </a:r>
            <a:r>
              <a:rPr lang="es-ES" dirty="0"/>
              <a:t> data in </a:t>
            </a:r>
            <a:r>
              <a:rPr lang="es-ES" dirty="0" err="1"/>
              <a:t>order</a:t>
            </a:r>
            <a:r>
              <a:rPr lang="es-ES" dirty="0"/>
              <a:t> </a:t>
            </a:r>
            <a:r>
              <a:rPr lang="es-ES" dirty="0" err="1"/>
              <a:t>to</a:t>
            </a:r>
            <a:r>
              <a:rPr lang="es-ES" dirty="0"/>
              <a:t> </a:t>
            </a:r>
            <a:r>
              <a:rPr lang="es-ES" dirty="0" err="1"/>
              <a:t>build</a:t>
            </a:r>
            <a:r>
              <a:rPr lang="es-ES" dirty="0"/>
              <a:t> a </a:t>
            </a:r>
            <a:r>
              <a:rPr lang="es-ES" dirty="0" err="1"/>
              <a:t>tip</a:t>
            </a:r>
            <a:r>
              <a:rPr lang="es-ES" dirty="0"/>
              <a:t> </a:t>
            </a:r>
            <a:r>
              <a:rPr lang="es-ES" dirty="0" err="1"/>
              <a:t>recommendation</a:t>
            </a:r>
            <a:r>
              <a:rPr lang="es-ES" dirty="0"/>
              <a:t> </a:t>
            </a:r>
            <a:r>
              <a:rPr lang="es-ES" dirty="0" err="1"/>
              <a:t>model</a:t>
            </a:r>
            <a:endParaRPr lang="es-ES" dirty="0"/>
          </a:p>
        </p:txBody>
      </p:sp>
      <p:sp>
        <p:nvSpPr>
          <p:cNvPr id="14" name="Oval 13">
            <a:extLst>
              <a:ext uri="{FF2B5EF4-FFF2-40B4-BE49-F238E27FC236}">
                <a16:creationId xmlns:a16="http://schemas.microsoft.com/office/drawing/2014/main" id="{497CB6A9-A975-44FA-9C27-365E2324C4DC}"/>
              </a:ext>
            </a:extLst>
          </p:cNvPr>
          <p:cNvSpPr/>
          <p:nvPr/>
        </p:nvSpPr>
        <p:spPr>
          <a:xfrm>
            <a:off x="7559082" y="3882973"/>
            <a:ext cx="1485668" cy="1156500"/>
          </a:xfrm>
          <a:prstGeom prst="ellipse">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s-ES" sz="1100" b="1" dirty="0"/>
              <a:t>DATASET</a:t>
            </a:r>
            <a:r>
              <a:rPr lang="es-ES" sz="1100" dirty="0"/>
              <a:t> </a:t>
            </a:r>
          </a:p>
          <a:p>
            <a:pPr algn="ctr"/>
            <a:r>
              <a:rPr lang="es-ES" sz="1100" dirty="0"/>
              <a:t>August 2019</a:t>
            </a:r>
          </a:p>
          <a:p>
            <a:pPr algn="ctr"/>
            <a:r>
              <a:rPr lang="es-ES" sz="1100" dirty="0"/>
              <a:t>6 </a:t>
            </a:r>
            <a:r>
              <a:rPr lang="es-ES" sz="1100" dirty="0" err="1"/>
              <a:t>Million</a:t>
            </a:r>
            <a:r>
              <a:rPr lang="es-ES" sz="1100" dirty="0"/>
              <a:t> </a:t>
            </a:r>
            <a:r>
              <a:rPr lang="es-ES" sz="1100" dirty="0" err="1"/>
              <a:t>trips</a:t>
            </a:r>
            <a:endParaRPr lang="es-ES"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50" name="Google Shape;450;p70"/>
          <p:cNvSpPr txBox="1">
            <a:spLocks noGrp="1"/>
          </p:cNvSpPr>
          <p:nvPr>
            <p:ph type="subTitle" idx="1"/>
          </p:nvPr>
        </p:nvSpPr>
        <p:spPr>
          <a:xfrm>
            <a:off x="5710333" y="1864629"/>
            <a:ext cx="3272391" cy="3203760"/>
          </a:xfrm>
          <a:prstGeom prst="rect">
            <a:avLst/>
          </a:prstGeom>
        </p:spPr>
        <p:txBody>
          <a:bodyPr spcFirstLastPara="1" wrap="square" lIns="91425" tIns="91425" rIns="91425" bIns="91425" anchor="t" anchorCtr="0">
            <a:noAutofit/>
          </a:bodyPr>
          <a:lstStyle/>
          <a:p>
            <a:r>
              <a:rPr lang="es-ES" b="1" dirty="0" err="1"/>
              <a:t>Area</a:t>
            </a:r>
            <a:r>
              <a:rPr lang="es-ES" dirty="0"/>
              <a:t>: 1,200 km2</a:t>
            </a:r>
          </a:p>
          <a:p>
            <a:endParaRPr lang="es-ES" dirty="0"/>
          </a:p>
          <a:p>
            <a:r>
              <a:rPr lang="es-ES" b="1" dirty="0" err="1"/>
              <a:t>Population</a:t>
            </a:r>
            <a:r>
              <a:rPr lang="es-ES" dirty="0"/>
              <a:t>:</a:t>
            </a:r>
            <a:r>
              <a:rPr lang="es-ES" b="0" i="0" dirty="0">
                <a:solidFill>
                  <a:srgbClr val="202124"/>
                </a:solidFill>
                <a:effectLst/>
                <a:latin typeface="Google Sans"/>
              </a:rPr>
              <a:t> </a:t>
            </a:r>
            <a:r>
              <a:rPr lang="es-ES" dirty="0"/>
              <a:t>8,419 </a:t>
            </a:r>
            <a:r>
              <a:rPr lang="es-ES" dirty="0" err="1"/>
              <a:t>million</a:t>
            </a:r>
            <a:endParaRPr lang="es-ES" dirty="0"/>
          </a:p>
          <a:p>
            <a:endParaRPr lang="es-ES" dirty="0"/>
          </a:p>
          <a:p>
            <a:r>
              <a:rPr lang="es-ES" dirty="0" err="1"/>
              <a:t>Main</a:t>
            </a:r>
            <a:r>
              <a:rPr lang="es-ES" dirty="0"/>
              <a:t> </a:t>
            </a:r>
            <a:r>
              <a:rPr lang="es-ES" dirty="0" err="1"/>
              <a:t>business</a:t>
            </a:r>
            <a:r>
              <a:rPr lang="es-ES" dirty="0"/>
              <a:t> área: Manhattan</a:t>
            </a:r>
          </a:p>
          <a:p>
            <a:endParaRPr lang="es-ES" dirty="0"/>
          </a:p>
          <a:p>
            <a:r>
              <a:rPr lang="es-ES" dirty="0" err="1"/>
              <a:t>Three</a:t>
            </a:r>
            <a:r>
              <a:rPr lang="es-ES" dirty="0"/>
              <a:t> </a:t>
            </a:r>
            <a:r>
              <a:rPr lang="es-ES" dirty="0" err="1"/>
              <a:t>airports</a:t>
            </a:r>
            <a:endParaRPr lang="es-ES" dirty="0"/>
          </a:p>
          <a:p>
            <a:endParaRPr lang="es-ES" dirty="0"/>
          </a:p>
          <a:p>
            <a:r>
              <a:rPr lang="es-ES" dirty="0" err="1"/>
              <a:t>Sample</a:t>
            </a:r>
            <a:r>
              <a:rPr lang="es-ES" dirty="0"/>
              <a:t> </a:t>
            </a:r>
            <a:r>
              <a:rPr lang="es-ES" dirty="0" err="1"/>
              <a:t>approximate</a:t>
            </a:r>
            <a:r>
              <a:rPr lang="es-ES" dirty="0"/>
              <a:t> </a:t>
            </a:r>
            <a:r>
              <a:rPr lang="es-ES" dirty="0" err="1"/>
              <a:t>distances</a:t>
            </a:r>
            <a:endParaRPr lang="es-ES" dirty="0"/>
          </a:p>
          <a:p>
            <a:endParaRPr lang="es-ES" dirty="0"/>
          </a:p>
          <a:p>
            <a:pPr>
              <a:buFont typeface="Wingdings" panose="05000000000000000000" pitchFamily="2" charset="2"/>
              <a:buChar char="§"/>
            </a:pPr>
            <a:r>
              <a:rPr lang="es-ES" dirty="0"/>
              <a:t>JFK – Manhattan – 30.7 km</a:t>
            </a:r>
          </a:p>
          <a:p>
            <a:pPr>
              <a:buFont typeface="Wingdings" panose="05000000000000000000" pitchFamily="2" charset="2"/>
              <a:buChar char="§"/>
            </a:pPr>
            <a:r>
              <a:rPr lang="es-ES" dirty="0"/>
              <a:t>Bronx – Manhattan – 14.7 km</a:t>
            </a:r>
          </a:p>
          <a:p>
            <a:pPr>
              <a:buFont typeface="Wingdings" panose="05000000000000000000" pitchFamily="2" charset="2"/>
              <a:buChar char="§"/>
            </a:pPr>
            <a:r>
              <a:rPr lang="es-ES" dirty="0"/>
              <a:t>Queens – Brooklyn – 16.8 km</a:t>
            </a:r>
          </a:p>
          <a:p>
            <a:pPr>
              <a:buFont typeface="Wingdings" panose="05000000000000000000" pitchFamily="2" charset="2"/>
              <a:buChar char="§"/>
            </a:pPr>
            <a:r>
              <a:rPr lang="es-ES" dirty="0"/>
              <a:t>Cross Manhattan – 3.9 km</a:t>
            </a:r>
          </a:p>
        </p:txBody>
      </p:sp>
      <p:grpSp>
        <p:nvGrpSpPr>
          <p:cNvPr id="2" name="Group 1">
            <a:extLst>
              <a:ext uri="{FF2B5EF4-FFF2-40B4-BE49-F238E27FC236}">
                <a16:creationId xmlns:a16="http://schemas.microsoft.com/office/drawing/2014/main" id="{B16FC3E9-D7F3-4EB9-AEFA-3A8B3E5CD02F}"/>
              </a:ext>
            </a:extLst>
          </p:cNvPr>
          <p:cNvGrpSpPr/>
          <p:nvPr/>
        </p:nvGrpSpPr>
        <p:grpSpPr>
          <a:xfrm>
            <a:off x="161276" y="1086509"/>
            <a:ext cx="5571645" cy="3836473"/>
            <a:chOff x="-333416" y="903831"/>
            <a:chExt cx="6043749" cy="4239669"/>
          </a:xfrm>
        </p:grpSpPr>
        <p:pic>
          <p:nvPicPr>
            <p:cNvPr id="8" name="Picture 7">
              <a:extLst>
                <a:ext uri="{FF2B5EF4-FFF2-40B4-BE49-F238E27FC236}">
                  <a16:creationId xmlns:a16="http://schemas.microsoft.com/office/drawing/2014/main" id="{35B5BD52-0BB3-4263-AFC8-445609556058}"/>
                </a:ext>
              </a:extLst>
            </p:cNvPr>
            <p:cNvPicPr>
              <a:picLocks noChangeAspect="1"/>
            </p:cNvPicPr>
            <p:nvPr/>
          </p:nvPicPr>
          <p:blipFill>
            <a:blip r:embed="rId3"/>
            <a:stretch>
              <a:fillRect/>
            </a:stretch>
          </p:blipFill>
          <p:spPr>
            <a:xfrm>
              <a:off x="-333416" y="903831"/>
              <a:ext cx="6043749" cy="4239669"/>
            </a:xfrm>
            <a:prstGeom prst="rect">
              <a:avLst/>
            </a:prstGeom>
          </p:spPr>
        </p:pic>
        <p:sp>
          <p:nvSpPr>
            <p:cNvPr id="13" name="TextBox 12">
              <a:extLst>
                <a:ext uri="{FF2B5EF4-FFF2-40B4-BE49-F238E27FC236}">
                  <a16:creationId xmlns:a16="http://schemas.microsoft.com/office/drawing/2014/main" id="{43C4AA44-1588-44B6-B382-1A73BE32173F}"/>
                </a:ext>
              </a:extLst>
            </p:cNvPr>
            <p:cNvSpPr txBox="1"/>
            <p:nvPr/>
          </p:nvSpPr>
          <p:spPr>
            <a:xfrm>
              <a:off x="3864430" y="1166551"/>
              <a:ext cx="818190" cy="261610"/>
            </a:xfrm>
            <a:prstGeom prst="rect">
              <a:avLst/>
            </a:prstGeom>
            <a:solidFill>
              <a:schemeClr val="accent3"/>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s-ES" sz="1100" b="1" dirty="0">
                  <a:solidFill>
                    <a:schemeClr val="tx1"/>
                  </a:solidFill>
                </a:rPr>
                <a:t>BRONX</a:t>
              </a:r>
            </a:p>
          </p:txBody>
        </p:sp>
        <p:sp>
          <p:nvSpPr>
            <p:cNvPr id="14" name="TextBox 13">
              <a:extLst>
                <a:ext uri="{FF2B5EF4-FFF2-40B4-BE49-F238E27FC236}">
                  <a16:creationId xmlns:a16="http://schemas.microsoft.com/office/drawing/2014/main" id="{22D5F21F-30D6-4C20-95FF-3A01CBB51155}"/>
                </a:ext>
              </a:extLst>
            </p:cNvPr>
            <p:cNvSpPr txBox="1"/>
            <p:nvPr/>
          </p:nvSpPr>
          <p:spPr>
            <a:xfrm>
              <a:off x="2160661" y="1727178"/>
              <a:ext cx="1209477" cy="289104"/>
            </a:xfrm>
            <a:prstGeom prst="rect">
              <a:avLst/>
            </a:prstGeom>
            <a:solidFill>
              <a:schemeClr val="accent3"/>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s-ES" sz="1100" b="1" dirty="0">
                  <a:solidFill>
                    <a:schemeClr val="tx1"/>
                  </a:solidFill>
                </a:rPr>
                <a:t>MANHATTAN</a:t>
              </a:r>
            </a:p>
          </p:txBody>
        </p:sp>
        <p:sp>
          <p:nvSpPr>
            <p:cNvPr id="15" name="TextBox 14">
              <a:extLst>
                <a:ext uri="{FF2B5EF4-FFF2-40B4-BE49-F238E27FC236}">
                  <a16:creationId xmlns:a16="http://schemas.microsoft.com/office/drawing/2014/main" id="{3986070C-CCD9-4DFD-BBD7-24662B15E993}"/>
                </a:ext>
              </a:extLst>
            </p:cNvPr>
            <p:cNvSpPr txBox="1"/>
            <p:nvPr/>
          </p:nvSpPr>
          <p:spPr>
            <a:xfrm>
              <a:off x="4457506" y="2350962"/>
              <a:ext cx="954023" cy="261610"/>
            </a:xfrm>
            <a:prstGeom prst="rect">
              <a:avLst/>
            </a:prstGeom>
            <a:solidFill>
              <a:schemeClr val="accent3"/>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s-ES" sz="1100" b="1" dirty="0">
                  <a:solidFill>
                    <a:schemeClr val="tx1"/>
                  </a:solidFill>
                </a:rPr>
                <a:t>QUEENS</a:t>
              </a:r>
            </a:p>
          </p:txBody>
        </p:sp>
        <p:sp>
          <p:nvSpPr>
            <p:cNvPr id="16" name="TextBox 15">
              <a:extLst>
                <a:ext uri="{FF2B5EF4-FFF2-40B4-BE49-F238E27FC236}">
                  <a16:creationId xmlns:a16="http://schemas.microsoft.com/office/drawing/2014/main" id="{DAC731C0-CA48-48FE-8BFD-936A0EE6248A}"/>
                </a:ext>
              </a:extLst>
            </p:cNvPr>
            <p:cNvSpPr txBox="1"/>
            <p:nvPr/>
          </p:nvSpPr>
          <p:spPr>
            <a:xfrm>
              <a:off x="2412557" y="3700873"/>
              <a:ext cx="1158104" cy="289104"/>
            </a:xfrm>
            <a:prstGeom prst="rect">
              <a:avLst/>
            </a:prstGeom>
            <a:solidFill>
              <a:schemeClr val="accent3"/>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s-ES" sz="1100" b="1" dirty="0">
                  <a:solidFill>
                    <a:schemeClr val="tx1"/>
                  </a:solidFill>
                </a:rPr>
                <a:t>BROOKLYN</a:t>
              </a:r>
            </a:p>
          </p:txBody>
        </p:sp>
        <p:sp>
          <p:nvSpPr>
            <p:cNvPr id="17" name="TextBox 16">
              <a:extLst>
                <a:ext uri="{FF2B5EF4-FFF2-40B4-BE49-F238E27FC236}">
                  <a16:creationId xmlns:a16="http://schemas.microsoft.com/office/drawing/2014/main" id="{88309EFC-3A98-4C5A-B69E-EBBC39C4FC40}"/>
                </a:ext>
              </a:extLst>
            </p:cNvPr>
            <p:cNvSpPr txBox="1"/>
            <p:nvPr/>
          </p:nvSpPr>
          <p:spPr>
            <a:xfrm>
              <a:off x="189506" y="3992392"/>
              <a:ext cx="1487925" cy="289104"/>
            </a:xfrm>
            <a:prstGeom prst="rect">
              <a:avLst/>
            </a:prstGeom>
            <a:solidFill>
              <a:schemeClr val="accent3"/>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s-ES" sz="1100" b="1" dirty="0">
                  <a:solidFill>
                    <a:schemeClr val="tx1"/>
                  </a:solidFill>
                </a:rPr>
                <a:t>STATEN ISLAND</a:t>
              </a:r>
            </a:p>
          </p:txBody>
        </p:sp>
      </p:grpSp>
      <p:sp>
        <p:nvSpPr>
          <p:cNvPr id="18" name="Google Shape;416;p68">
            <a:extLst>
              <a:ext uri="{FF2B5EF4-FFF2-40B4-BE49-F238E27FC236}">
                <a16:creationId xmlns:a16="http://schemas.microsoft.com/office/drawing/2014/main" id="{25508A7E-F542-4078-8761-6564A13CFEC6}"/>
              </a:ext>
            </a:extLst>
          </p:cNvPr>
          <p:cNvSpPr/>
          <p:nvPr/>
        </p:nvSpPr>
        <p:spPr>
          <a:xfrm>
            <a:off x="5033554" y="582414"/>
            <a:ext cx="4110446" cy="97642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70"/>
          <p:cNvSpPr txBox="1">
            <a:spLocks noGrp="1"/>
          </p:cNvSpPr>
          <p:nvPr>
            <p:ph type="title"/>
          </p:nvPr>
        </p:nvSpPr>
        <p:spPr>
          <a:xfrm>
            <a:off x="5285537" y="789088"/>
            <a:ext cx="2994300" cy="50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250" dirty="0"/>
              <a:t>Intro to New York</a:t>
            </a:r>
            <a:endParaRPr sz="2250" dirty="0"/>
          </a:p>
        </p:txBody>
      </p:sp>
      <p:sp>
        <p:nvSpPr>
          <p:cNvPr id="19" name="Oval 18">
            <a:extLst>
              <a:ext uri="{FF2B5EF4-FFF2-40B4-BE49-F238E27FC236}">
                <a16:creationId xmlns:a16="http://schemas.microsoft.com/office/drawing/2014/main" id="{43898E9B-866F-4AC0-AADF-874DA1E247C5}"/>
              </a:ext>
            </a:extLst>
          </p:cNvPr>
          <p:cNvSpPr/>
          <p:nvPr/>
        </p:nvSpPr>
        <p:spPr>
          <a:xfrm>
            <a:off x="3760389" y="2254854"/>
            <a:ext cx="483487" cy="437543"/>
          </a:xfrm>
          <a:prstGeom prst="ellipse">
            <a:avLst/>
          </a:prstGeom>
          <a:no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s-ES"/>
          </a:p>
        </p:txBody>
      </p:sp>
      <p:sp>
        <p:nvSpPr>
          <p:cNvPr id="20" name="Oval 19">
            <a:extLst>
              <a:ext uri="{FF2B5EF4-FFF2-40B4-BE49-F238E27FC236}">
                <a16:creationId xmlns:a16="http://schemas.microsoft.com/office/drawing/2014/main" id="{B27AD82E-590B-40BE-9E40-B7753BEDBA20}"/>
              </a:ext>
            </a:extLst>
          </p:cNvPr>
          <p:cNvSpPr/>
          <p:nvPr/>
        </p:nvSpPr>
        <p:spPr>
          <a:xfrm>
            <a:off x="4265364" y="3308699"/>
            <a:ext cx="578606" cy="547653"/>
          </a:xfrm>
          <a:prstGeom prst="ellipse">
            <a:avLst/>
          </a:prstGeom>
          <a:no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s-ES"/>
          </a:p>
        </p:txBody>
      </p:sp>
      <p:cxnSp>
        <p:nvCxnSpPr>
          <p:cNvPr id="9" name="Straight Arrow Connector 8">
            <a:extLst>
              <a:ext uri="{FF2B5EF4-FFF2-40B4-BE49-F238E27FC236}">
                <a16:creationId xmlns:a16="http://schemas.microsoft.com/office/drawing/2014/main" id="{6E21C358-023E-43D3-BC42-261A6A1DDFA8}"/>
              </a:ext>
            </a:extLst>
          </p:cNvPr>
          <p:cNvCxnSpPr/>
          <p:nvPr/>
        </p:nvCxnSpPr>
        <p:spPr>
          <a:xfrm>
            <a:off x="2601077" y="2168898"/>
            <a:ext cx="403466" cy="34548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846A3676-6044-4880-A7DD-D96BAAB3BD3D}"/>
              </a:ext>
            </a:extLst>
          </p:cNvPr>
          <p:cNvSpPr/>
          <p:nvPr/>
        </p:nvSpPr>
        <p:spPr>
          <a:xfrm>
            <a:off x="1581431" y="2918856"/>
            <a:ext cx="578606" cy="547653"/>
          </a:xfrm>
          <a:prstGeom prst="ellipse">
            <a:avLst/>
          </a:prstGeom>
          <a:no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18" name="Google Shape;416;p68">
            <a:extLst>
              <a:ext uri="{FF2B5EF4-FFF2-40B4-BE49-F238E27FC236}">
                <a16:creationId xmlns:a16="http://schemas.microsoft.com/office/drawing/2014/main" id="{25508A7E-F542-4078-8761-6564A13CFEC6}"/>
              </a:ext>
            </a:extLst>
          </p:cNvPr>
          <p:cNvSpPr/>
          <p:nvPr/>
        </p:nvSpPr>
        <p:spPr>
          <a:xfrm>
            <a:off x="2830286" y="164549"/>
            <a:ext cx="6313714" cy="179487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70"/>
          <p:cNvSpPr txBox="1">
            <a:spLocks noGrp="1"/>
          </p:cNvSpPr>
          <p:nvPr>
            <p:ph type="title"/>
          </p:nvPr>
        </p:nvSpPr>
        <p:spPr>
          <a:xfrm>
            <a:off x="5346217" y="398210"/>
            <a:ext cx="2994300" cy="50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250" dirty="0"/>
              <a:t>Trip distribution</a:t>
            </a:r>
            <a:endParaRPr sz="2250" dirty="0"/>
          </a:p>
        </p:txBody>
      </p:sp>
      <p:grpSp>
        <p:nvGrpSpPr>
          <p:cNvPr id="19" name="Group 18">
            <a:extLst>
              <a:ext uri="{FF2B5EF4-FFF2-40B4-BE49-F238E27FC236}">
                <a16:creationId xmlns:a16="http://schemas.microsoft.com/office/drawing/2014/main" id="{A40CC716-6CED-41E4-921D-C108425B4D64}"/>
              </a:ext>
            </a:extLst>
          </p:cNvPr>
          <p:cNvGrpSpPr/>
          <p:nvPr/>
        </p:nvGrpSpPr>
        <p:grpSpPr>
          <a:xfrm>
            <a:off x="180733" y="1036109"/>
            <a:ext cx="4586223" cy="3880968"/>
            <a:chOff x="0" y="1701226"/>
            <a:chExt cx="5653087" cy="5159564"/>
          </a:xfrm>
        </p:grpSpPr>
        <p:pic>
          <p:nvPicPr>
            <p:cNvPr id="20" name="Picture 19">
              <a:extLst>
                <a:ext uri="{FF2B5EF4-FFF2-40B4-BE49-F238E27FC236}">
                  <a16:creationId xmlns:a16="http://schemas.microsoft.com/office/drawing/2014/main" id="{838EA056-EA81-4BBB-907E-451B9EF8E32A}"/>
                </a:ext>
              </a:extLst>
            </p:cNvPr>
            <p:cNvPicPr>
              <a:picLocks noChangeAspect="1"/>
            </p:cNvPicPr>
            <p:nvPr/>
          </p:nvPicPr>
          <p:blipFill>
            <a:blip r:embed="rId3"/>
            <a:stretch>
              <a:fillRect/>
            </a:stretch>
          </p:blipFill>
          <p:spPr>
            <a:xfrm>
              <a:off x="0" y="1701226"/>
              <a:ext cx="5653087" cy="5159564"/>
            </a:xfrm>
            <a:prstGeom prst="rect">
              <a:avLst/>
            </a:prstGeom>
          </p:spPr>
        </p:pic>
        <p:pic>
          <p:nvPicPr>
            <p:cNvPr id="21" name="Picture 20">
              <a:extLst>
                <a:ext uri="{FF2B5EF4-FFF2-40B4-BE49-F238E27FC236}">
                  <a16:creationId xmlns:a16="http://schemas.microsoft.com/office/drawing/2014/main" id="{35CDB247-4430-416E-9DAF-48576B420C3D}"/>
                </a:ext>
              </a:extLst>
            </p:cNvPr>
            <p:cNvPicPr>
              <a:picLocks noChangeAspect="1"/>
            </p:cNvPicPr>
            <p:nvPr/>
          </p:nvPicPr>
          <p:blipFill>
            <a:blip r:embed="rId4"/>
            <a:stretch>
              <a:fillRect/>
            </a:stretch>
          </p:blipFill>
          <p:spPr>
            <a:xfrm>
              <a:off x="3852862" y="6118798"/>
              <a:ext cx="1800225" cy="657225"/>
            </a:xfrm>
            <a:prstGeom prst="rect">
              <a:avLst/>
            </a:prstGeom>
          </p:spPr>
        </p:pic>
      </p:grpSp>
      <p:pic>
        <p:nvPicPr>
          <p:cNvPr id="22" name="Picture 21">
            <a:extLst>
              <a:ext uri="{FF2B5EF4-FFF2-40B4-BE49-F238E27FC236}">
                <a16:creationId xmlns:a16="http://schemas.microsoft.com/office/drawing/2014/main" id="{0DE09CC2-3B7E-4651-8A04-44F574E16A33}"/>
              </a:ext>
            </a:extLst>
          </p:cNvPr>
          <p:cNvPicPr>
            <a:picLocks noChangeAspect="1"/>
          </p:cNvPicPr>
          <p:nvPr/>
        </p:nvPicPr>
        <p:blipFill>
          <a:blip r:embed="rId5"/>
          <a:stretch>
            <a:fillRect/>
          </a:stretch>
        </p:blipFill>
        <p:spPr>
          <a:xfrm>
            <a:off x="5033555" y="1036109"/>
            <a:ext cx="3400085" cy="1535641"/>
          </a:xfrm>
          <a:prstGeom prst="rect">
            <a:avLst/>
          </a:prstGeom>
        </p:spPr>
      </p:pic>
      <p:pic>
        <p:nvPicPr>
          <p:cNvPr id="23" name="Picture 22">
            <a:extLst>
              <a:ext uri="{FF2B5EF4-FFF2-40B4-BE49-F238E27FC236}">
                <a16:creationId xmlns:a16="http://schemas.microsoft.com/office/drawing/2014/main" id="{BE08B381-C153-4625-A3AE-BF303B0C4FBD}"/>
              </a:ext>
            </a:extLst>
          </p:cNvPr>
          <p:cNvPicPr>
            <a:picLocks noChangeAspect="1"/>
          </p:cNvPicPr>
          <p:nvPr/>
        </p:nvPicPr>
        <p:blipFill>
          <a:blip r:embed="rId6"/>
          <a:stretch>
            <a:fillRect/>
          </a:stretch>
        </p:blipFill>
        <p:spPr>
          <a:xfrm>
            <a:off x="5066093" y="2706178"/>
            <a:ext cx="3367547" cy="2210899"/>
          </a:xfrm>
          <a:prstGeom prst="rect">
            <a:avLst/>
          </a:prstGeom>
        </p:spPr>
      </p:pic>
    </p:spTree>
    <p:extLst>
      <p:ext uri="{BB962C8B-B14F-4D97-AF65-F5344CB8AC3E}">
        <p14:creationId xmlns:p14="http://schemas.microsoft.com/office/powerpoint/2010/main" val="2969637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14" name="Google Shape;416;p68">
            <a:extLst>
              <a:ext uri="{FF2B5EF4-FFF2-40B4-BE49-F238E27FC236}">
                <a16:creationId xmlns:a16="http://schemas.microsoft.com/office/drawing/2014/main" id="{492A9977-E1C9-42EC-A021-2BFA5AFF9F6C}"/>
              </a:ext>
            </a:extLst>
          </p:cNvPr>
          <p:cNvSpPr/>
          <p:nvPr/>
        </p:nvSpPr>
        <p:spPr>
          <a:xfrm>
            <a:off x="4336868" y="746746"/>
            <a:ext cx="4058195" cy="97642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71"/>
          <p:cNvSpPr txBox="1">
            <a:spLocks noGrp="1"/>
          </p:cNvSpPr>
          <p:nvPr>
            <p:ph type="title"/>
          </p:nvPr>
        </p:nvSpPr>
        <p:spPr>
          <a:xfrm>
            <a:off x="2531382" y="508721"/>
            <a:ext cx="7704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Tip </a:t>
            </a:r>
            <a:r>
              <a:rPr lang="es-ES" dirty="0" err="1"/>
              <a:t>distribution</a:t>
            </a:r>
            <a:r>
              <a:rPr lang="es-ES" dirty="0"/>
              <a:t> </a:t>
            </a:r>
          </a:p>
        </p:txBody>
      </p:sp>
      <p:pic>
        <p:nvPicPr>
          <p:cNvPr id="17" name="Picture 16">
            <a:extLst>
              <a:ext uri="{FF2B5EF4-FFF2-40B4-BE49-F238E27FC236}">
                <a16:creationId xmlns:a16="http://schemas.microsoft.com/office/drawing/2014/main" id="{EBA8FC8C-8B71-4E73-995E-6BFF8B6F2DCC}"/>
              </a:ext>
            </a:extLst>
          </p:cNvPr>
          <p:cNvPicPr>
            <a:picLocks noChangeAspect="1"/>
          </p:cNvPicPr>
          <p:nvPr/>
        </p:nvPicPr>
        <p:blipFill>
          <a:blip r:embed="rId3"/>
          <a:stretch>
            <a:fillRect/>
          </a:stretch>
        </p:blipFill>
        <p:spPr>
          <a:xfrm>
            <a:off x="304801" y="1180196"/>
            <a:ext cx="4267200" cy="3852800"/>
          </a:xfrm>
          <a:prstGeom prst="rect">
            <a:avLst/>
          </a:prstGeom>
        </p:spPr>
      </p:pic>
      <p:pic>
        <p:nvPicPr>
          <p:cNvPr id="18" name="Picture 17">
            <a:extLst>
              <a:ext uri="{FF2B5EF4-FFF2-40B4-BE49-F238E27FC236}">
                <a16:creationId xmlns:a16="http://schemas.microsoft.com/office/drawing/2014/main" id="{D8AC4AA4-ACB4-44A1-8B19-8C9E051B23AB}"/>
              </a:ext>
            </a:extLst>
          </p:cNvPr>
          <p:cNvPicPr>
            <a:picLocks noChangeAspect="1"/>
          </p:cNvPicPr>
          <p:nvPr/>
        </p:nvPicPr>
        <p:blipFill>
          <a:blip r:embed="rId4"/>
          <a:stretch>
            <a:fillRect/>
          </a:stretch>
        </p:blipFill>
        <p:spPr>
          <a:xfrm>
            <a:off x="3283131" y="4475094"/>
            <a:ext cx="1288869" cy="449331"/>
          </a:xfrm>
          <a:prstGeom prst="rect">
            <a:avLst/>
          </a:prstGeom>
        </p:spPr>
      </p:pic>
      <p:sp>
        <p:nvSpPr>
          <p:cNvPr id="19" name="Content Placeholder 2">
            <a:extLst>
              <a:ext uri="{FF2B5EF4-FFF2-40B4-BE49-F238E27FC236}">
                <a16:creationId xmlns:a16="http://schemas.microsoft.com/office/drawing/2014/main" id="{534801C9-8488-4ACD-948E-3EF8A9CDB9C1}"/>
              </a:ext>
            </a:extLst>
          </p:cNvPr>
          <p:cNvSpPr txBox="1">
            <a:spLocks/>
          </p:cNvSpPr>
          <p:nvPr/>
        </p:nvSpPr>
        <p:spPr>
          <a:xfrm>
            <a:off x="4976346" y="1481156"/>
            <a:ext cx="4558828" cy="1683323"/>
          </a:xfrm>
          <a:prstGeom prst="rect">
            <a:avLst/>
          </a:prstGeom>
        </p:spPr>
        <p:txBody>
          <a:bodyPr vert="horz" lIns="91440" tIns="45720" rIns="91440" bIns="45720" rtlCol="0">
            <a:noAutofit/>
          </a:bodyPr>
          <a:lstStyle>
            <a:defPPr>
              <a:defRPr lang="en-US"/>
            </a:defPPr>
            <a:lvl1pPr marL="342900" indent="-342900">
              <a:spcBef>
                <a:spcPts val="1000"/>
              </a:spcBef>
              <a:spcAft>
                <a:spcPts val="0"/>
              </a:spcAft>
              <a:buClr>
                <a:schemeClr val="accent1"/>
              </a:buClr>
              <a:buSzPct val="80000"/>
              <a:buFont typeface="Wingdings 3" charset="2"/>
              <a:buChar char=""/>
              <a:defRPr>
                <a:solidFill>
                  <a:schemeClr val="tx1">
                    <a:lumMod val="75000"/>
                    <a:lumOff val="25000"/>
                  </a:schemeClr>
                </a:solidFill>
              </a:defRPr>
            </a:lvl1pPr>
            <a:lvl2pPr marL="742950" indent="-285750">
              <a:spcBef>
                <a:spcPts val="1000"/>
              </a:spcBef>
              <a:spcAft>
                <a:spcPts val="0"/>
              </a:spcAft>
              <a:buClr>
                <a:schemeClr val="accent1"/>
              </a:buClr>
              <a:buSzPct val="80000"/>
              <a:buFont typeface="Wingdings 3" charset="2"/>
              <a:buChar char=""/>
              <a:defRPr sz="1600">
                <a:solidFill>
                  <a:schemeClr val="tx1">
                    <a:lumMod val="75000"/>
                    <a:lumOff val="25000"/>
                  </a:schemeClr>
                </a:solidFill>
              </a:defRPr>
            </a:lvl2pPr>
            <a:lvl3pPr marL="1143000" indent="-228600">
              <a:spcBef>
                <a:spcPts val="1000"/>
              </a:spcBef>
              <a:spcAft>
                <a:spcPts val="0"/>
              </a:spcAft>
              <a:buClr>
                <a:schemeClr val="accent1"/>
              </a:buClr>
              <a:buSzPct val="80000"/>
              <a:buFont typeface="Wingdings 3" charset="2"/>
              <a:buChar char=""/>
              <a:defRPr sz="1400">
                <a:solidFill>
                  <a:schemeClr val="tx1">
                    <a:lumMod val="75000"/>
                    <a:lumOff val="25000"/>
                  </a:schemeClr>
                </a:solidFill>
              </a:defRPr>
            </a:lvl3pPr>
            <a:lvl4pPr marL="16002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4pPr>
            <a:lvl5pPr marL="20574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5pPr>
            <a:lvl6pPr marL="25146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6pPr>
            <a:lvl7pPr marL="29718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7pPr>
            <a:lvl8pPr marL="34290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8pPr>
            <a:lvl9pPr marL="38862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9pPr>
          </a:lstStyle>
          <a:p>
            <a:pPr marL="0" indent="0">
              <a:buNone/>
            </a:pPr>
            <a:r>
              <a:rPr lang="es-ES" dirty="0">
                <a:solidFill>
                  <a:schemeClr val="bg1"/>
                </a:solidFill>
              </a:rPr>
              <a:t>Quite a </a:t>
            </a:r>
            <a:r>
              <a:rPr lang="es-ES" dirty="0" err="1">
                <a:solidFill>
                  <a:schemeClr val="bg1"/>
                </a:solidFill>
              </a:rPr>
              <a:t>lot</a:t>
            </a:r>
            <a:r>
              <a:rPr lang="es-ES" dirty="0">
                <a:solidFill>
                  <a:schemeClr val="bg1"/>
                </a:solidFill>
              </a:rPr>
              <a:t> </a:t>
            </a:r>
            <a:r>
              <a:rPr lang="es-ES" dirty="0" err="1">
                <a:solidFill>
                  <a:schemeClr val="bg1"/>
                </a:solidFill>
              </a:rPr>
              <a:t>of</a:t>
            </a:r>
            <a:r>
              <a:rPr lang="es-ES" dirty="0">
                <a:solidFill>
                  <a:schemeClr val="bg1"/>
                </a:solidFill>
              </a:rPr>
              <a:t> </a:t>
            </a:r>
            <a:r>
              <a:rPr lang="es-ES" dirty="0" err="1">
                <a:solidFill>
                  <a:schemeClr val="bg1"/>
                </a:solidFill>
              </a:rPr>
              <a:t>homogeneity</a:t>
            </a:r>
            <a:endParaRPr lang="es-ES" dirty="0">
              <a:solidFill>
                <a:schemeClr val="bg1"/>
              </a:solidFill>
            </a:endParaRPr>
          </a:p>
          <a:p>
            <a:pPr lvl="1"/>
            <a:r>
              <a:rPr lang="es-ES" sz="1400" dirty="0">
                <a:solidFill>
                  <a:schemeClr val="bg1"/>
                </a:solidFill>
              </a:rPr>
              <a:t>25% </a:t>
            </a:r>
            <a:r>
              <a:rPr lang="es-ES" sz="1400" dirty="0" err="1">
                <a:solidFill>
                  <a:schemeClr val="bg1"/>
                </a:solidFill>
              </a:rPr>
              <a:t>less</a:t>
            </a:r>
            <a:r>
              <a:rPr lang="es-ES" sz="1400" dirty="0">
                <a:solidFill>
                  <a:schemeClr val="bg1"/>
                </a:solidFill>
              </a:rPr>
              <a:t> </a:t>
            </a:r>
            <a:r>
              <a:rPr lang="es-ES" sz="1400" dirty="0" err="1">
                <a:solidFill>
                  <a:schemeClr val="bg1"/>
                </a:solidFill>
              </a:rPr>
              <a:t>than</a:t>
            </a:r>
            <a:r>
              <a:rPr lang="es-ES" sz="1400" dirty="0">
                <a:solidFill>
                  <a:schemeClr val="bg1"/>
                </a:solidFill>
              </a:rPr>
              <a:t> $2</a:t>
            </a:r>
          </a:p>
          <a:p>
            <a:pPr lvl="1"/>
            <a:r>
              <a:rPr lang="es-ES" sz="1400" dirty="0">
                <a:solidFill>
                  <a:schemeClr val="bg1"/>
                </a:solidFill>
              </a:rPr>
              <a:t>75% </a:t>
            </a:r>
            <a:r>
              <a:rPr lang="es-ES" sz="1400" dirty="0" err="1">
                <a:solidFill>
                  <a:schemeClr val="bg1"/>
                </a:solidFill>
              </a:rPr>
              <a:t>less</a:t>
            </a:r>
            <a:r>
              <a:rPr lang="es-ES" sz="1400" dirty="0">
                <a:solidFill>
                  <a:schemeClr val="bg1"/>
                </a:solidFill>
              </a:rPr>
              <a:t> </a:t>
            </a:r>
            <a:r>
              <a:rPr lang="es-ES" sz="1400" dirty="0" err="1">
                <a:solidFill>
                  <a:schemeClr val="bg1"/>
                </a:solidFill>
              </a:rPr>
              <a:t>than</a:t>
            </a:r>
            <a:r>
              <a:rPr lang="es-ES" sz="1400" dirty="0">
                <a:solidFill>
                  <a:schemeClr val="bg1"/>
                </a:solidFill>
              </a:rPr>
              <a:t> $3.5  </a:t>
            </a:r>
          </a:p>
          <a:p>
            <a:pPr marL="457200" lvl="1" indent="0">
              <a:buNone/>
            </a:pPr>
            <a:endParaRPr lang="es-ES" dirty="0">
              <a:solidFill>
                <a:schemeClr val="bg1"/>
              </a:solidFill>
            </a:endParaRPr>
          </a:p>
          <a:p>
            <a:pPr marL="0" indent="0">
              <a:buNone/>
            </a:pPr>
            <a:r>
              <a:rPr lang="es-ES" dirty="0" err="1">
                <a:solidFill>
                  <a:schemeClr val="bg1"/>
                </a:solidFill>
              </a:rPr>
              <a:t>Main</a:t>
            </a:r>
            <a:r>
              <a:rPr lang="es-ES" dirty="0">
                <a:solidFill>
                  <a:schemeClr val="bg1"/>
                </a:solidFill>
              </a:rPr>
              <a:t> </a:t>
            </a:r>
            <a:r>
              <a:rPr lang="es-ES" dirty="0" err="1">
                <a:solidFill>
                  <a:schemeClr val="bg1"/>
                </a:solidFill>
              </a:rPr>
              <a:t>explanatory</a:t>
            </a:r>
            <a:r>
              <a:rPr lang="es-ES" dirty="0">
                <a:solidFill>
                  <a:schemeClr val="bg1"/>
                </a:solidFill>
              </a:rPr>
              <a:t> variables</a:t>
            </a:r>
          </a:p>
          <a:p>
            <a:pPr lvl="1"/>
            <a:r>
              <a:rPr lang="es-ES" sz="1400" dirty="0" err="1">
                <a:solidFill>
                  <a:schemeClr val="bg1"/>
                </a:solidFill>
              </a:rPr>
              <a:t>Trip</a:t>
            </a:r>
            <a:r>
              <a:rPr lang="es-ES" sz="1400" dirty="0">
                <a:solidFill>
                  <a:schemeClr val="bg1"/>
                </a:solidFill>
              </a:rPr>
              <a:t> </a:t>
            </a:r>
            <a:r>
              <a:rPr lang="es-ES" sz="1400" dirty="0" err="1">
                <a:solidFill>
                  <a:schemeClr val="bg1"/>
                </a:solidFill>
              </a:rPr>
              <a:t>distance</a:t>
            </a:r>
            <a:endParaRPr lang="es-ES" sz="1400" dirty="0">
              <a:solidFill>
                <a:schemeClr val="bg1"/>
              </a:solidFill>
            </a:endParaRPr>
          </a:p>
          <a:p>
            <a:pPr lvl="1"/>
            <a:r>
              <a:rPr lang="es-ES" sz="1400" dirty="0" err="1">
                <a:solidFill>
                  <a:schemeClr val="bg1"/>
                </a:solidFill>
              </a:rPr>
              <a:t>Trip</a:t>
            </a:r>
            <a:r>
              <a:rPr lang="es-ES" sz="1400" dirty="0">
                <a:solidFill>
                  <a:schemeClr val="bg1"/>
                </a:solidFill>
              </a:rPr>
              <a:t> </a:t>
            </a:r>
            <a:r>
              <a:rPr lang="es-ES" sz="1400" dirty="0" err="1">
                <a:solidFill>
                  <a:schemeClr val="bg1"/>
                </a:solidFill>
              </a:rPr>
              <a:t>duration</a:t>
            </a:r>
            <a:endParaRPr lang="es-ES" sz="1400" dirty="0">
              <a:solidFill>
                <a:schemeClr val="bg1"/>
              </a:solidFill>
            </a:endParaRPr>
          </a:p>
          <a:p>
            <a:pPr lvl="1"/>
            <a:r>
              <a:rPr lang="es-ES" sz="1400" dirty="0" err="1">
                <a:solidFill>
                  <a:schemeClr val="bg1"/>
                </a:solidFill>
              </a:rPr>
              <a:t>Average</a:t>
            </a:r>
            <a:r>
              <a:rPr lang="es-ES" sz="1400" dirty="0">
                <a:solidFill>
                  <a:schemeClr val="bg1"/>
                </a:solidFill>
              </a:rPr>
              <a:t> </a:t>
            </a:r>
            <a:r>
              <a:rPr lang="es-ES" sz="1400" dirty="0" err="1">
                <a:solidFill>
                  <a:schemeClr val="bg1"/>
                </a:solidFill>
              </a:rPr>
              <a:t>speed</a:t>
            </a:r>
            <a:endParaRPr lang="es-ES" sz="1400" dirty="0">
              <a:solidFill>
                <a:schemeClr val="bg1"/>
              </a:solidFill>
            </a:endParaRPr>
          </a:p>
          <a:p>
            <a:pPr lvl="1"/>
            <a:r>
              <a:rPr lang="es-ES" sz="1400" dirty="0" err="1">
                <a:solidFill>
                  <a:schemeClr val="bg1"/>
                </a:solidFill>
              </a:rPr>
              <a:t>Fare</a:t>
            </a:r>
            <a:r>
              <a:rPr lang="es-ES" sz="1400" dirty="0">
                <a:solidFill>
                  <a:schemeClr val="bg1"/>
                </a:solidFill>
              </a:rPr>
              <a:t> </a:t>
            </a:r>
            <a:r>
              <a:rPr lang="es-ES" sz="1400" dirty="0" err="1">
                <a:solidFill>
                  <a:schemeClr val="bg1"/>
                </a:solidFill>
              </a:rPr>
              <a:t>amount</a:t>
            </a:r>
            <a:endParaRPr lang="es-ES" sz="14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2" name="Rectangle 1">
            <a:extLst>
              <a:ext uri="{FF2B5EF4-FFF2-40B4-BE49-F238E27FC236}">
                <a16:creationId xmlns:a16="http://schemas.microsoft.com/office/drawing/2014/main" id="{BED30011-5B0B-4F49-8E00-06BD7CA9CFA4}"/>
              </a:ext>
            </a:extLst>
          </p:cNvPr>
          <p:cNvSpPr/>
          <p:nvPr/>
        </p:nvSpPr>
        <p:spPr>
          <a:xfrm>
            <a:off x="69669" y="78377"/>
            <a:ext cx="4833258" cy="5065123"/>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pic>
        <p:nvPicPr>
          <p:cNvPr id="7" name="Picture 2" descr="How to Create a Rideshare App for Your Offline Business | by Mobindustry |  DataDrivenInvestor">
            <a:extLst>
              <a:ext uri="{FF2B5EF4-FFF2-40B4-BE49-F238E27FC236}">
                <a16:creationId xmlns:a16="http://schemas.microsoft.com/office/drawing/2014/main" id="{4B7F298D-BAE2-48DF-933D-A7E2F46F751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54934"/>
          <a:stretch/>
        </p:blipFill>
        <p:spPr bwMode="auto">
          <a:xfrm>
            <a:off x="4902927" y="0"/>
            <a:ext cx="4305060" cy="5143500"/>
          </a:xfrm>
          <a:prstGeom prst="rect">
            <a:avLst/>
          </a:prstGeom>
          <a:noFill/>
          <a:extLst>
            <a:ext uri="{909E8E84-426E-40DD-AFC4-6F175D3DCCD1}">
              <a14:hiddenFill xmlns:a14="http://schemas.microsoft.com/office/drawing/2010/main">
                <a:solidFill>
                  <a:srgbClr val="FFFFFF"/>
                </a:solidFill>
              </a14:hiddenFill>
            </a:ext>
          </a:extLst>
        </p:spPr>
      </p:pic>
      <p:sp>
        <p:nvSpPr>
          <p:cNvPr id="464" name="Google Shape;464;p72"/>
          <p:cNvSpPr/>
          <p:nvPr/>
        </p:nvSpPr>
        <p:spPr>
          <a:xfrm>
            <a:off x="204850" y="0"/>
            <a:ext cx="5375100" cy="4209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72"/>
          <p:cNvSpPr txBox="1">
            <a:spLocks noGrp="1"/>
          </p:cNvSpPr>
          <p:nvPr>
            <p:ph type="title"/>
          </p:nvPr>
        </p:nvSpPr>
        <p:spPr>
          <a:xfrm>
            <a:off x="720000" y="1544500"/>
            <a:ext cx="3852000" cy="102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Demo</a:t>
            </a:r>
            <a:endParaRPr sz="2800" dirty="0">
              <a:latin typeface="Nunito Black"/>
              <a:ea typeface="Nunito Black"/>
              <a:cs typeface="Nunito Black"/>
              <a:sym typeface="Nunito Black"/>
            </a:endParaRPr>
          </a:p>
        </p:txBody>
      </p:sp>
      <p:sp>
        <p:nvSpPr>
          <p:cNvPr id="466" name="Google Shape;466;p72"/>
          <p:cNvSpPr txBox="1">
            <a:spLocks noGrp="1"/>
          </p:cNvSpPr>
          <p:nvPr>
            <p:ph type="subTitle" idx="4294967295"/>
          </p:nvPr>
        </p:nvSpPr>
        <p:spPr>
          <a:xfrm>
            <a:off x="720025" y="2571700"/>
            <a:ext cx="3852000" cy="1537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Clr>
                <a:schemeClr val="dk1"/>
              </a:buClr>
              <a:buSzPts val="1100"/>
              <a:buFont typeface="Arial"/>
              <a:buNone/>
            </a:pPr>
            <a:r>
              <a:rPr lang="en"/>
              <a:t>Venus has a beautiful name and is the second planet from the Sun. It’s terribly hot—even hotter than Mercury—and its atmosphere is extremely poisonous. It’s the second-brightest natural object in the night sky after the Moon</a:t>
            </a:r>
            <a:endParaRPr/>
          </a:p>
        </p:txBody>
      </p:sp>
      <p:sp>
        <p:nvSpPr>
          <p:cNvPr id="467" name="Google Shape;467;p72"/>
          <p:cNvSpPr txBox="1">
            <a:spLocks noGrp="1"/>
          </p:cNvSpPr>
          <p:nvPr>
            <p:ph type="subTitle" idx="1"/>
          </p:nvPr>
        </p:nvSpPr>
        <p:spPr>
          <a:xfrm>
            <a:off x="720025" y="2571700"/>
            <a:ext cx="3852000" cy="153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Tip prediction model</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18" name="Google Shape;416;p68">
            <a:extLst>
              <a:ext uri="{FF2B5EF4-FFF2-40B4-BE49-F238E27FC236}">
                <a16:creationId xmlns:a16="http://schemas.microsoft.com/office/drawing/2014/main" id="{25508A7E-F542-4078-8761-6564A13CFEC6}"/>
              </a:ext>
            </a:extLst>
          </p:cNvPr>
          <p:cNvSpPr/>
          <p:nvPr/>
        </p:nvSpPr>
        <p:spPr>
          <a:xfrm>
            <a:off x="2830286" y="164549"/>
            <a:ext cx="6313714" cy="179487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70"/>
          <p:cNvSpPr txBox="1">
            <a:spLocks noGrp="1"/>
          </p:cNvSpPr>
          <p:nvPr>
            <p:ph type="title"/>
          </p:nvPr>
        </p:nvSpPr>
        <p:spPr>
          <a:xfrm>
            <a:off x="5346217" y="398210"/>
            <a:ext cx="2994300" cy="50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250" dirty="0"/>
              <a:t>Trip distance</a:t>
            </a:r>
            <a:endParaRPr sz="2250" dirty="0"/>
          </a:p>
        </p:txBody>
      </p:sp>
      <p:pic>
        <p:nvPicPr>
          <p:cNvPr id="9" name="Picture 8">
            <a:extLst>
              <a:ext uri="{FF2B5EF4-FFF2-40B4-BE49-F238E27FC236}">
                <a16:creationId xmlns:a16="http://schemas.microsoft.com/office/drawing/2014/main" id="{6AD68703-30E5-47DE-B314-E607ECA3991F}"/>
              </a:ext>
            </a:extLst>
          </p:cNvPr>
          <p:cNvPicPr>
            <a:picLocks noChangeAspect="1"/>
          </p:cNvPicPr>
          <p:nvPr/>
        </p:nvPicPr>
        <p:blipFill>
          <a:blip r:embed="rId3"/>
          <a:stretch>
            <a:fillRect/>
          </a:stretch>
        </p:blipFill>
        <p:spPr>
          <a:xfrm>
            <a:off x="4694068" y="1061998"/>
            <a:ext cx="4270528" cy="3916953"/>
          </a:xfrm>
          <a:prstGeom prst="rect">
            <a:avLst/>
          </a:prstGeom>
        </p:spPr>
      </p:pic>
      <p:grpSp>
        <p:nvGrpSpPr>
          <p:cNvPr id="3" name="Group 2">
            <a:extLst>
              <a:ext uri="{FF2B5EF4-FFF2-40B4-BE49-F238E27FC236}">
                <a16:creationId xmlns:a16="http://schemas.microsoft.com/office/drawing/2014/main" id="{074B91C9-F2F4-47D1-A8DE-D960BC0DBDBF}"/>
              </a:ext>
            </a:extLst>
          </p:cNvPr>
          <p:cNvGrpSpPr/>
          <p:nvPr/>
        </p:nvGrpSpPr>
        <p:grpSpPr>
          <a:xfrm>
            <a:off x="248002" y="1068932"/>
            <a:ext cx="3993073" cy="3910019"/>
            <a:chOff x="248002" y="1068932"/>
            <a:chExt cx="3993073" cy="3910019"/>
          </a:xfrm>
        </p:grpSpPr>
        <p:sp>
          <p:nvSpPr>
            <p:cNvPr id="14" name="Rectangle 13">
              <a:extLst>
                <a:ext uri="{FF2B5EF4-FFF2-40B4-BE49-F238E27FC236}">
                  <a16:creationId xmlns:a16="http://schemas.microsoft.com/office/drawing/2014/main" id="{5F8D8368-16F0-4A7C-94FE-E7846CF30961}"/>
                </a:ext>
              </a:extLst>
            </p:cNvPr>
            <p:cNvSpPr/>
            <p:nvPr/>
          </p:nvSpPr>
          <p:spPr>
            <a:xfrm rot="5400000">
              <a:off x="2000487" y="2738362"/>
              <a:ext cx="488104" cy="39930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 name="Picture 9">
              <a:extLst>
                <a:ext uri="{FF2B5EF4-FFF2-40B4-BE49-F238E27FC236}">
                  <a16:creationId xmlns:a16="http://schemas.microsoft.com/office/drawing/2014/main" id="{211FC631-7FDB-462B-B829-097C18D3A859}"/>
                </a:ext>
              </a:extLst>
            </p:cNvPr>
            <p:cNvPicPr>
              <a:picLocks noChangeAspect="1"/>
            </p:cNvPicPr>
            <p:nvPr/>
          </p:nvPicPr>
          <p:blipFill rotWithShape="1">
            <a:blip r:embed="rId4"/>
            <a:srcRect l="2832" b="4142"/>
            <a:stretch/>
          </p:blipFill>
          <p:spPr>
            <a:xfrm>
              <a:off x="638569" y="1071855"/>
              <a:ext cx="3602506" cy="3558975"/>
            </a:xfrm>
            <a:prstGeom prst="rect">
              <a:avLst/>
            </a:prstGeom>
          </p:spPr>
        </p:pic>
        <p:sp>
          <p:nvSpPr>
            <p:cNvPr id="2" name="Rectangle 1">
              <a:extLst>
                <a:ext uri="{FF2B5EF4-FFF2-40B4-BE49-F238E27FC236}">
                  <a16:creationId xmlns:a16="http://schemas.microsoft.com/office/drawing/2014/main" id="{203C1DD3-366F-4D5E-AE21-60A6AEDDAA06}"/>
                </a:ext>
              </a:extLst>
            </p:cNvPr>
            <p:cNvSpPr/>
            <p:nvPr/>
          </p:nvSpPr>
          <p:spPr>
            <a:xfrm>
              <a:off x="248002" y="1068932"/>
              <a:ext cx="390566" cy="35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TextBox 10">
              <a:extLst>
                <a:ext uri="{FF2B5EF4-FFF2-40B4-BE49-F238E27FC236}">
                  <a16:creationId xmlns:a16="http://schemas.microsoft.com/office/drawing/2014/main" id="{ECE07D5B-2D7E-47F9-9F08-7457BB6C16BE}"/>
                </a:ext>
              </a:extLst>
            </p:cNvPr>
            <p:cNvSpPr txBox="1"/>
            <p:nvPr/>
          </p:nvSpPr>
          <p:spPr>
            <a:xfrm>
              <a:off x="1833725" y="4627907"/>
              <a:ext cx="1867418" cy="307777"/>
            </a:xfrm>
            <a:prstGeom prst="rect">
              <a:avLst/>
            </a:prstGeom>
            <a:noFill/>
          </p:spPr>
          <p:txBody>
            <a:bodyPr wrap="square" rtlCol="0">
              <a:spAutoFit/>
            </a:bodyPr>
            <a:lstStyle/>
            <a:p>
              <a:r>
                <a:rPr lang="es-ES" dirty="0" err="1">
                  <a:solidFill>
                    <a:schemeClr val="tx1">
                      <a:lumMod val="50000"/>
                    </a:schemeClr>
                  </a:solidFill>
                </a:rPr>
                <a:t>Trip</a:t>
              </a:r>
              <a:r>
                <a:rPr lang="es-ES" dirty="0">
                  <a:solidFill>
                    <a:schemeClr val="tx1">
                      <a:lumMod val="50000"/>
                    </a:schemeClr>
                  </a:solidFill>
                </a:rPr>
                <a:t> </a:t>
              </a:r>
              <a:r>
                <a:rPr lang="es-ES" dirty="0" err="1">
                  <a:solidFill>
                    <a:schemeClr val="tx1">
                      <a:lumMod val="50000"/>
                    </a:schemeClr>
                  </a:solidFill>
                </a:rPr>
                <a:t>distance</a:t>
              </a:r>
              <a:endParaRPr lang="es-ES" dirty="0">
                <a:solidFill>
                  <a:schemeClr val="tx1">
                    <a:lumMod val="50000"/>
                  </a:schemeClr>
                </a:solidFill>
              </a:endParaRPr>
            </a:p>
          </p:txBody>
        </p:sp>
        <p:sp>
          <p:nvSpPr>
            <p:cNvPr id="12" name="TextBox 11">
              <a:extLst>
                <a:ext uri="{FF2B5EF4-FFF2-40B4-BE49-F238E27FC236}">
                  <a16:creationId xmlns:a16="http://schemas.microsoft.com/office/drawing/2014/main" id="{7DEF280E-5FCD-4EB7-9287-A3DB6AB6804E}"/>
                </a:ext>
              </a:extLst>
            </p:cNvPr>
            <p:cNvSpPr txBox="1"/>
            <p:nvPr/>
          </p:nvSpPr>
          <p:spPr>
            <a:xfrm rot="16200000">
              <a:off x="-159187" y="2795362"/>
              <a:ext cx="1191827" cy="307777"/>
            </a:xfrm>
            <a:prstGeom prst="rect">
              <a:avLst/>
            </a:prstGeom>
            <a:noFill/>
          </p:spPr>
          <p:txBody>
            <a:bodyPr wrap="square" rtlCol="0">
              <a:spAutoFit/>
            </a:bodyPr>
            <a:lstStyle/>
            <a:p>
              <a:r>
                <a:rPr lang="es-ES" dirty="0">
                  <a:solidFill>
                    <a:schemeClr val="tx1">
                      <a:lumMod val="50000"/>
                    </a:schemeClr>
                  </a:solidFill>
                </a:rPr>
                <a:t>Tip </a:t>
              </a:r>
              <a:r>
                <a:rPr lang="es-ES" dirty="0" err="1">
                  <a:solidFill>
                    <a:schemeClr val="tx1">
                      <a:lumMod val="50000"/>
                    </a:schemeClr>
                  </a:solidFill>
                </a:rPr>
                <a:t>amount</a:t>
              </a:r>
              <a:endParaRPr lang="es-ES" dirty="0">
                <a:solidFill>
                  <a:schemeClr val="tx1">
                    <a:lumMod val="50000"/>
                  </a:schemeClr>
                </a:solidFill>
              </a:endParaRPr>
            </a:p>
          </p:txBody>
        </p:sp>
      </p:grpSp>
      <p:pic>
        <p:nvPicPr>
          <p:cNvPr id="15" name="Picture 14">
            <a:extLst>
              <a:ext uri="{FF2B5EF4-FFF2-40B4-BE49-F238E27FC236}">
                <a16:creationId xmlns:a16="http://schemas.microsoft.com/office/drawing/2014/main" id="{176C67DF-5CDD-417D-B663-7E778DC9920F}"/>
              </a:ext>
            </a:extLst>
          </p:cNvPr>
          <p:cNvPicPr>
            <a:picLocks noChangeAspect="1"/>
          </p:cNvPicPr>
          <p:nvPr/>
        </p:nvPicPr>
        <p:blipFill>
          <a:blip r:embed="rId5"/>
          <a:stretch>
            <a:fillRect/>
          </a:stretch>
        </p:blipFill>
        <p:spPr>
          <a:xfrm>
            <a:off x="7197656" y="4383854"/>
            <a:ext cx="1698342" cy="488106"/>
          </a:xfrm>
          <a:prstGeom prst="rect">
            <a:avLst/>
          </a:prstGeom>
        </p:spPr>
      </p:pic>
    </p:spTree>
    <p:extLst>
      <p:ext uri="{BB962C8B-B14F-4D97-AF65-F5344CB8AC3E}">
        <p14:creationId xmlns:p14="http://schemas.microsoft.com/office/powerpoint/2010/main" val="4126257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69"/>
          <p:cNvSpPr txBox="1">
            <a:spLocks noGrp="1"/>
          </p:cNvSpPr>
          <p:nvPr>
            <p:ph type="title"/>
          </p:nvPr>
        </p:nvSpPr>
        <p:spPr>
          <a:xfrm>
            <a:off x="713225" y="539500"/>
            <a:ext cx="7699200" cy="691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200" dirty="0"/>
              <a:t>Trip duration</a:t>
            </a:r>
            <a:endParaRPr sz="3200" dirty="0"/>
          </a:p>
        </p:txBody>
      </p:sp>
      <p:pic>
        <p:nvPicPr>
          <p:cNvPr id="6" name="Picture 5">
            <a:extLst>
              <a:ext uri="{FF2B5EF4-FFF2-40B4-BE49-F238E27FC236}">
                <a16:creationId xmlns:a16="http://schemas.microsoft.com/office/drawing/2014/main" id="{41389D74-A1E7-48A4-A4AE-E255ED96C85A}"/>
              </a:ext>
            </a:extLst>
          </p:cNvPr>
          <p:cNvPicPr>
            <a:picLocks noChangeAspect="1"/>
          </p:cNvPicPr>
          <p:nvPr/>
        </p:nvPicPr>
        <p:blipFill>
          <a:blip r:embed="rId3"/>
          <a:stretch>
            <a:fillRect/>
          </a:stretch>
        </p:blipFill>
        <p:spPr>
          <a:xfrm>
            <a:off x="4645384" y="1155936"/>
            <a:ext cx="4225716" cy="3807949"/>
          </a:xfrm>
          <a:prstGeom prst="rect">
            <a:avLst/>
          </a:prstGeom>
        </p:spPr>
      </p:pic>
      <p:pic>
        <p:nvPicPr>
          <p:cNvPr id="10" name="Picture 9">
            <a:extLst>
              <a:ext uri="{FF2B5EF4-FFF2-40B4-BE49-F238E27FC236}">
                <a16:creationId xmlns:a16="http://schemas.microsoft.com/office/drawing/2014/main" id="{15FA082C-1AB3-4F34-8A31-CEBC22C71489}"/>
              </a:ext>
            </a:extLst>
          </p:cNvPr>
          <p:cNvPicPr>
            <a:picLocks noChangeAspect="1"/>
          </p:cNvPicPr>
          <p:nvPr/>
        </p:nvPicPr>
        <p:blipFill>
          <a:blip r:embed="rId4"/>
          <a:stretch>
            <a:fillRect/>
          </a:stretch>
        </p:blipFill>
        <p:spPr>
          <a:xfrm>
            <a:off x="7155285" y="4477212"/>
            <a:ext cx="1649227" cy="446151"/>
          </a:xfrm>
          <a:prstGeom prst="rect">
            <a:avLst/>
          </a:prstGeom>
        </p:spPr>
      </p:pic>
      <p:grpSp>
        <p:nvGrpSpPr>
          <p:cNvPr id="2" name="Group 1">
            <a:extLst>
              <a:ext uri="{FF2B5EF4-FFF2-40B4-BE49-F238E27FC236}">
                <a16:creationId xmlns:a16="http://schemas.microsoft.com/office/drawing/2014/main" id="{1C501885-E003-4417-BEA4-3C93E2E9A50A}"/>
              </a:ext>
            </a:extLst>
          </p:cNvPr>
          <p:cNvGrpSpPr/>
          <p:nvPr/>
        </p:nvGrpSpPr>
        <p:grpSpPr>
          <a:xfrm>
            <a:off x="153815" y="1155934"/>
            <a:ext cx="4153081" cy="3823018"/>
            <a:chOff x="153815" y="1155934"/>
            <a:chExt cx="4153081" cy="3823018"/>
          </a:xfrm>
        </p:grpSpPr>
        <p:sp>
          <p:nvSpPr>
            <p:cNvPr id="12" name="Rectangle 11">
              <a:extLst>
                <a:ext uri="{FF2B5EF4-FFF2-40B4-BE49-F238E27FC236}">
                  <a16:creationId xmlns:a16="http://schemas.microsoft.com/office/drawing/2014/main" id="{6F0E4600-DDCD-4981-A719-3278E1A457BF}"/>
                </a:ext>
              </a:extLst>
            </p:cNvPr>
            <p:cNvSpPr/>
            <p:nvPr/>
          </p:nvSpPr>
          <p:spPr>
            <a:xfrm rot="5400000">
              <a:off x="1993540" y="2665596"/>
              <a:ext cx="488104" cy="41386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angle 10">
              <a:extLst>
                <a:ext uri="{FF2B5EF4-FFF2-40B4-BE49-F238E27FC236}">
                  <a16:creationId xmlns:a16="http://schemas.microsoft.com/office/drawing/2014/main" id="{BE374B28-77C6-4CC2-9626-68BAA12D170F}"/>
                </a:ext>
              </a:extLst>
            </p:cNvPr>
            <p:cNvSpPr/>
            <p:nvPr/>
          </p:nvSpPr>
          <p:spPr>
            <a:xfrm>
              <a:off x="153815" y="1155934"/>
              <a:ext cx="484753" cy="35411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Picture 6">
              <a:extLst>
                <a:ext uri="{FF2B5EF4-FFF2-40B4-BE49-F238E27FC236}">
                  <a16:creationId xmlns:a16="http://schemas.microsoft.com/office/drawing/2014/main" id="{892729DD-8873-4645-BD6C-D771F72BB4ED}"/>
                </a:ext>
              </a:extLst>
            </p:cNvPr>
            <p:cNvPicPr>
              <a:picLocks noChangeAspect="1"/>
            </p:cNvPicPr>
            <p:nvPr/>
          </p:nvPicPr>
          <p:blipFill>
            <a:blip r:embed="rId5"/>
            <a:stretch>
              <a:fillRect/>
            </a:stretch>
          </p:blipFill>
          <p:spPr>
            <a:xfrm>
              <a:off x="541727" y="1155935"/>
              <a:ext cx="3765169" cy="3541122"/>
            </a:xfrm>
            <a:prstGeom prst="rect">
              <a:avLst/>
            </a:prstGeom>
          </p:spPr>
        </p:pic>
        <p:sp>
          <p:nvSpPr>
            <p:cNvPr id="9" name="TextBox 8">
              <a:extLst>
                <a:ext uri="{FF2B5EF4-FFF2-40B4-BE49-F238E27FC236}">
                  <a16:creationId xmlns:a16="http://schemas.microsoft.com/office/drawing/2014/main" id="{92B4DE77-2006-444A-9FFF-4CFC335BB82A}"/>
                </a:ext>
              </a:extLst>
            </p:cNvPr>
            <p:cNvSpPr txBox="1"/>
            <p:nvPr/>
          </p:nvSpPr>
          <p:spPr>
            <a:xfrm>
              <a:off x="1560547" y="4658129"/>
              <a:ext cx="1580305" cy="305755"/>
            </a:xfrm>
            <a:prstGeom prst="rect">
              <a:avLst/>
            </a:prstGeom>
            <a:noFill/>
          </p:spPr>
          <p:txBody>
            <a:bodyPr wrap="square" rtlCol="0">
              <a:spAutoFit/>
            </a:bodyPr>
            <a:lstStyle/>
            <a:p>
              <a:r>
                <a:rPr lang="es-ES" dirty="0" err="1">
                  <a:solidFill>
                    <a:schemeClr val="tx1">
                      <a:lumMod val="75000"/>
                      <a:lumOff val="25000"/>
                    </a:schemeClr>
                  </a:solidFill>
                </a:rPr>
                <a:t>Trip</a:t>
              </a:r>
              <a:r>
                <a:rPr lang="es-ES" dirty="0">
                  <a:solidFill>
                    <a:schemeClr val="tx1">
                      <a:lumMod val="75000"/>
                      <a:lumOff val="25000"/>
                    </a:schemeClr>
                  </a:solidFill>
                </a:rPr>
                <a:t> </a:t>
              </a:r>
              <a:r>
                <a:rPr lang="es-ES" dirty="0" err="1">
                  <a:solidFill>
                    <a:schemeClr val="tx1">
                      <a:lumMod val="75000"/>
                      <a:lumOff val="25000"/>
                    </a:schemeClr>
                  </a:solidFill>
                </a:rPr>
                <a:t>duration</a:t>
              </a:r>
              <a:endParaRPr lang="es-ES" dirty="0">
                <a:solidFill>
                  <a:schemeClr val="tx1">
                    <a:lumMod val="75000"/>
                    <a:lumOff val="25000"/>
                  </a:schemeClr>
                </a:solidFill>
              </a:endParaRPr>
            </a:p>
          </p:txBody>
        </p:sp>
        <p:sp>
          <p:nvSpPr>
            <p:cNvPr id="8" name="TextBox 7">
              <a:extLst>
                <a:ext uri="{FF2B5EF4-FFF2-40B4-BE49-F238E27FC236}">
                  <a16:creationId xmlns:a16="http://schemas.microsoft.com/office/drawing/2014/main" id="{AF5DA582-32E1-410F-956F-73BB916E2376}"/>
                </a:ext>
              </a:extLst>
            </p:cNvPr>
            <p:cNvSpPr txBox="1"/>
            <p:nvPr/>
          </p:nvSpPr>
          <p:spPr>
            <a:xfrm rot="16200000">
              <a:off x="-290274" y="2792345"/>
              <a:ext cx="1160898" cy="272720"/>
            </a:xfrm>
            <a:prstGeom prst="rect">
              <a:avLst/>
            </a:prstGeom>
            <a:noFill/>
          </p:spPr>
          <p:txBody>
            <a:bodyPr wrap="square" rtlCol="0">
              <a:spAutoFit/>
            </a:bodyPr>
            <a:lstStyle/>
            <a:p>
              <a:r>
                <a:rPr lang="es-ES" dirty="0">
                  <a:solidFill>
                    <a:schemeClr val="tx1">
                      <a:lumMod val="75000"/>
                      <a:lumOff val="25000"/>
                    </a:schemeClr>
                  </a:solidFill>
                </a:rPr>
                <a:t>Tip </a:t>
              </a:r>
              <a:r>
                <a:rPr lang="es-ES" dirty="0" err="1">
                  <a:solidFill>
                    <a:schemeClr val="tx1">
                      <a:lumMod val="75000"/>
                      <a:lumOff val="25000"/>
                    </a:schemeClr>
                  </a:solidFill>
                </a:rPr>
                <a:t>amount</a:t>
              </a:r>
              <a:endParaRPr lang="es-ES" dirty="0">
                <a:solidFill>
                  <a:schemeClr val="tx1">
                    <a:lumMod val="75000"/>
                    <a:lumOff val="25000"/>
                  </a:schemeClr>
                </a:solidFill>
              </a:endParaRPr>
            </a:p>
          </p:txBody>
        </p:sp>
      </p:grpSp>
    </p:spTree>
  </p:cSld>
  <p:clrMapOvr>
    <a:masterClrMapping/>
  </p:clrMapOvr>
</p:sld>
</file>

<file path=ppt/theme/theme1.xml><?xml version="1.0" encoding="utf-8"?>
<a:theme xmlns:a="http://schemas.openxmlformats.org/drawingml/2006/main" name="Discussing Lesson  by Slidesgo">
  <a:themeElements>
    <a:clrScheme name="Simple Light">
      <a:dk1>
        <a:srgbClr val="333333"/>
      </a:dk1>
      <a:lt1>
        <a:srgbClr val="FFFFFF"/>
      </a:lt1>
      <a:dk2>
        <a:srgbClr val="FFD33C"/>
      </a:dk2>
      <a:lt2>
        <a:srgbClr val="333333"/>
      </a:lt2>
      <a:accent1>
        <a:srgbClr val="FFFFFF"/>
      </a:accent1>
      <a:accent2>
        <a:srgbClr val="333333"/>
      </a:accent2>
      <a:accent3>
        <a:srgbClr val="FFD33C"/>
      </a:accent3>
      <a:accent4>
        <a:srgbClr val="333333"/>
      </a:accent4>
      <a:accent5>
        <a:srgbClr val="FFFFFF"/>
      </a:accent5>
      <a:accent6>
        <a:srgbClr val="333333"/>
      </a:accent6>
      <a:hlink>
        <a:srgbClr val="FFD33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2173</Words>
  <Application>Microsoft Office PowerPoint</Application>
  <PresentationFormat>On-screen Show (16:9)</PresentationFormat>
  <Paragraphs>203</Paragraphs>
  <Slides>16</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Archivo Black</vt:lpstr>
      <vt:lpstr>Roboto Condensed Light</vt:lpstr>
      <vt:lpstr>Wingdings</vt:lpstr>
      <vt:lpstr>Wingdings 3</vt:lpstr>
      <vt:lpstr>Google Sans</vt:lpstr>
      <vt:lpstr>Roboto</vt:lpstr>
      <vt:lpstr>Nunito Black</vt:lpstr>
      <vt:lpstr>Arial</vt:lpstr>
      <vt:lpstr>Verdana</vt:lpstr>
      <vt:lpstr>Discussing Lesson  by Slidesgo</vt:lpstr>
      <vt:lpstr>LEARNING ABOUT TAXI TRIPS TO HELP OUR SERVICE LAUNCH</vt:lpstr>
      <vt:lpstr>Objective</vt:lpstr>
      <vt:lpstr>Our solution</vt:lpstr>
      <vt:lpstr>Intro to New York</vt:lpstr>
      <vt:lpstr>Trip distribution</vt:lpstr>
      <vt:lpstr>Tip distribution </vt:lpstr>
      <vt:lpstr>Demo</vt:lpstr>
      <vt:lpstr>Trip distance</vt:lpstr>
      <vt:lpstr>Trip duration</vt:lpstr>
      <vt:lpstr>Trip average speed</vt:lpstr>
      <vt:lpstr>Maybe at this point you are already wondering… is this really so?</vt:lpstr>
      <vt:lpstr>Does this mean we cannot trust our model?</vt:lpstr>
      <vt:lpstr>PowerPoint Presentation</vt:lpstr>
      <vt:lpstr>PowerPoint Presentation</vt:lpstr>
      <vt:lpstr>PowerPoint Presentation</vt:lpstr>
      <vt:lpstr>Final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TIP AMOUNTS FOR TAXI TRIPS</dc:title>
  <dc:creator>Marta Bescansa</dc:creator>
  <cp:lastModifiedBy> </cp:lastModifiedBy>
  <cp:revision>34</cp:revision>
  <dcterms:modified xsi:type="dcterms:W3CDTF">2021-04-23T16:02:41Z</dcterms:modified>
</cp:coreProperties>
</file>