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337BA-1920-2C49-9AC3-D9199BE8837C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A290-4933-6946-AB89-7D7C6354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254" y="778049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Homepage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64372" y="411909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Sign Up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64372" y="1281495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3254" y="4210627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Create IOU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32117" y="2608763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My Account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8075" y="4210627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My Contacts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78347" y="4210627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My IOUs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7263" y="4210627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My History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254" y="2151086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While logged in…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 flipV="1">
            <a:off x="2066481" y="743725"/>
            <a:ext cx="697891" cy="366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2066481" y="1109865"/>
            <a:ext cx="697891" cy="5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178731" y="1613311"/>
            <a:ext cx="1676244" cy="995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4036" y="949679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Logged In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4457599" y="778049"/>
            <a:ext cx="686437" cy="5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30" idx="1"/>
          </p:cNvCxnSpPr>
          <p:nvPr/>
        </p:nvCxnSpPr>
        <p:spPr>
          <a:xfrm flipV="1">
            <a:off x="4457599" y="1281495"/>
            <a:ext cx="686437" cy="331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7695" y="949680"/>
            <a:ext cx="1693227" cy="663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Sign Out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30" idx="3"/>
            <a:endCxn id="37" idx="1"/>
          </p:cNvCxnSpPr>
          <p:nvPr/>
        </p:nvCxnSpPr>
        <p:spPr>
          <a:xfrm>
            <a:off x="6837263" y="1281495"/>
            <a:ext cx="4004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-11442"/>
            <a:ext cx="1864838" cy="423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Debts With Friends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endCxn id="8" idx="0"/>
          </p:cNvCxnSpPr>
          <p:nvPr/>
        </p:nvCxnSpPr>
        <p:spPr>
          <a:xfrm flipH="1">
            <a:off x="1219868" y="3272394"/>
            <a:ext cx="2951706" cy="93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  <a:endCxn id="12" idx="0"/>
          </p:cNvCxnSpPr>
          <p:nvPr/>
        </p:nvCxnSpPr>
        <p:spPr>
          <a:xfrm flipH="1">
            <a:off x="3324961" y="3272394"/>
            <a:ext cx="853770" cy="93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11" idx="0"/>
          </p:cNvCxnSpPr>
          <p:nvPr/>
        </p:nvCxnSpPr>
        <p:spPr>
          <a:xfrm>
            <a:off x="4178731" y="3272394"/>
            <a:ext cx="1405958" cy="93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2"/>
            <a:endCxn id="13" idx="0"/>
          </p:cNvCxnSpPr>
          <p:nvPr/>
        </p:nvCxnSpPr>
        <p:spPr>
          <a:xfrm>
            <a:off x="4178731" y="3272394"/>
            <a:ext cx="3505146" cy="93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" idx="1"/>
          </p:cNvCxnSpPr>
          <p:nvPr/>
        </p:nvCxnSpPr>
        <p:spPr>
          <a:xfrm flipV="1">
            <a:off x="480510" y="2940579"/>
            <a:ext cx="2851607" cy="1270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4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B</dc:creator>
  <cp:lastModifiedBy>M B</cp:lastModifiedBy>
  <cp:revision>2</cp:revision>
  <dcterms:created xsi:type="dcterms:W3CDTF">2014-02-01T06:01:18Z</dcterms:created>
  <dcterms:modified xsi:type="dcterms:W3CDTF">2014-02-01T06:15:15Z</dcterms:modified>
</cp:coreProperties>
</file>