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SOLID_(object-oriented_design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SOLID Principles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Best Practice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Principles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Single Responsibility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Open/Closed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Liskov Substitution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Interface Segregation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Dependency Inversion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794250"/>
            <a:ext cx="8520599" cy="355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CompositeConnectionFactory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Has an array of handlers to delegate to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Ask each handler if it knows how to create a Connection from the config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supports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If it does, return early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RuntimeException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"oops"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supports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UnsupportedOperationException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37950"/>
            <a:ext cx="8520599" cy="206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supports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Liskov Substitution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11700" y="1152475"/>
            <a:ext cx="8520599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“Objects in a program should be replaceable with instances of their subtypes without altering the correctness of that program.”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16050"/>
            <a:ext cx="8520599" cy="27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MongoConnectionFactory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hasProperty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RuntimeException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MongoConnection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supports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"mongo"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Segregation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11700" y="1152475"/>
            <a:ext cx="8520599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“Many client-specific interfaces are better than one general-purpose interface.”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isConnected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connect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findUsers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Avatar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getUserAvatar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getUserPermissions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findPosts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getUsersPosts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getUsersLatestPost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734600"/>
            <a:ext cx="8520599" cy="167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isConnected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connect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query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262650"/>
            <a:ext cx="4263000" cy="461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MyRequest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myNewMethod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$request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handle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$request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$request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myNewMethod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$myController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"Handling MyRequest\n";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$myController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handle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MyRequest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"Handling Request\n";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$myController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handle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252750" y="2075850"/>
            <a:ext cx="4637699" cy="99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Handling MyRequest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Handling Request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PHP Fatal error:  Call to undefined method Request::myNewMethod() in lsp.php on line 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Dependency Inversion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311700" y="1152475"/>
            <a:ext cx="8520599" cy="6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should “Depend upon Abstractions. Do not depend upon concretions.”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https://en.wikipedia.org/wiki/SOLID_(object-oriented_design)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Brandon Savage - Developing SOLID Applications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 Responsibility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11700" y="1152475"/>
            <a:ext cx="8520599" cy="4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“A class should have only one reason to change.”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1700" y="2090850"/>
            <a:ext cx="8520599" cy="1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 is a responsibility?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“A behaviour, or group of behaviours, that cannot be separated.”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432300"/>
            <a:ext cx="8520599" cy="42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resource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getResourceAsStream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"database.properties"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428700"/>
            <a:ext cx="8520599" cy="42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resourcePath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resource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getResourceAsStream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resourcePath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521850"/>
            <a:ext cx="8520599" cy="40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resource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9250"/>
            <a:ext cx="8520599" cy="27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null;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37950"/>
            <a:ext cx="8520599" cy="206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Open/Closed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11700" y="1152475"/>
            <a:ext cx="85205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“Software entities … should be open for extension, but closed for modification.”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7800" y="1706125"/>
            <a:ext cx="85205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avoid a single change in business logic resulting in cascading changes throughout an application.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When requirements change, add new code rather than change existing code.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 application can be 100% closed.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358250"/>
            <a:ext cx="8520599" cy="24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ConnectionFactory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Connection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DatabaseException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"mysql"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MysqlConnection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"postgres"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PostgresConnection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InMemoryConnection</a:t>
            </a:r>
            <a:r>
              <a:rPr lang="en" sz="10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