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7C7C"/>
    <a:srgbClr val="FFF7DD"/>
    <a:srgbClr val="FFF3CD"/>
    <a:srgbClr val="FFEEB7"/>
    <a:srgbClr val="FFE89F"/>
    <a:srgbClr val="000000"/>
    <a:srgbClr val="FFE38B"/>
    <a:srgbClr val="FFDE75"/>
    <a:srgbClr val="FFD757"/>
    <a:srgbClr val="FFCE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68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F67C1-D326-4124-99FB-E7BCB8C675EC}" type="datetimeFigureOut">
              <a:rPr lang="en-GB" smtClean="0"/>
              <a:t>19/10/2016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67008-63A4-4279-8B74-C299CFA8B1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40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F67C1-D326-4124-99FB-E7BCB8C675EC}" type="datetimeFigureOut">
              <a:rPr lang="en-GB" smtClean="0"/>
              <a:t>19/10/2016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67008-63A4-4279-8B74-C299CFA8B1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633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F67C1-D326-4124-99FB-E7BCB8C675EC}" type="datetimeFigureOut">
              <a:rPr lang="en-GB" smtClean="0"/>
              <a:t>19/10/2016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67008-63A4-4279-8B74-C299CFA8B1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85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F67C1-D326-4124-99FB-E7BCB8C675EC}" type="datetimeFigureOut">
              <a:rPr lang="en-GB" smtClean="0"/>
              <a:t>19/10/2016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67008-63A4-4279-8B74-C299CFA8B1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5987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F67C1-D326-4124-99FB-E7BCB8C675EC}" type="datetimeFigureOut">
              <a:rPr lang="en-GB" smtClean="0"/>
              <a:t>19/10/2016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67008-63A4-4279-8B74-C299CFA8B1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8661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F67C1-D326-4124-99FB-E7BCB8C675EC}" type="datetimeFigureOut">
              <a:rPr lang="en-GB" smtClean="0"/>
              <a:t>19/10/2016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67008-63A4-4279-8B74-C299CFA8B1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147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F67C1-D326-4124-99FB-E7BCB8C675EC}" type="datetimeFigureOut">
              <a:rPr lang="en-GB" smtClean="0"/>
              <a:t>19/10/2016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67008-63A4-4279-8B74-C299CFA8B1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500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F67C1-D326-4124-99FB-E7BCB8C675EC}" type="datetimeFigureOut">
              <a:rPr lang="en-GB" smtClean="0"/>
              <a:t>19/10/2016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67008-63A4-4279-8B74-C299CFA8B1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3109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F67C1-D326-4124-99FB-E7BCB8C675EC}" type="datetimeFigureOut">
              <a:rPr lang="en-GB" smtClean="0"/>
              <a:t>19/10/2016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67008-63A4-4279-8B74-C299CFA8B1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6828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F67C1-D326-4124-99FB-E7BCB8C675EC}" type="datetimeFigureOut">
              <a:rPr lang="en-GB" smtClean="0"/>
              <a:t>19/10/2016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67008-63A4-4279-8B74-C299CFA8B1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8464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F67C1-D326-4124-99FB-E7BCB8C675EC}" type="datetimeFigureOut">
              <a:rPr lang="en-GB" smtClean="0"/>
              <a:t>19/10/2016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67008-63A4-4279-8B74-C299CFA8B1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1011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F67C1-D326-4124-99FB-E7BCB8C675EC}" type="datetimeFigureOut">
              <a:rPr lang="en-GB" smtClean="0"/>
              <a:t>19/10/2016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67008-63A4-4279-8B74-C299CFA8B1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4477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6162844" y="-998664"/>
            <a:ext cx="6486355" cy="6360885"/>
            <a:chOff x="0" y="0"/>
            <a:chExt cx="4320000" cy="4320000"/>
          </a:xfrm>
        </p:grpSpPr>
        <p:sp>
          <p:nvSpPr>
            <p:cNvPr id="28" name="Oval 27"/>
            <p:cNvSpPr/>
            <p:nvPr/>
          </p:nvSpPr>
          <p:spPr>
            <a:xfrm>
              <a:off x="0" y="0"/>
              <a:ext cx="4320000" cy="43200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163689" y="5643"/>
              <a:ext cx="3960000" cy="3960000"/>
            </a:xfrm>
            <a:prstGeom prst="ellipse">
              <a:avLst/>
            </a:prstGeom>
            <a:solidFill>
              <a:srgbClr val="FFCE33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343689" y="360000"/>
              <a:ext cx="3600000" cy="3600000"/>
            </a:xfrm>
            <a:prstGeom prst="ellipse">
              <a:avLst/>
            </a:prstGeom>
            <a:solidFill>
              <a:srgbClr val="FFD757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523689" y="354357"/>
              <a:ext cx="3240000" cy="3240000"/>
            </a:xfrm>
            <a:prstGeom prst="ellipse">
              <a:avLst/>
            </a:prstGeom>
            <a:solidFill>
              <a:srgbClr val="FFDE75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703689" y="717179"/>
              <a:ext cx="2880000" cy="2880000"/>
            </a:xfrm>
            <a:prstGeom prst="ellipse">
              <a:avLst/>
            </a:prstGeom>
            <a:solidFill>
              <a:srgbClr val="FFE38B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Oval 32"/>
            <p:cNvSpPr>
              <a:spLocks noChangeAspect="1"/>
            </p:cNvSpPr>
            <p:nvPr/>
          </p:nvSpPr>
          <p:spPr>
            <a:xfrm>
              <a:off x="883689" y="725643"/>
              <a:ext cx="2520000" cy="2520000"/>
            </a:xfrm>
            <a:prstGeom prst="ellipse">
              <a:avLst/>
            </a:prstGeom>
            <a:solidFill>
              <a:srgbClr val="FFE89F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/>
            <p:cNvSpPr>
              <a:spLocks noChangeAspect="1"/>
            </p:cNvSpPr>
            <p:nvPr/>
          </p:nvSpPr>
          <p:spPr>
            <a:xfrm>
              <a:off x="1062000" y="1059179"/>
              <a:ext cx="2160000" cy="2160000"/>
            </a:xfrm>
            <a:prstGeom prst="ellipse">
              <a:avLst/>
            </a:prstGeom>
            <a:solidFill>
              <a:srgbClr val="FFEEB7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1243689" y="1068714"/>
              <a:ext cx="1800000" cy="1800000"/>
            </a:xfrm>
            <a:prstGeom prst="ellipse">
              <a:avLst/>
            </a:prstGeom>
            <a:solidFill>
              <a:srgbClr val="FFF3CD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1440000" y="1447589"/>
              <a:ext cx="1440000" cy="1440000"/>
            </a:xfrm>
            <a:prstGeom prst="ellipse">
              <a:avLst/>
            </a:prstGeom>
            <a:solidFill>
              <a:srgbClr val="FFF7DD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40000"/>
              <a:lumOff val="6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/>
          <p:cNvGrpSpPr/>
          <p:nvPr/>
        </p:nvGrpSpPr>
        <p:grpSpPr>
          <a:xfrm>
            <a:off x="-910868" y="-1130624"/>
            <a:ext cx="4320000" cy="4320000"/>
            <a:chOff x="0" y="0"/>
            <a:chExt cx="4320000" cy="4320000"/>
          </a:xfrm>
        </p:grpSpPr>
        <p:sp>
          <p:nvSpPr>
            <p:cNvPr id="4" name="Oval 3"/>
            <p:cNvSpPr/>
            <p:nvPr/>
          </p:nvSpPr>
          <p:spPr>
            <a:xfrm>
              <a:off x="0" y="0"/>
              <a:ext cx="4320000" cy="43200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163689" y="5643"/>
              <a:ext cx="3960000" cy="3960000"/>
            </a:xfrm>
            <a:prstGeom prst="ellipse">
              <a:avLst/>
            </a:prstGeom>
            <a:solidFill>
              <a:srgbClr val="FFCE33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343689" y="360000"/>
              <a:ext cx="3600000" cy="3600000"/>
            </a:xfrm>
            <a:prstGeom prst="ellipse">
              <a:avLst/>
            </a:prstGeom>
            <a:solidFill>
              <a:srgbClr val="FFD757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523689" y="354357"/>
              <a:ext cx="3240000" cy="3240000"/>
            </a:xfrm>
            <a:prstGeom prst="ellipse">
              <a:avLst/>
            </a:prstGeom>
            <a:solidFill>
              <a:srgbClr val="FFDE75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703689" y="717179"/>
              <a:ext cx="2880000" cy="2880000"/>
            </a:xfrm>
            <a:prstGeom prst="ellipse">
              <a:avLst/>
            </a:prstGeom>
            <a:solidFill>
              <a:srgbClr val="FFE38B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83689" y="725643"/>
              <a:ext cx="2520000" cy="2520000"/>
            </a:xfrm>
            <a:prstGeom prst="ellipse">
              <a:avLst/>
            </a:prstGeom>
            <a:solidFill>
              <a:srgbClr val="FFE89F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1062000" y="1059179"/>
              <a:ext cx="2160000" cy="2160000"/>
            </a:xfrm>
            <a:prstGeom prst="ellipse">
              <a:avLst/>
            </a:prstGeom>
            <a:solidFill>
              <a:srgbClr val="FFEEB7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/>
            <p:cNvSpPr>
              <a:spLocks noChangeAspect="1"/>
            </p:cNvSpPr>
            <p:nvPr/>
          </p:nvSpPr>
          <p:spPr>
            <a:xfrm>
              <a:off x="1243689" y="1068714"/>
              <a:ext cx="1800000" cy="1800000"/>
            </a:xfrm>
            <a:prstGeom prst="ellipse">
              <a:avLst/>
            </a:prstGeom>
            <a:solidFill>
              <a:srgbClr val="FFF3CD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1440000" y="1447589"/>
              <a:ext cx="1440000" cy="1440000"/>
            </a:xfrm>
            <a:prstGeom prst="ellipse">
              <a:avLst/>
            </a:prstGeom>
            <a:solidFill>
              <a:srgbClr val="FFF7DD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994844" y="3401602"/>
            <a:ext cx="4320000" cy="4320000"/>
            <a:chOff x="0" y="0"/>
            <a:chExt cx="4320000" cy="4320000"/>
          </a:xfrm>
        </p:grpSpPr>
        <p:sp>
          <p:nvSpPr>
            <p:cNvPr id="15" name="Oval 14"/>
            <p:cNvSpPr/>
            <p:nvPr/>
          </p:nvSpPr>
          <p:spPr>
            <a:xfrm>
              <a:off x="0" y="0"/>
              <a:ext cx="4320000" cy="43200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163689" y="5643"/>
              <a:ext cx="3960000" cy="3960000"/>
            </a:xfrm>
            <a:prstGeom prst="ellipse">
              <a:avLst/>
            </a:prstGeom>
            <a:solidFill>
              <a:srgbClr val="FFCE33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/>
            <p:cNvSpPr>
              <a:spLocks noChangeAspect="1"/>
            </p:cNvSpPr>
            <p:nvPr/>
          </p:nvSpPr>
          <p:spPr>
            <a:xfrm>
              <a:off x="343689" y="360000"/>
              <a:ext cx="3600000" cy="3600000"/>
            </a:xfrm>
            <a:prstGeom prst="ellipse">
              <a:avLst/>
            </a:prstGeom>
            <a:solidFill>
              <a:srgbClr val="FFD757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523689" y="354357"/>
              <a:ext cx="3240000" cy="3240000"/>
            </a:xfrm>
            <a:prstGeom prst="ellipse">
              <a:avLst/>
            </a:prstGeom>
            <a:solidFill>
              <a:srgbClr val="FFDE75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703689" y="717179"/>
              <a:ext cx="2880000" cy="2880000"/>
            </a:xfrm>
            <a:prstGeom prst="ellipse">
              <a:avLst/>
            </a:prstGeom>
            <a:solidFill>
              <a:srgbClr val="FFE38B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883689" y="725643"/>
              <a:ext cx="2520000" cy="2520000"/>
            </a:xfrm>
            <a:prstGeom prst="ellipse">
              <a:avLst/>
            </a:prstGeom>
            <a:solidFill>
              <a:srgbClr val="FFE89F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1062000" y="1059179"/>
              <a:ext cx="2160000" cy="2160000"/>
            </a:xfrm>
            <a:prstGeom prst="ellipse">
              <a:avLst/>
            </a:prstGeom>
            <a:solidFill>
              <a:srgbClr val="FFEEB7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1243689" y="1068714"/>
              <a:ext cx="1800000" cy="1800000"/>
            </a:xfrm>
            <a:prstGeom prst="ellipse">
              <a:avLst/>
            </a:prstGeom>
            <a:solidFill>
              <a:srgbClr val="FFF3CD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/>
            <p:cNvSpPr>
              <a:spLocks noChangeAspect="1"/>
            </p:cNvSpPr>
            <p:nvPr/>
          </p:nvSpPr>
          <p:spPr>
            <a:xfrm>
              <a:off x="1440000" y="1447589"/>
              <a:ext cx="1440000" cy="1440000"/>
            </a:xfrm>
            <a:prstGeom prst="ellipse">
              <a:avLst/>
            </a:prstGeom>
            <a:solidFill>
              <a:srgbClr val="FFF7DD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5592577" y="353148"/>
            <a:ext cx="6282267" cy="4285288"/>
          </a:xfrm>
          <a:prstGeom prst="rect">
            <a:avLst/>
          </a:prstGeom>
          <a:solidFill>
            <a:schemeClr val="accent6">
              <a:lumMod val="40000"/>
              <a:lumOff val="6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470132" y="2275305"/>
            <a:ext cx="2130979" cy="4285288"/>
          </a:xfrm>
          <a:prstGeom prst="rect">
            <a:avLst/>
          </a:prstGeom>
          <a:solidFill>
            <a:schemeClr val="accent6">
              <a:lumMod val="40000"/>
              <a:lumOff val="6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1076861" y="235181"/>
            <a:ext cx="3456253" cy="2954195"/>
          </a:xfrm>
          <a:prstGeom prst="rect">
            <a:avLst/>
          </a:prstGeom>
          <a:solidFill>
            <a:schemeClr val="accent6">
              <a:lumMod val="40000"/>
              <a:lumOff val="6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/>
        </p:nvSpPr>
        <p:spPr>
          <a:xfrm>
            <a:off x="1867569" y="2874534"/>
            <a:ext cx="4764424" cy="2771043"/>
          </a:xfrm>
          <a:prstGeom prst="rect">
            <a:avLst/>
          </a:prstGeom>
          <a:solidFill>
            <a:schemeClr val="accent6">
              <a:lumMod val="40000"/>
              <a:lumOff val="6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/>
          <p:cNvSpPr/>
          <p:nvPr/>
        </p:nvSpPr>
        <p:spPr>
          <a:xfrm>
            <a:off x="3379577" y="4889624"/>
            <a:ext cx="6090356" cy="1701354"/>
          </a:xfrm>
          <a:prstGeom prst="rect">
            <a:avLst/>
          </a:prstGeom>
          <a:solidFill>
            <a:schemeClr val="accent6">
              <a:lumMod val="40000"/>
              <a:lumOff val="6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/>
          <p:cNvSpPr/>
          <p:nvPr/>
        </p:nvSpPr>
        <p:spPr>
          <a:xfrm>
            <a:off x="9973477" y="870293"/>
            <a:ext cx="1297371" cy="5704800"/>
          </a:xfrm>
          <a:prstGeom prst="rect">
            <a:avLst/>
          </a:prstGeom>
          <a:solidFill>
            <a:schemeClr val="accent6">
              <a:lumMod val="40000"/>
              <a:lumOff val="6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50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1" name="Group 40"/>
          <p:cNvGrpSpPr/>
          <p:nvPr/>
        </p:nvGrpSpPr>
        <p:grpSpPr>
          <a:xfrm>
            <a:off x="5342003" y="14127"/>
            <a:ext cx="4706752" cy="4498621"/>
            <a:chOff x="6162844" y="-998664"/>
            <a:chExt cx="6486355" cy="6360885"/>
          </a:xfrm>
        </p:grpSpPr>
        <p:sp>
          <p:nvSpPr>
            <p:cNvPr id="42" name="Oval 41"/>
            <p:cNvSpPr/>
            <p:nvPr/>
          </p:nvSpPr>
          <p:spPr>
            <a:xfrm>
              <a:off x="6162844" y="-998664"/>
              <a:ext cx="6486355" cy="636088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2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Oval 42"/>
            <p:cNvSpPr>
              <a:spLocks noChangeAspect="1"/>
            </p:cNvSpPr>
            <p:nvPr/>
          </p:nvSpPr>
          <p:spPr>
            <a:xfrm>
              <a:off x="6408618" y="-990355"/>
              <a:ext cx="5945825" cy="583081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2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6678883" y="-468590"/>
              <a:ext cx="5405296" cy="530073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2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>
            <a:xfrm>
              <a:off x="6949148" y="-476899"/>
              <a:ext cx="4864766" cy="477066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2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Oval 45"/>
            <p:cNvSpPr>
              <a:spLocks noChangeAspect="1"/>
            </p:cNvSpPr>
            <p:nvPr/>
          </p:nvSpPr>
          <p:spPr>
            <a:xfrm>
              <a:off x="7219413" y="57330"/>
              <a:ext cx="4324237" cy="424059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2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Oval 46"/>
            <p:cNvSpPr>
              <a:spLocks noChangeAspect="1"/>
            </p:cNvSpPr>
            <p:nvPr/>
          </p:nvSpPr>
          <p:spPr>
            <a:xfrm>
              <a:off x="7489677" y="69792"/>
              <a:ext cx="3783707" cy="371051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2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>
            <a:xfrm>
              <a:off x="7757406" y="560900"/>
              <a:ext cx="3243178" cy="318044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2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Oval 48"/>
            <p:cNvSpPr>
              <a:spLocks noChangeAspect="1"/>
            </p:cNvSpPr>
            <p:nvPr/>
          </p:nvSpPr>
          <p:spPr>
            <a:xfrm>
              <a:off x="8030207" y="574939"/>
              <a:ext cx="2702648" cy="265036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2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Oval 49"/>
            <p:cNvSpPr>
              <a:spLocks noChangeAspect="1"/>
            </p:cNvSpPr>
            <p:nvPr/>
          </p:nvSpPr>
          <p:spPr>
            <a:xfrm>
              <a:off x="8324962" y="1132805"/>
              <a:ext cx="2162118" cy="212029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2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5592577" y="353148"/>
            <a:ext cx="6282267" cy="4285288"/>
          </a:xfrm>
          <a:prstGeom prst="rect">
            <a:avLst/>
          </a:prstGeom>
          <a:solidFill>
            <a:schemeClr val="bg1">
              <a:lumMod val="8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2"/>
          <p:cNvGrpSpPr/>
          <p:nvPr/>
        </p:nvGrpSpPr>
        <p:grpSpPr>
          <a:xfrm>
            <a:off x="-684917" y="1282446"/>
            <a:ext cx="6486355" cy="6360885"/>
            <a:chOff x="6162844" y="-998664"/>
            <a:chExt cx="6486355" cy="6360885"/>
          </a:xfrm>
        </p:grpSpPr>
        <p:sp>
          <p:nvSpPr>
            <p:cNvPr id="28" name="Oval 27"/>
            <p:cNvSpPr/>
            <p:nvPr/>
          </p:nvSpPr>
          <p:spPr>
            <a:xfrm>
              <a:off x="6162844" y="-998664"/>
              <a:ext cx="6486355" cy="636088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2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408618" y="-990355"/>
              <a:ext cx="5945825" cy="583081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2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6678883" y="-468590"/>
              <a:ext cx="5405296" cy="530073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2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6949148" y="-476899"/>
              <a:ext cx="4864766" cy="477066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2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7219413" y="57330"/>
              <a:ext cx="4324237" cy="424059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2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Oval 32"/>
            <p:cNvSpPr>
              <a:spLocks noChangeAspect="1"/>
            </p:cNvSpPr>
            <p:nvPr/>
          </p:nvSpPr>
          <p:spPr>
            <a:xfrm>
              <a:off x="7489677" y="69792"/>
              <a:ext cx="3783707" cy="371051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2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/>
            <p:cNvSpPr>
              <a:spLocks noChangeAspect="1"/>
            </p:cNvSpPr>
            <p:nvPr/>
          </p:nvSpPr>
          <p:spPr>
            <a:xfrm>
              <a:off x="7757406" y="560900"/>
              <a:ext cx="3243178" cy="318044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2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8030207" y="574939"/>
              <a:ext cx="2702648" cy="265036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2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8324962" y="1132805"/>
              <a:ext cx="2162118" cy="212029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2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470132" y="2275305"/>
            <a:ext cx="2130979" cy="4285288"/>
          </a:xfrm>
          <a:prstGeom prst="rect">
            <a:avLst/>
          </a:prstGeom>
          <a:solidFill>
            <a:schemeClr val="bg1">
              <a:lumMod val="8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1076861" y="235181"/>
            <a:ext cx="3456253" cy="2954195"/>
          </a:xfrm>
          <a:prstGeom prst="rect">
            <a:avLst/>
          </a:prstGeom>
          <a:solidFill>
            <a:schemeClr val="bg1">
              <a:lumMod val="8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/>
        </p:nvSpPr>
        <p:spPr>
          <a:xfrm>
            <a:off x="1867569" y="2874534"/>
            <a:ext cx="4764424" cy="2771043"/>
          </a:xfrm>
          <a:prstGeom prst="rect">
            <a:avLst/>
          </a:prstGeom>
          <a:solidFill>
            <a:schemeClr val="bg1">
              <a:lumMod val="8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/>
          <p:cNvSpPr/>
          <p:nvPr/>
        </p:nvSpPr>
        <p:spPr>
          <a:xfrm>
            <a:off x="3379577" y="4889624"/>
            <a:ext cx="6090356" cy="1701354"/>
          </a:xfrm>
          <a:prstGeom prst="rect">
            <a:avLst/>
          </a:prstGeom>
          <a:solidFill>
            <a:schemeClr val="bg1">
              <a:lumMod val="8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1" name="Group 50"/>
          <p:cNvGrpSpPr>
            <a:grpSpLocks noChangeAspect="1"/>
          </p:cNvGrpSpPr>
          <p:nvPr/>
        </p:nvGrpSpPr>
        <p:grpSpPr>
          <a:xfrm>
            <a:off x="8691990" y="3534339"/>
            <a:ext cx="3465230" cy="3312000"/>
            <a:chOff x="6162844" y="-998664"/>
            <a:chExt cx="6486355" cy="6360885"/>
          </a:xfrm>
        </p:grpSpPr>
        <p:sp>
          <p:nvSpPr>
            <p:cNvPr id="52" name="Oval 51"/>
            <p:cNvSpPr/>
            <p:nvPr/>
          </p:nvSpPr>
          <p:spPr>
            <a:xfrm>
              <a:off x="6162844" y="-998664"/>
              <a:ext cx="6486355" cy="636088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2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Oval 52"/>
            <p:cNvSpPr>
              <a:spLocks noChangeAspect="1"/>
            </p:cNvSpPr>
            <p:nvPr/>
          </p:nvSpPr>
          <p:spPr>
            <a:xfrm>
              <a:off x="6408618" y="-990355"/>
              <a:ext cx="5945825" cy="583081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2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Oval 53"/>
            <p:cNvSpPr>
              <a:spLocks noChangeAspect="1"/>
            </p:cNvSpPr>
            <p:nvPr/>
          </p:nvSpPr>
          <p:spPr>
            <a:xfrm>
              <a:off x="6678883" y="-468590"/>
              <a:ext cx="5405296" cy="530073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2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Oval 54"/>
            <p:cNvSpPr>
              <a:spLocks noChangeAspect="1"/>
            </p:cNvSpPr>
            <p:nvPr/>
          </p:nvSpPr>
          <p:spPr>
            <a:xfrm>
              <a:off x="6949148" y="-476899"/>
              <a:ext cx="4864766" cy="477066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2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Oval 55"/>
            <p:cNvSpPr>
              <a:spLocks noChangeAspect="1"/>
            </p:cNvSpPr>
            <p:nvPr/>
          </p:nvSpPr>
          <p:spPr>
            <a:xfrm>
              <a:off x="7219413" y="57330"/>
              <a:ext cx="4324237" cy="424059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2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Oval 56"/>
            <p:cNvSpPr>
              <a:spLocks noChangeAspect="1"/>
            </p:cNvSpPr>
            <p:nvPr/>
          </p:nvSpPr>
          <p:spPr>
            <a:xfrm>
              <a:off x="7489677" y="69792"/>
              <a:ext cx="3783707" cy="371051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2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Oval 57"/>
            <p:cNvSpPr>
              <a:spLocks noChangeAspect="1"/>
            </p:cNvSpPr>
            <p:nvPr/>
          </p:nvSpPr>
          <p:spPr>
            <a:xfrm>
              <a:off x="7757406" y="560900"/>
              <a:ext cx="3243178" cy="318044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2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Oval 58"/>
            <p:cNvSpPr>
              <a:spLocks noChangeAspect="1"/>
            </p:cNvSpPr>
            <p:nvPr/>
          </p:nvSpPr>
          <p:spPr>
            <a:xfrm>
              <a:off x="8030207" y="574939"/>
              <a:ext cx="2702648" cy="265036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2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Oval 59"/>
            <p:cNvSpPr>
              <a:spLocks noChangeAspect="1"/>
            </p:cNvSpPr>
            <p:nvPr/>
          </p:nvSpPr>
          <p:spPr>
            <a:xfrm>
              <a:off x="8324962" y="1132805"/>
              <a:ext cx="2162118" cy="212029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2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9973477" y="870293"/>
            <a:ext cx="1297371" cy="5704800"/>
          </a:xfrm>
          <a:prstGeom prst="rect">
            <a:avLst/>
          </a:prstGeom>
          <a:solidFill>
            <a:schemeClr val="bg1">
              <a:lumMod val="8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4993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563802" y="3629924"/>
            <a:ext cx="4320000" cy="4320000"/>
            <a:chOff x="-910868" y="-1130624"/>
            <a:chExt cx="4320000" cy="4320000"/>
          </a:xfrm>
        </p:grpSpPr>
        <p:sp>
          <p:nvSpPr>
            <p:cNvPr id="4" name="Oval 3"/>
            <p:cNvSpPr/>
            <p:nvPr/>
          </p:nvSpPr>
          <p:spPr>
            <a:xfrm rot="6738887">
              <a:off x="-910868" y="-1130624"/>
              <a:ext cx="4320000" cy="4320000"/>
            </a:xfrm>
            <a:prstGeom prst="ellipse">
              <a:avLst/>
            </a:prstGeom>
            <a:solidFill>
              <a:srgbClr val="7C7C7C">
                <a:alpha val="27000"/>
              </a:srgb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 rot="6738887">
              <a:off x="-563375" y="-899511"/>
              <a:ext cx="3960000" cy="3960000"/>
            </a:xfrm>
            <a:prstGeom prst="ellipse">
              <a:avLst/>
            </a:prstGeom>
            <a:solidFill>
              <a:srgbClr val="7C7C7C">
                <a:alpha val="27000"/>
              </a:srgb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Oval 5"/>
            <p:cNvSpPr>
              <a:spLocks noChangeAspect="1"/>
            </p:cNvSpPr>
            <p:nvPr/>
          </p:nvSpPr>
          <p:spPr>
            <a:xfrm rot="6738887">
              <a:off x="-544675" y="-785713"/>
              <a:ext cx="3600000" cy="3600000"/>
            </a:xfrm>
            <a:prstGeom prst="ellipse">
              <a:avLst/>
            </a:prstGeom>
            <a:solidFill>
              <a:srgbClr val="7C7C7C">
                <a:alpha val="27000"/>
              </a:srgb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 rot="6738887">
              <a:off x="-192934" y="-535226"/>
              <a:ext cx="3240000" cy="3240000"/>
            </a:xfrm>
            <a:prstGeom prst="ellipse">
              <a:avLst/>
            </a:prstGeom>
            <a:solidFill>
              <a:srgbClr val="7C7C7C">
                <a:alpha val="27000"/>
              </a:srgb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 rot="6738887">
              <a:off x="-182065" y="-424642"/>
              <a:ext cx="2880000" cy="2880000"/>
            </a:xfrm>
            <a:prstGeom prst="ellipse">
              <a:avLst/>
            </a:prstGeom>
            <a:solidFill>
              <a:srgbClr val="7C7C7C">
                <a:alpha val="27000"/>
              </a:srgb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 rot="6738887">
              <a:off x="156625" y="-179511"/>
              <a:ext cx="2520000" cy="2520000"/>
            </a:xfrm>
            <a:prstGeom prst="ellipse">
              <a:avLst/>
            </a:prstGeom>
            <a:solidFill>
              <a:srgbClr val="7C7C7C">
                <a:alpha val="27000"/>
              </a:srgb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>
            <a:xfrm rot="6738887">
              <a:off x="195228" y="-59370"/>
              <a:ext cx="2160000" cy="2160000"/>
            </a:xfrm>
            <a:prstGeom prst="ellipse">
              <a:avLst/>
            </a:prstGeom>
            <a:solidFill>
              <a:srgbClr val="7C7C7C">
                <a:alpha val="27000"/>
              </a:srgb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/>
            <p:cNvSpPr>
              <a:spLocks noChangeAspect="1"/>
            </p:cNvSpPr>
            <p:nvPr/>
          </p:nvSpPr>
          <p:spPr>
            <a:xfrm rot="6738887">
              <a:off x="532286" y="186917"/>
              <a:ext cx="1800000" cy="1800000"/>
            </a:xfrm>
            <a:prstGeom prst="ellipse">
              <a:avLst/>
            </a:prstGeom>
            <a:solidFill>
              <a:srgbClr val="7C7C7C">
                <a:alpha val="27000"/>
              </a:srgb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/>
            <p:cNvSpPr>
              <a:spLocks noChangeAspect="1"/>
            </p:cNvSpPr>
            <p:nvPr/>
          </p:nvSpPr>
          <p:spPr>
            <a:xfrm rot="6738887">
              <a:off x="522111" y="306494"/>
              <a:ext cx="1440000" cy="1440000"/>
            </a:xfrm>
            <a:prstGeom prst="ellipse">
              <a:avLst/>
            </a:prstGeom>
            <a:solidFill>
              <a:srgbClr val="7C7C7C">
                <a:alpha val="27000"/>
              </a:srgb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203976" y="1445225"/>
            <a:ext cx="4320000" cy="4320000"/>
            <a:chOff x="-910868" y="-1130624"/>
            <a:chExt cx="4320000" cy="4320000"/>
          </a:xfrm>
        </p:grpSpPr>
        <p:sp>
          <p:nvSpPr>
            <p:cNvPr id="42" name="Oval 41"/>
            <p:cNvSpPr/>
            <p:nvPr/>
          </p:nvSpPr>
          <p:spPr>
            <a:xfrm rot="6738887">
              <a:off x="-910868" y="-1130624"/>
              <a:ext cx="4320000" cy="4320000"/>
            </a:xfrm>
            <a:prstGeom prst="ellipse">
              <a:avLst/>
            </a:prstGeom>
            <a:solidFill>
              <a:srgbClr val="7C7C7C">
                <a:alpha val="27000"/>
              </a:srgb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Oval 42"/>
            <p:cNvSpPr>
              <a:spLocks noChangeAspect="1"/>
            </p:cNvSpPr>
            <p:nvPr/>
          </p:nvSpPr>
          <p:spPr>
            <a:xfrm rot="6738887">
              <a:off x="-563375" y="-899511"/>
              <a:ext cx="3960000" cy="3960000"/>
            </a:xfrm>
            <a:prstGeom prst="ellipse">
              <a:avLst/>
            </a:prstGeom>
            <a:solidFill>
              <a:srgbClr val="7C7C7C">
                <a:alpha val="27000"/>
              </a:srgb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Oval 43"/>
            <p:cNvSpPr>
              <a:spLocks noChangeAspect="1"/>
            </p:cNvSpPr>
            <p:nvPr/>
          </p:nvSpPr>
          <p:spPr>
            <a:xfrm rot="6738887">
              <a:off x="-544675" y="-785713"/>
              <a:ext cx="3600000" cy="3600000"/>
            </a:xfrm>
            <a:prstGeom prst="ellipse">
              <a:avLst/>
            </a:prstGeom>
            <a:solidFill>
              <a:srgbClr val="7C7C7C">
                <a:alpha val="27000"/>
              </a:srgb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>
            <a:xfrm rot="6738887">
              <a:off x="-192934" y="-535226"/>
              <a:ext cx="3240000" cy="3240000"/>
            </a:xfrm>
            <a:prstGeom prst="ellipse">
              <a:avLst/>
            </a:prstGeom>
            <a:solidFill>
              <a:srgbClr val="7C7C7C">
                <a:alpha val="27000"/>
              </a:srgb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Oval 45"/>
            <p:cNvSpPr>
              <a:spLocks noChangeAspect="1"/>
            </p:cNvSpPr>
            <p:nvPr/>
          </p:nvSpPr>
          <p:spPr>
            <a:xfrm rot="6738887">
              <a:off x="-182065" y="-424642"/>
              <a:ext cx="2880000" cy="2880000"/>
            </a:xfrm>
            <a:prstGeom prst="ellipse">
              <a:avLst/>
            </a:prstGeom>
            <a:solidFill>
              <a:srgbClr val="7C7C7C">
                <a:alpha val="27000"/>
              </a:srgb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Oval 46"/>
            <p:cNvSpPr>
              <a:spLocks noChangeAspect="1"/>
            </p:cNvSpPr>
            <p:nvPr/>
          </p:nvSpPr>
          <p:spPr>
            <a:xfrm rot="6738887">
              <a:off x="156625" y="-179511"/>
              <a:ext cx="2520000" cy="2520000"/>
            </a:xfrm>
            <a:prstGeom prst="ellipse">
              <a:avLst/>
            </a:prstGeom>
            <a:solidFill>
              <a:srgbClr val="7C7C7C">
                <a:alpha val="27000"/>
              </a:srgb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>
            <a:xfrm rot="6738887">
              <a:off x="195228" y="-59370"/>
              <a:ext cx="2160000" cy="2160000"/>
            </a:xfrm>
            <a:prstGeom prst="ellipse">
              <a:avLst/>
            </a:prstGeom>
            <a:solidFill>
              <a:srgbClr val="7C7C7C">
                <a:alpha val="27000"/>
              </a:srgb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Oval 48"/>
            <p:cNvSpPr>
              <a:spLocks noChangeAspect="1"/>
            </p:cNvSpPr>
            <p:nvPr/>
          </p:nvSpPr>
          <p:spPr>
            <a:xfrm rot="6738887">
              <a:off x="532286" y="186917"/>
              <a:ext cx="1800000" cy="1800000"/>
            </a:xfrm>
            <a:prstGeom prst="ellipse">
              <a:avLst/>
            </a:prstGeom>
            <a:solidFill>
              <a:srgbClr val="7C7C7C">
                <a:alpha val="27000"/>
              </a:srgb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Oval 49"/>
            <p:cNvSpPr>
              <a:spLocks noChangeAspect="1"/>
            </p:cNvSpPr>
            <p:nvPr/>
          </p:nvSpPr>
          <p:spPr>
            <a:xfrm rot="6738887">
              <a:off x="522111" y="306494"/>
              <a:ext cx="1440000" cy="1440000"/>
            </a:xfrm>
            <a:prstGeom prst="ellipse">
              <a:avLst/>
            </a:prstGeom>
            <a:solidFill>
              <a:srgbClr val="7C7C7C">
                <a:alpha val="27000"/>
              </a:srgb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-589898" y="-694976"/>
            <a:ext cx="4320000" cy="4320000"/>
            <a:chOff x="-910868" y="-1130624"/>
            <a:chExt cx="4320000" cy="4320000"/>
          </a:xfrm>
        </p:grpSpPr>
        <p:sp>
          <p:nvSpPr>
            <p:cNvPr id="52" name="Oval 51"/>
            <p:cNvSpPr/>
            <p:nvPr/>
          </p:nvSpPr>
          <p:spPr>
            <a:xfrm rot="6738887">
              <a:off x="-910868" y="-1130624"/>
              <a:ext cx="4320000" cy="4320000"/>
            </a:xfrm>
            <a:prstGeom prst="ellipse">
              <a:avLst/>
            </a:prstGeom>
            <a:solidFill>
              <a:srgbClr val="7C7C7C">
                <a:alpha val="27000"/>
              </a:srgb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Oval 52"/>
            <p:cNvSpPr>
              <a:spLocks noChangeAspect="1"/>
            </p:cNvSpPr>
            <p:nvPr/>
          </p:nvSpPr>
          <p:spPr>
            <a:xfrm rot="6738887">
              <a:off x="-563375" y="-899511"/>
              <a:ext cx="3960000" cy="3960000"/>
            </a:xfrm>
            <a:prstGeom prst="ellipse">
              <a:avLst/>
            </a:prstGeom>
            <a:solidFill>
              <a:srgbClr val="7C7C7C">
                <a:alpha val="27000"/>
              </a:srgb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Oval 53"/>
            <p:cNvSpPr>
              <a:spLocks noChangeAspect="1"/>
            </p:cNvSpPr>
            <p:nvPr/>
          </p:nvSpPr>
          <p:spPr>
            <a:xfrm rot="6738887">
              <a:off x="-544675" y="-785713"/>
              <a:ext cx="3600000" cy="3600000"/>
            </a:xfrm>
            <a:prstGeom prst="ellipse">
              <a:avLst/>
            </a:prstGeom>
            <a:solidFill>
              <a:srgbClr val="7C7C7C">
                <a:alpha val="27000"/>
              </a:srgb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5" name="Oval 54"/>
            <p:cNvSpPr>
              <a:spLocks noChangeAspect="1"/>
            </p:cNvSpPr>
            <p:nvPr/>
          </p:nvSpPr>
          <p:spPr>
            <a:xfrm rot="6738887">
              <a:off x="-192934" y="-535226"/>
              <a:ext cx="3240000" cy="3240000"/>
            </a:xfrm>
            <a:prstGeom prst="ellipse">
              <a:avLst/>
            </a:prstGeom>
            <a:solidFill>
              <a:srgbClr val="7C7C7C">
                <a:alpha val="27000"/>
              </a:srgb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Oval 55"/>
            <p:cNvSpPr>
              <a:spLocks noChangeAspect="1"/>
            </p:cNvSpPr>
            <p:nvPr/>
          </p:nvSpPr>
          <p:spPr>
            <a:xfrm rot="6738887">
              <a:off x="-182065" y="-424642"/>
              <a:ext cx="2880000" cy="2880000"/>
            </a:xfrm>
            <a:prstGeom prst="ellipse">
              <a:avLst/>
            </a:prstGeom>
            <a:solidFill>
              <a:srgbClr val="7C7C7C">
                <a:alpha val="27000"/>
              </a:srgb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Oval 56"/>
            <p:cNvSpPr>
              <a:spLocks noChangeAspect="1"/>
            </p:cNvSpPr>
            <p:nvPr/>
          </p:nvSpPr>
          <p:spPr>
            <a:xfrm rot="6738887">
              <a:off x="156625" y="-179511"/>
              <a:ext cx="2520000" cy="2520000"/>
            </a:xfrm>
            <a:prstGeom prst="ellipse">
              <a:avLst/>
            </a:prstGeom>
            <a:solidFill>
              <a:srgbClr val="7C7C7C">
                <a:alpha val="27000"/>
              </a:srgb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Oval 57"/>
            <p:cNvSpPr>
              <a:spLocks noChangeAspect="1"/>
            </p:cNvSpPr>
            <p:nvPr/>
          </p:nvSpPr>
          <p:spPr>
            <a:xfrm rot="6738887">
              <a:off x="195228" y="-59370"/>
              <a:ext cx="2160000" cy="2160000"/>
            </a:xfrm>
            <a:prstGeom prst="ellipse">
              <a:avLst/>
            </a:prstGeom>
            <a:solidFill>
              <a:srgbClr val="7C7C7C">
                <a:alpha val="27000"/>
              </a:srgb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Oval 58"/>
            <p:cNvSpPr>
              <a:spLocks noChangeAspect="1"/>
            </p:cNvSpPr>
            <p:nvPr/>
          </p:nvSpPr>
          <p:spPr>
            <a:xfrm rot="6738887">
              <a:off x="532286" y="186917"/>
              <a:ext cx="1800000" cy="1800000"/>
            </a:xfrm>
            <a:prstGeom prst="ellipse">
              <a:avLst/>
            </a:prstGeom>
            <a:solidFill>
              <a:srgbClr val="7C7C7C">
                <a:alpha val="27000"/>
              </a:srgb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Oval 59"/>
            <p:cNvSpPr>
              <a:spLocks noChangeAspect="1"/>
            </p:cNvSpPr>
            <p:nvPr/>
          </p:nvSpPr>
          <p:spPr>
            <a:xfrm rot="6738887">
              <a:off x="522111" y="306494"/>
              <a:ext cx="1440000" cy="1440000"/>
            </a:xfrm>
            <a:prstGeom prst="ellipse">
              <a:avLst/>
            </a:prstGeom>
            <a:solidFill>
              <a:srgbClr val="7C7C7C">
                <a:alpha val="27000"/>
              </a:srgb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78149" y="1438797"/>
            <a:ext cx="4320000" cy="4320000"/>
            <a:chOff x="-910868" y="-1130624"/>
            <a:chExt cx="4320000" cy="4320000"/>
          </a:xfrm>
        </p:grpSpPr>
        <p:sp>
          <p:nvSpPr>
            <p:cNvPr id="62" name="Oval 61"/>
            <p:cNvSpPr/>
            <p:nvPr/>
          </p:nvSpPr>
          <p:spPr>
            <a:xfrm rot="6738887">
              <a:off x="-910868" y="-1130624"/>
              <a:ext cx="4320000" cy="4320000"/>
            </a:xfrm>
            <a:prstGeom prst="ellipse">
              <a:avLst/>
            </a:prstGeom>
            <a:solidFill>
              <a:srgbClr val="7C7C7C">
                <a:alpha val="27000"/>
              </a:srgb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Oval 62"/>
            <p:cNvSpPr>
              <a:spLocks noChangeAspect="1"/>
            </p:cNvSpPr>
            <p:nvPr/>
          </p:nvSpPr>
          <p:spPr>
            <a:xfrm rot="6738887">
              <a:off x="-563375" y="-899511"/>
              <a:ext cx="3960000" cy="3960000"/>
            </a:xfrm>
            <a:prstGeom prst="ellipse">
              <a:avLst/>
            </a:prstGeom>
            <a:solidFill>
              <a:srgbClr val="7C7C7C">
                <a:alpha val="27000"/>
              </a:srgb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Oval 63"/>
            <p:cNvSpPr>
              <a:spLocks noChangeAspect="1"/>
            </p:cNvSpPr>
            <p:nvPr/>
          </p:nvSpPr>
          <p:spPr>
            <a:xfrm rot="6738887">
              <a:off x="-544675" y="-785713"/>
              <a:ext cx="3600000" cy="3600000"/>
            </a:xfrm>
            <a:prstGeom prst="ellipse">
              <a:avLst/>
            </a:prstGeom>
            <a:solidFill>
              <a:srgbClr val="7C7C7C">
                <a:alpha val="27000"/>
              </a:srgb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5" name="Oval 64"/>
            <p:cNvSpPr>
              <a:spLocks noChangeAspect="1"/>
            </p:cNvSpPr>
            <p:nvPr/>
          </p:nvSpPr>
          <p:spPr>
            <a:xfrm rot="6738887">
              <a:off x="-192934" y="-535226"/>
              <a:ext cx="3240000" cy="3240000"/>
            </a:xfrm>
            <a:prstGeom prst="ellipse">
              <a:avLst/>
            </a:prstGeom>
            <a:solidFill>
              <a:srgbClr val="7C7C7C">
                <a:alpha val="27000"/>
              </a:srgb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Oval 65"/>
            <p:cNvSpPr>
              <a:spLocks noChangeAspect="1"/>
            </p:cNvSpPr>
            <p:nvPr/>
          </p:nvSpPr>
          <p:spPr>
            <a:xfrm rot="6738887">
              <a:off x="-182065" y="-424642"/>
              <a:ext cx="2880000" cy="2880000"/>
            </a:xfrm>
            <a:prstGeom prst="ellipse">
              <a:avLst/>
            </a:prstGeom>
            <a:solidFill>
              <a:srgbClr val="7C7C7C">
                <a:alpha val="27000"/>
              </a:srgb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Oval 66"/>
            <p:cNvSpPr>
              <a:spLocks noChangeAspect="1"/>
            </p:cNvSpPr>
            <p:nvPr/>
          </p:nvSpPr>
          <p:spPr>
            <a:xfrm rot="6738887">
              <a:off x="156625" y="-179511"/>
              <a:ext cx="2520000" cy="2520000"/>
            </a:xfrm>
            <a:prstGeom prst="ellipse">
              <a:avLst/>
            </a:prstGeom>
            <a:solidFill>
              <a:srgbClr val="7C7C7C">
                <a:alpha val="27000"/>
              </a:srgb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" name="Oval 67"/>
            <p:cNvSpPr>
              <a:spLocks noChangeAspect="1"/>
            </p:cNvSpPr>
            <p:nvPr/>
          </p:nvSpPr>
          <p:spPr>
            <a:xfrm rot="6738887">
              <a:off x="195228" y="-59370"/>
              <a:ext cx="2160000" cy="2160000"/>
            </a:xfrm>
            <a:prstGeom prst="ellipse">
              <a:avLst/>
            </a:prstGeom>
            <a:solidFill>
              <a:srgbClr val="7C7C7C">
                <a:alpha val="27000"/>
              </a:srgb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Oval 68"/>
            <p:cNvSpPr>
              <a:spLocks noChangeAspect="1"/>
            </p:cNvSpPr>
            <p:nvPr/>
          </p:nvSpPr>
          <p:spPr>
            <a:xfrm rot="6738887">
              <a:off x="532286" y="186917"/>
              <a:ext cx="1800000" cy="1800000"/>
            </a:xfrm>
            <a:prstGeom prst="ellipse">
              <a:avLst/>
            </a:prstGeom>
            <a:solidFill>
              <a:srgbClr val="7C7C7C">
                <a:alpha val="27000"/>
              </a:srgb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Oval 69"/>
            <p:cNvSpPr>
              <a:spLocks noChangeAspect="1"/>
            </p:cNvSpPr>
            <p:nvPr/>
          </p:nvSpPr>
          <p:spPr>
            <a:xfrm rot="6738887">
              <a:off x="522111" y="306494"/>
              <a:ext cx="1440000" cy="1440000"/>
            </a:xfrm>
            <a:prstGeom prst="ellipse">
              <a:avLst/>
            </a:prstGeom>
            <a:solidFill>
              <a:srgbClr val="7C7C7C">
                <a:alpha val="27000"/>
              </a:srgb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058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/>
          <p:cNvSpPr/>
          <p:nvPr/>
        </p:nvSpPr>
        <p:spPr>
          <a:xfrm>
            <a:off x="710656" y="3234060"/>
            <a:ext cx="5803747" cy="2756756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 73"/>
          <p:cNvSpPr/>
          <p:nvPr/>
        </p:nvSpPr>
        <p:spPr>
          <a:xfrm>
            <a:off x="5222152" y="687687"/>
            <a:ext cx="5803747" cy="2756756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6" name="Group 15"/>
          <p:cNvGrpSpPr/>
          <p:nvPr/>
        </p:nvGrpSpPr>
        <p:grpSpPr>
          <a:xfrm>
            <a:off x="-563819" y="-739866"/>
            <a:ext cx="4320000" cy="4320000"/>
            <a:chOff x="-563802" y="3629924"/>
            <a:chExt cx="4320000" cy="4320000"/>
          </a:xfrm>
        </p:grpSpPr>
        <p:sp>
          <p:nvSpPr>
            <p:cNvPr id="4" name="Oval 3"/>
            <p:cNvSpPr/>
            <p:nvPr/>
          </p:nvSpPr>
          <p:spPr>
            <a:xfrm rot="6738887">
              <a:off x="-563802" y="3629924"/>
              <a:ext cx="4320000" cy="4320000"/>
            </a:xfrm>
            <a:prstGeom prst="ellipse">
              <a:avLst/>
            </a:prstGeom>
            <a:solidFill>
              <a:schemeClr val="accent5">
                <a:lumMod val="75000"/>
                <a:alpha val="23000"/>
              </a:schemeClr>
            </a:solidFill>
            <a:ln>
              <a:solidFill>
                <a:schemeClr val="bg1">
                  <a:alpha val="33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 rot="6738887">
              <a:off x="-216309" y="3861037"/>
              <a:ext cx="3960000" cy="3960000"/>
            </a:xfrm>
            <a:prstGeom prst="ellipse">
              <a:avLst/>
            </a:prstGeom>
            <a:solidFill>
              <a:schemeClr val="accent5">
                <a:lumMod val="75000"/>
                <a:alpha val="23000"/>
              </a:schemeClr>
            </a:solidFill>
            <a:ln>
              <a:solidFill>
                <a:schemeClr val="bg1">
                  <a:alpha val="33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Oval 5"/>
            <p:cNvSpPr>
              <a:spLocks noChangeAspect="1"/>
            </p:cNvSpPr>
            <p:nvPr/>
          </p:nvSpPr>
          <p:spPr>
            <a:xfrm rot="6738887">
              <a:off x="-197609" y="3974835"/>
              <a:ext cx="3600000" cy="3600000"/>
            </a:xfrm>
            <a:prstGeom prst="ellipse">
              <a:avLst/>
            </a:prstGeom>
            <a:solidFill>
              <a:schemeClr val="accent5">
                <a:lumMod val="75000"/>
                <a:alpha val="23000"/>
              </a:schemeClr>
            </a:solidFill>
            <a:ln>
              <a:solidFill>
                <a:schemeClr val="bg1">
                  <a:alpha val="33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 rot="6738887">
              <a:off x="154132" y="4225322"/>
              <a:ext cx="3240000" cy="3240000"/>
            </a:xfrm>
            <a:prstGeom prst="ellipse">
              <a:avLst/>
            </a:prstGeom>
            <a:solidFill>
              <a:schemeClr val="accent5">
                <a:lumMod val="75000"/>
                <a:alpha val="23000"/>
              </a:schemeClr>
            </a:solidFill>
            <a:ln>
              <a:solidFill>
                <a:schemeClr val="bg1">
                  <a:alpha val="33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 rot="6738887">
              <a:off x="165001" y="4335906"/>
              <a:ext cx="2880000" cy="2880000"/>
            </a:xfrm>
            <a:prstGeom prst="ellipse">
              <a:avLst/>
            </a:prstGeom>
            <a:solidFill>
              <a:schemeClr val="accent5">
                <a:lumMod val="75000"/>
                <a:alpha val="23000"/>
              </a:schemeClr>
            </a:solidFill>
            <a:ln>
              <a:solidFill>
                <a:schemeClr val="bg1">
                  <a:alpha val="33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 rot="6738887">
              <a:off x="503691" y="4581037"/>
              <a:ext cx="2520000" cy="2520000"/>
            </a:xfrm>
            <a:prstGeom prst="ellipse">
              <a:avLst/>
            </a:prstGeom>
            <a:solidFill>
              <a:schemeClr val="accent5">
                <a:lumMod val="75000"/>
                <a:alpha val="23000"/>
              </a:schemeClr>
            </a:solidFill>
            <a:ln>
              <a:solidFill>
                <a:schemeClr val="bg1">
                  <a:alpha val="33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>
            <a:xfrm rot="6738887">
              <a:off x="542294" y="4701178"/>
              <a:ext cx="2160000" cy="2160000"/>
            </a:xfrm>
            <a:prstGeom prst="ellipse">
              <a:avLst/>
            </a:prstGeom>
            <a:solidFill>
              <a:schemeClr val="accent5">
                <a:lumMod val="75000"/>
                <a:alpha val="23000"/>
              </a:schemeClr>
            </a:solidFill>
            <a:ln>
              <a:solidFill>
                <a:schemeClr val="bg1">
                  <a:alpha val="33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/>
            <p:cNvSpPr>
              <a:spLocks noChangeAspect="1"/>
            </p:cNvSpPr>
            <p:nvPr/>
          </p:nvSpPr>
          <p:spPr>
            <a:xfrm rot="6738887">
              <a:off x="879352" y="4947465"/>
              <a:ext cx="1800000" cy="1800000"/>
            </a:xfrm>
            <a:prstGeom prst="ellipse">
              <a:avLst/>
            </a:prstGeom>
            <a:solidFill>
              <a:schemeClr val="accent5">
                <a:lumMod val="75000"/>
                <a:alpha val="23000"/>
              </a:schemeClr>
            </a:solidFill>
            <a:ln>
              <a:solidFill>
                <a:schemeClr val="bg1">
                  <a:alpha val="33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/>
            <p:cNvSpPr>
              <a:spLocks noChangeAspect="1"/>
            </p:cNvSpPr>
            <p:nvPr/>
          </p:nvSpPr>
          <p:spPr>
            <a:xfrm rot="6738887">
              <a:off x="869177" y="5067042"/>
              <a:ext cx="1440000" cy="1440000"/>
            </a:xfrm>
            <a:prstGeom prst="ellipse">
              <a:avLst/>
            </a:prstGeom>
            <a:solidFill>
              <a:schemeClr val="accent5">
                <a:lumMod val="75000"/>
                <a:alpha val="23000"/>
              </a:schemeClr>
            </a:solidFill>
            <a:ln>
              <a:solidFill>
                <a:schemeClr val="bg1">
                  <a:alpha val="33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681452" y="-13323"/>
            <a:ext cx="4320000" cy="4320000"/>
            <a:chOff x="3203976" y="1445225"/>
            <a:chExt cx="4320000" cy="4320000"/>
          </a:xfrm>
        </p:grpSpPr>
        <p:sp>
          <p:nvSpPr>
            <p:cNvPr id="42" name="Oval 41"/>
            <p:cNvSpPr/>
            <p:nvPr/>
          </p:nvSpPr>
          <p:spPr>
            <a:xfrm rot="6738887">
              <a:off x="3203976" y="1445225"/>
              <a:ext cx="4320000" cy="4320000"/>
            </a:xfrm>
            <a:prstGeom prst="ellipse">
              <a:avLst/>
            </a:prstGeom>
            <a:solidFill>
              <a:srgbClr val="0070C0">
                <a:alpha val="15000"/>
              </a:srgbClr>
            </a:solidFill>
            <a:ln>
              <a:solidFill>
                <a:schemeClr val="bg1">
                  <a:alpha val="33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Oval 42"/>
            <p:cNvSpPr>
              <a:spLocks noChangeAspect="1"/>
            </p:cNvSpPr>
            <p:nvPr/>
          </p:nvSpPr>
          <p:spPr>
            <a:xfrm rot="6738887">
              <a:off x="3551469" y="1676338"/>
              <a:ext cx="3960000" cy="3960000"/>
            </a:xfrm>
            <a:prstGeom prst="ellipse">
              <a:avLst/>
            </a:prstGeom>
            <a:solidFill>
              <a:srgbClr val="0070C0">
                <a:alpha val="15000"/>
              </a:srgbClr>
            </a:solidFill>
            <a:ln>
              <a:solidFill>
                <a:schemeClr val="bg1">
                  <a:alpha val="33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Oval 43"/>
            <p:cNvSpPr>
              <a:spLocks noChangeAspect="1"/>
            </p:cNvSpPr>
            <p:nvPr/>
          </p:nvSpPr>
          <p:spPr>
            <a:xfrm rot="6738887">
              <a:off x="3570169" y="1790136"/>
              <a:ext cx="3600000" cy="3600000"/>
            </a:xfrm>
            <a:prstGeom prst="ellipse">
              <a:avLst/>
            </a:prstGeom>
            <a:solidFill>
              <a:srgbClr val="0070C0">
                <a:alpha val="15000"/>
              </a:srgbClr>
            </a:solidFill>
            <a:ln>
              <a:solidFill>
                <a:schemeClr val="bg1">
                  <a:alpha val="33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>
            <a:xfrm rot="6738887">
              <a:off x="3921910" y="2040623"/>
              <a:ext cx="3240000" cy="3240000"/>
            </a:xfrm>
            <a:prstGeom prst="ellipse">
              <a:avLst/>
            </a:prstGeom>
            <a:solidFill>
              <a:srgbClr val="0070C0">
                <a:alpha val="15000"/>
              </a:srgbClr>
            </a:solidFill>
            <a:ln>
              <a:solidFill>
                <a:schemeClr val="bg1">
                  <a:alpha val="33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Oval 45"/>
            <p:cNvSpPr>
              <a:spLocks noChangeAspect="1"/>
            </p:cNvSpPr>
            <p:nvPr/>
          </p:nvSpPr>
          <p:spPr>
            <a:xfrm rot="6738887">
              <a:off x="3932779" y="2151207"/>
              <a:ext cx="2880000" cy="2880000"/>
            </a:xfrm>
            <a:prstGeom prst="ellipse">
              <a:avLst/>
            </a:prstGeom>
            <a:solidFill>
              <a:srgbClr val="0070C0">
                <a:alpha val="15000"/>
              </a:srgbClr>
            </a:solidFill>
            <a:ln>
              <a:solidFill>
                <a:schemeClr val="bg1">
                  <a:alpha val="33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Oval 46"/>
            <p:cNvSpPr>
              <a:spLocks noChangeAspect="1"/>
            </p:cNvSpPr>
            <p:nvPr/>
          </p:nvSpPr>
          <p:spPr>
            <a:xfrm rot="6738887">
              <a:off x="4271469" y="2396338"/>
              <a:ext cx="2520000" cy="2520000"/>
            </a:xfrm>
            <a:prstGeom prst="ellipse">
              <a:avLst/>
            </a:prstGeom>
            <a:solidFill>
              <a:srgbClr val="0070C0">
                <a:alpha val="15000"/>
              </a:srgbClr>
            </a:solidFill>
            <a:ln>
              <a:solidFill>
                <a:schemeClr val="bg1">
                  <a:alpha val="33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>
            <a:xfrm rot="6738887">
              <a:off x="4310072" y="2516479"/>
              <a:ext cx="2160000" cy="2160000"/>
            </a:xfrm>
            <a:prstGeom prst="ellipse">
              <a:avLst/>
            </a:prstGeom>
            <a:solidFill>
              <a:srgbClr val="0070C0">
                <a:alpha val="15000"/>
              </a:srgbClr>
            </a:solidFill>
            <a:ln>
              <a:solidFill>
                <a:schemeClr val="bg1">
                  <a:alpha val="33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Oval 48"/>
            <p:cNvSpPr>
              <a:spLocks noChangeAspect="1"/>
            </p:cNvSpPr>
            <p:nvPr/>
          </p:nvSpPr>
          <p:spPr>
            <a:xfrm rot="6738887">
              <a:off x="4647130" y="2762766"/>
              <a:ext cx="1800000" cy="1800000"/>
            </a:xfrm>
            <a:prstGeom prst="ellipse">
              <a:avLst/>
            </a:prstGeom>
            <a:solidFill>
              <a:srgbClr val="0070C0">
                <a:alpha val="15000"/>
              </a:srgbClr>
            </a:solidFill>
            <a:ln>
              <a:solidFill>
                <a:schemeClr val="bg1">
                  <a:alpha val="33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Oval 49"/>
            <p:cNvSpPr>
              <a:spLocks noChangeAspect="1"/>
            </p:cNvSpPr>
            <p:nvPr/>
          </p:nvSpPr>
          <p:spPr>
            <a:xfrm rot="6738887">
              <a:off x="4636955" y="2882343"/>
              <a:ext cx="1440000" cy="1440000"/>
            </a:xfrm>
            <a:prstGeom prst="ellipse">
              <a:avLst/>
            </a:prstGeom>
            <a:solidFill>
              <a:srgbClr val="0070C0">
                <a:alpha val="15000"/>
              </a:srgbClr>
            </a:solidFill>
            <a:ln>
              <a:solidFill>
                <a:schemeClr val="bg1">
                  <a:alpha val="33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215114" y="2541590"/>
            <a:ext cx="4320000" cy="4320000"/>
            <a:chOff x="2582125" y="284304"/>
            <a:chExt cx="4320000" cy="4320000"/>
          </a:xfrm>
        </p:grpSpPr>
        <p:sp>
          <p:nvSpPr>
            <p:cNvPr id="52" name="Oval 51"/>
            <p:cNvSpPr/>
            <p:nvPr/>
          </p:nvSpPr>
          <p:spPr>
            <a:xfrm rot="6738887">
              <a:off x="2582125" y="284304"/>
              <a:ext cx="4320000" cy="4320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12000"/>
              </a:schemeClr>
            </a:solidFill>
            <a:ln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Oval 52"/>
            <p:cNvSpPr>
              <a:spLocks noChangeAspect="1"/>
            </p:cNvSpPr>
            <p:nvPr/>
          </p:nvSpPr>
          <p:spPr>
            <a:xfrm rot="6738887">
              <a:off x="2929618" y="515417"/>
              <a:ext cx="3960000" cy="3960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12000"/>
              </a:schemeClr>
            </a:solidFill>
            <a:ln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Oval 53"/>
            <p:cNvSpPr>
              <a:spLocks noChangeAspect="1"/>
            </p:cNvSpPr>
            <p:nvPr/>
          </p:nvSpPr>
          <p:spPr>
            <a:xfrm rot="6738887">
              <a:off x="2948318" y="629215"/>
              <a:ext cx="3600000" cy="3600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12000"/>
              </a:schemeClr>
            </a:solidFill>
            <a:ln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5" name="Oval 54"/>
            <p:cNvSpPr>
              <a:spLocks noChangeAspect="1"/>
            </p:cNvSpPr>
            <p:nvPr/>
          </p:nvSpPr>
          <p:spPr>
            <a:xfrm rot="6738887">
              <a:off x="3300059" y="879702"/>
              <a:ext cx="3240000" cy="3240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12000"/>
              </a:schemeClr>
            </a:solidFill>
            <a:ln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Oval 55"/>
            <p:cNvSpPr>
              <a:spLocks noChangeAspect="1"/>
            </p:cNvSpPr>
            <p:nvPr/>
          </p:nvSpPr>
          <p:spPr>
            <a:xfrm rot="6738887">
              <a:off x="3310928" y="990286"/>
              <a:ext cx="2880000" cy="2880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12000"/>
              </a:schemeClr>
            </a:solidFill>
            <a:ln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Oval 56"/>
            <p:cNvSpPr>
              <a:spLocks noChangeAspect="1"/>
            </p:cNvSpPr>
            <p:nvPr/>
          </p:nvSpPr>
          <p:spPr>
            <a:xfrm rot="6738887">
              <a:off x="3649618" y="1235417"/>
              <a:ext cx="2520000" cy="2520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12000"/>
              </a:schemeClr>
            </a:solidFill>
            <a:ln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Oval 57"/>
            <p:cNvSpPr>
              <a:spLocks noChangeAspect="1"/>
            </p:cNvSpPr>
            <p:nvPr/>
          </p:nvSpPr>
          <p:spPr>
            <a:xfrm rot="6738887">
              <a:off x="3688221" y="1355558"/>
              <a:ext cx="2160000" cy="2160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12000"/>
              </a:schemeClr>
            </a:solidFill>
            <a:ln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Oval 58"/>
            <p:cNvSpPr>
              <a:spLocks noChangeAspect="1"/>
            </p:cNvSpPr>
            <p:nvPr/>
          </p:nvSpPr>
          <p:spPr>
            <a:xfrm rot="6738887">
              <a:off x="4025279" y="1601845"/>
              <a:ext cx="1800000" cy="1800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12000"/>
              </a:schemeClr>
            </a:solidFill>
            <a:ln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Oval 59"/>
            <p:cNvSpPr>
              <a:spLocks noChangeAspect="1"/>
            </p:cNvSpPr>
            <p:nvPr/>
          </p:nvSpPr>
          <p:spPr>
            <a:xfrm rot="6738887">
              <a:off x="4015104" y="1721422"/>
              <a:ext cx="1440000" cy="1440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12000"/>
              </a:schemeClr>
            </a:solidFill>
            <a:ln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535616" y="3220542"/>
            <a:ext cx="4320000" cy="4320000"/>
            <a:chOff x="7928507" y="2134543"/>
            <a:chExt cx="4320000" cy="4320000"/>
          </a:xfrm>
        </p:grpSpPr>
        <p:sp>
          <p:nvSpPr>
            <p:cNvPr id="62" name="Oval 61"/>
            <p:cNvSpPr/>
            <p:nvPr/>
          </p:nvSpPr>
          <p:spPr>
            <a:xfrm rot="6738887">
              <a:off x="7928507" y="2134543"/>
              <a:ext cx="4320000" cy="4320000"/>
            </a:xfrm>
            <a:prstGeom prst="ellipse">
              <a:avLst/>
            </a:prstGeom>
            <a:solidFill>
              <a:schemeClr val="tx2">
                <a:alpha val="16000"/>
              </a:schemeClr>
            </a:solidFill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Oval 62"/>
            <p:cNvSpPr>
              <a:spLocks noChangeAspect="1"/>
            </p:cNvSpPr>
            <p:nvPr/>
          </p:nvSpPr>
          <p:spPr>
            <a:xfrm rot="6738887">
              <a:off x="8276000" y="2365656"/>
              <a:ext cx="3960000" cy="3960000"/>
            </a:xfrm>
            <a:prstGeom prst="ellipse">
              <a:avLst/>
            </a:prstGeom>
            <a:solidFill>
              <a:schemeClr val="tx2">
                <a:alpha val="16000"/>
              </a:schemeClr>
            </a:solidFill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Oval 63"/>
            <p:cNvSpPr>
              <a:spLocks noChangeAspect="1"/>
            </p:cNvSpPr>
            <p:nvPr/>
          </p:nvSpPr>
          <p:spPr>
            <a:xfrm rot="6738887">
              <a:off x="8294700" y="2479454"/>
              <a:ext cx="3600000" cy="3600000"/>
            </a:xfrm>
            <a:prstGeom prst="ellipse">
              <a:avLst/>
            </a:prstGeom>
            <a:solidFill>
              <a:schemeClr val="tx2">
                <a:alpha val="16000"/>
              </a:schemeClr>
            </a:solidFill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5" name="Oval 64"/>
            <p:cNvSpPr>
              <a:spLocks noChangeAspect="1"/>
            </p:cNvSpPr>
            <p:nvPr/>
          </p:nvSpPr>
          <p:spPr>
            <a:xfrm rot="6738887">
              <a:off x="8646441" y="2729941"/>
              <a:ext cx="3240000" cy="3240000"/>
            </a:xfrm>
            <a:prstGeom prst="ellipse">
              <a:avLst/>
            </a:prstGeom>
            <a:solidFill>
              <a:schemeClr val="tx2">
                <a:alpha val="16000"/>
              </a:schemeClr>
            </a:solidFill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Oval 65"/>
            <p:cNvSpPr>
              <a:spLocks noChangeAspect="1"/>
            </p:cNvSpPr>
            <p:nvPr/>
          </p:nvSpPr>
          <p:spPr>
            <a:xfrm rot="6738887">
              <a:off x="8657310" y="2840525"/>
              <a:ext cx="2880000" cy="2880000"/>
            </a:xfrm>
            <a:prstGeom prst="ellipse">
              <a:avLst/>
            </a:prstGeom>
            <a:solidFill>
              <a:schemeClr val="tx2">
                <a:alpha val="16000"/>
              </a:schemeClr>
            </a:solidFill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Oval 66"/>
            <p:cNvSpPr>
              <a:spLocks noChangeAspect="1"/>
            </p:cNvSpPr>
            <p:nvPr/>
          </p:nvSpPr>
          <p:spPr>
            <a:xfrm rot="6738887">
              <a:off x="8996000" y="3085656"/>
              <a:ext cx="2520000" cy="2520000"/>
            </a:xfrm>
            <a:prstGeom prst="ellipse">
              <a:avLst/>
            </a:prstGeom>
            <a:solidFill>
              <a:schemeClr val="tx2">
                <a:alpha val="16000"/>
              </a:schemeClr>
            </a:solidFill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" name="Oval 67"/>
            <p:cNvSpPr>
              <a:spLocks noChangeAspect="1"/>
            </p:cNvSpPr>
            <p:nvPr/>
          </p:nvSpPr>
          <p:spPr>
            <a:xfrm rot="6738887">
              <a:off x="9034603" y="3205797"/>
              <a:ext cx="2160000" cy="2160000"/>
            </a:xfrm>
            <a:prstGeom prst="ellipse">
              <a:avLst/>
            </a:prstGeom>
            <a:solidFill>
              <a:schemeClr val="tx2">
                <a:alpha val="16000"/>
              </a:schemeClr>
            </a:solidFill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Oval 68"/>
            <p:cNvSpPr>
              <a:spLocks noChangeAspect="1"/>
            </p:cNvSpPr>
            <p:nvPr/>
          </p:nvSpPr>
          <p:spPr>
            <a:xfrm rot="6738887">
              <a:off x="9371661" y="3452084"/>
              <a:ext cx="1800000" cy="1800000"/>
            </a:xfrm>
            <a:prstGeom prst="ellipse">
              <a:avLst/>
            </a:prstGeom>
            <a:solidFill>
              <a:schemeClr val="tx2">
                <a:alpha val="16000"/>
              </a:schemeClr>
            </a:solidFill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Oval 69"/>
            <p:cNvSpPr>
              <a:spLocks noChangeAspect="1"/>
            </p:cNvSpPr>
            <p:nvPr/>
          </p:nvSpPr>
          <p:spPr>
            <a:xfrm rot="6738887">
              <a:off x="9361486" y="3571661"/>
              <a:ext cx="1440000" cy="1440000"/>
            </a:xfrm>
            <a:prstGeom prst="ellipse">
              <a:avLst/>
            </a:prstGeom>
            <a:solidFill>
              <a:schemeClr val="tx2">
                <a:alpha val="16000"/>
              </a:schemeClr>
            </a:solidFill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1" name="Rectangle 70"/>
          <p:cNvSpPr/>
          <p:nvPr/>
        </p:nvSpPr>
        <p:spPr>
          <a:xfrm>
            <a:off x="338502" y="365308"/>
            <a:ext cx="7885146" cy="4162263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/>
          <p:cNvSpPr/>
          <p:nvPr/>
        </p:nvSpPr>
        <p:spPr>
          <a:xfrm>
            <a:off x="3755313" y="2132271"/>
            <a:ext cx="7885146" cy="4162263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004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Maritess Grava</dc:creator>
  <cp:lastModifiedBy>Maritess Grava</cp:lastModifiedBy>
  <cp:revision>3</cp:revision>
  <dcterms:created xsi:type="dcterms:W3CDTF">2016-10-19T14:05:07Z</dcterms:created>
  <dcterms:modified xsi:type="dcterms:W3CDTF">2016-10-19T14:20:30Z</dcterms:modified>
</cp:coreProperties>
</file>