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9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7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02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3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23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55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94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2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2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E179-7F25-4AC6-B8FB-0E0AD6D17E5A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199F2-E73C-4032-B24C-182463F7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9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0" y="286799"/>
            <a:ext cx="4818008" cy="62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73" y="152574"/>
            <a:ext cx="3598186" cy="65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22" y="857250"/>
            <a:ext cx="39913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Maritess Grava</dc:creator>
  <cp:lastModifiedBy>Maritess Grava</cp:lastModifiedBy>
  <cp:revision>1</cp:revision>
  <dcterms:created xsi:type="dcterms:W3CDTF">2016-10-19T17:03:04Z</dcterms:created>
  <dcterms:modified xsi:type="dcterms:W3CDTF">2016-10-19T17:03:38Z</dcterms:modified>
</cp:coreProperties>
</file>