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558-AECE-2393-852B-97DB4284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6048F-464F-CFAE-8A01-ABCACD11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772C-2FCE-153F-8194-14221AA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1F1C-CD6E-6B92-52B2-1AA171B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9CE6-E1D0-8231-A71D-E3E2F91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2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903D-2A0B-B9FB-C3BC-4089E3E0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A60CB-3643-541A-95F8-EE6095DF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1928C-E315-88DA-3C85-8C06E9A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6B88-9978-9B10-F53A-E631823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6E36-05AF-264C-D515-14DD26EA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5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C075-6DC6-5111-2D2A-1FD936707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E5AA5-3880-63F4-7CFC-F0FFF72D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6D08-F9CA-BD10-C71F-5DD9820D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0C73D-1C92-A544-0099-C385B02C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6332-33E2-66C1-87CF-1BD5DB09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49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1CF3-8A20-4F68-2B27-BA4DAA40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4162-B574-35F1-C789-BE77D68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1F93-4740-0D09-8BCF-EA84313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5023-5123-D269-3ED6-98499A3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84B3-9410-A436-9779-83C89C70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2594-1F11-3AE1-6782-DB6F5C4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9BC2-B596-9D84-C0B6-362B4F63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F1E4-5D09-62ED-4202-E5EE57F5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6A87-9FC5-3A9A-B779-1FD251E3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F23-2CBA-6DFC-E8A3-303B60D0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34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AFD-B1C8-3583-24EC-100BA057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0747-D1C3-A179-8CC9-9A382DF1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71EA-F5DD-D083-041A-EDB5DB9A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D4ED-9E9D-4213-7DF0-B50F19CA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C6E4-3047-9C00-A48A-182D7B5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01F4-982D-5687-9510-125340DD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0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F804-7A0B-10D4-08FF-FC29232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2329-676C-D327-C934-7E1577E8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BCBCF-D9FD-53ED-403D-3393B8D0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F0281-806F-A848-E255-03F25EEE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29299-CEB7-9D4A-5A94-54E68601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991C-8DF8-9828-B81C-55F0C61D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FBAC2-B8C8-638B-271C-5FE0DCD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212FD-BAAF-72EF-30DE-207B574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1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EFAB-55A7-ED71-5C1B-01ABA66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20EEE-7457-645B-DCB6-408E6104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7F725-0EF4-8B84-13F5-5F126C66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390DF-7CF9-6BB0-34ED-3EF2C60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3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2FD0F-A3CC-C4D1-53F5-561D5081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A0129-6EBD-701C-D04D-0DCA9A00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4672E-A230-F294-20F9-10DC97EF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46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039E-CC01-EB98-255E-485DFFF7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AC4-A00E-510E-0C32-6D3D68F7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010CC-8B19-1B02-37CA-A2AE7A75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2362-2A6E-20A6-8273-743530A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87CE-10D5-FA97-E128-A94F0C19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1435-A5DF-200A-16F7-D13A2854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2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CB2D-D7FA-B6ED-A64A-3D419151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5051-44C4-EC21-0DA8-604EE3E9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F9B07-3B76-AD5C-48DC-97E6756E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3E756-8261-B881-94A7-25379646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5FC38-59A4-F7DE-DD7F-14799F91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4CC1-77D1-B65C-65B1-CA5D538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4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658DE-4585-995D-664F-BBDD9B68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E5FA-7AD3-4352-E1C6-C672AF53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33AC-570E-9F93-EFD4-8A73FA1D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938-3391-434F-962F-51FC65C39269}" type="datetimeFigureOut">
              <a:rPr lang="en-SG" smtClean="0"/>
              <a:t>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19C6-0040-874C-6183-E7C9CD034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15D0-85CC-702F-AA7D-C1D02AC5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234D-A7E3-4734-A374-D3D825C8F1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0F59-68F0-31C7-C216-15562CAD1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Adventure Works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C1038-A0BE-3FC0-5B62-F88BE92C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8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D996-E949-3EDE-AF4D-36D701E4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FADEE46-491E-B674-1B6C-56CA5A0E186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FADEE46-491E-B674-1B6C-56CA5A0E1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63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08975180-2677-403B-A60B-7BA6146ADDB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CFBE26C-9801-447D-9062-B4D4FA06C8A6&quot;"/>
    <we:property name="reportUrl" value="&quot;/groups/me/reports/aae4488a-c9d8-4d52-807a-5c13c2efda19/ReportSectionb8d0042411da729a179a?bookmarkGuid=833e0b76-b3be-42c4-870c-5fe81ad923b4&amp;bookmarkUsage=1&amp;ctid=358e498a-5233-49eb-ab75-570b45da840f&amp;fromEntryPoint=export&quot;"/>
    <we:property name="reportName" value="&quot;AdventureWorks Report&quot;"/>
    <we:property name="reportState" value="&quot;CONNECTED&quot;"/>
    <we:property name="embedUrl" value="&quot;/reportEmbed?reportId=aae4488a-c9d8-4d52-807a-5c13c2efda19&amp;config=eyJjbHVzdGVyVXJsIjoiaHR0cHM6Ly9XQUJJLVNPVVRILUVBU1QtQVNJQS1CLVBSSU1BUlktcmVkaXJlY3QuYW5hbHlzaXMud2luZG93cy5uZXQiLCJlbWJlZEZlYXR1cmVzIjp7InVzYWdlTWV0cmljc1ZOZXh0Ijp0cnVlfX0%3D&amp;disableSensitivityBanner=true&quot;"/>
    <we:property name="pageName" value="&quot;ReportSectionb8d0042411da729a179a&quot;"/>
    <we:property name="pageDisplayName" value="&quot;Executive Dashboard&quot;"/>
    <we:property name="datasetId" value="&quot;14e3a4db-cf18-4c4f-a0d6-5797fa4fffb5&quot;"/>
    <we:property name="backgroundColor" value="&quot;#FFFFFF&quot;"/>
    <we:property name="bookmark" value="&quot;H4sIAAAAAAAAA+1a227cNhD9FUMvfTEK3kSKeavdpi3Qi2sHKYoiCIbk0FYjS1td3LjB/ntH0q5jb9beza4vazRvEkkdnjkczfD2IQl5Myng8hc4x+RFclBV786hfrdnkv2kvFlmNQMegg4yQAwalc8CtaombV6VTfLiQ9JCfYrt67zpoOgBqfDPN/sJFMURnPZvEYoG95MJ1k1VQpH/i2NjqmrrDqf7Cb6fFFUNPeRJCy32sBfUnN6JCv9aUo/g2/wCT9C3Y+kxTqq6nb27LDCmhOI8gBEWuLFA3zRj7UBzdfu+04HYYVW2kJdEoC/DAME7hIwkSDPQGrnty5u8PC1mpnz89tXlpJcvPyfbe53cX9RjjzOdkqFcoMui0sE6MEwpQtYrsZozmCzBsimTPqQyMC4EQ9AhsP7bmBftjLq7/O79pKbxoFEasb4JF1B67IeQRK+xGTX+kPyM0HT1oPx3NypOqq72eIxxqCrbvL0knLez9k3SUzmqKxrdoeIY264u9477Ueyrzqp/Dmukt5C8YNM3VHKnrR7qcNNUeqkD1geXgxnf5vXcA8T+AtOHMYE4U3U06KO0kjGJgmc8c6l5erFfVS0Ue7/2+jTPVe0FG0a5HZOZ54IiT4YsA9QAalfkpoKYt89b7isbRrm1yawJDCgkOkw9BTwGuyL3MV5g2T3bYLJoxCh4MC51iAYEsxS7mQbFN80DIotaac+ZcC6VUnHHVuenW7CiCdxipORoAmrDhAi4KRYqG1RQMZjMYbDBGtzYRk3eqV30jHmtBQotVdh9B91fTeWwKrrzcl0mh1BgGaDe+4lmZ91kkc8fCPWdNA6p6LSqc0/KPygTmsXV7V4V937r6AF3jdXPNME72ySiFDQrPDwjlDXDCl8MKw8x3tM389kx1f11bco7E3Zk9bBKvpmFIsrUVhhlhGSoDEshe06/6e544hqh477kOarxIq+6ZuSyTb59N8mXpKfUZyJappUMXGntJdO74xP9TH/Z1Pkp9V/NaXf8dDOf0DGLhhtpNYZUBE/hYrVP7I7Rj+gcK1Z4T+emmy86l3oE9tsqUWbGSeNCpm10/hE9guwMnW/35ojY3OIb85Q67JztsmesXhwVXUPSYjiA+nOmNI+3EXD/s5pNh3mc3ShBCzUevKLVG/CgwYFc6aOvqskvpOzYpm/yer6vSUK+rKvzofFsI7bp3N8dkmmLGp/MK+j5t/nDXUgT3mMs2j0zdj8ZfWDw19kHb6+3/zhGH5vScJxgQeOwvu7jy8jmk2gyMBr13Z+TiDkWIem7+vVene+KyNs1nI5GjCbubBjy0XhxTac1hSWc38+wJzaIVYa8nRH7cUG15v71HKwAV+DtCFeeNp0OexL3Ez6X/0w3ue1uyHx0JlvtHOzIhv0kv6ja0dmeSf44rv75jH9uIx+f/U9QNvMTrbHHuiqGp5EDESzIA4qxbvgdqdOh/mZnX19Hp6/yhqgXMGn6MeqP0Pqio7ws5++97XVVtb0BecDBhNdQdH3nZVcUs11IYTKeoQEfo9I0F1fBudsT2uxg8OVQaWji7jnYzHieSlBMpZEc4ImT3rLQTCj+k3T/+Bnwk0XGFa3L3U2Ct+XADXR+4IS4Ut4ny4lLdVnJ9mYc5uskhG9OT2s8hbms2+w7bsv9ZVfOfFXey7FND2K09QZtFlJ0ljuag8shWN0J1eL71lXvlxx0cAVceR9SYz2zRuO43twMDUw0MmiJTjApUQSWii+B9P8XSBdvDnyJo1/i6K7FUZ0KS/EKpFQigEbmmVkZ+WCgcdC1LZH59CaSYcK7IC0Hxh1IpzDbEjJqHlPnozEU9FOw0arVF6XuhqSAn3KdGoxpj5ZpTNm2hgtrMhWFCTwanwVEsy2kZCIlhkJEbwKYTAQBW0ISUHSMiUzTAEkhdAhhS0gWpCdriSRG7yAV6Xh/YY2EF7QIzlre31dgyqcQ7bWE92ib/Lecla/8qZoi95SKryuSnGN9OsTDAC0MFk/GjnIc66vxFgUOgnxIfspJhxF7WJUR7FcH0OT+q3nInN6ydp0v4u77PHemxrjPyY1NQQmVOZdyyzKVpusuC3d5cPmDHKC9wrrOWwrat+0kV9SypCX4/8jZPkeT0eWsNtpLF4I3PGiTSS/iyhC19K4QgS1c4v2+rrpJMyomuRYWLZcpGJ4hRcS+PG9+yEPAcrZ5MoAsU7zq2mYCHo+gxCXKDzs+AcMK9fs+rqSfTv8DtX02vI0tAAA=&quot;"/>
    <we:property name="initialStateBookmark" value="&quot;H4sIAAAAAAAAA+1aW2/cthL+K4Ze+mIUvEikmLfYJzktWieuHeTgoDCCITm01cjSVhc3brD/vaPLOvZm7d3s+rJG8yaR1PCbb0Yzw8vnyGf1JIfLN3CO0Ytoryw/nkP1cUdHu1Extr19+8vBy6NfPrx5efCKmstJk5VFHb34HDVQnWLzPqtbyDsJ1Pj7yW4EeX4Ip91bgLzG3WiCVV0WkGd/4zCYupqqxeluhJ8meVlBJ/K4gQY7sRc0nN5pbv6jpBnBNdkFHqNrhtYjnJRVM77b1DMWi5hzD1oY4NoAfVMPvT3M5eO7SXtg+2XRQFYQgK4NPXhnEVIvfZKCUshN115nxWk+qvLl23eXk46v7Jx073iyf9CMnZzplBTlAm0aYuWNBc3imCSrpbLqM5gskGUSJp1PpGdcCIagvGfdtyHLmxG6vXz1aVKRPchKg6yX/gIKhz7qSa+wHjj+HB0g1G3VM//qRsdx2VYOjzD0XUWTNZck58M4vo46KIdVSdbtO46waati56izYtd1Vv61XyG9+egFm55Qy526Oqj8TVXppfJY7V32avwnq2YeIHbnkD6MCoSZuoNGF6SRjEkUPOWpTfTTk/2ubCDfedvxUz9Xtud0GOi2TKaOC+A+RZYCKoB4W+imhpA1z5vuKx0GupVOjfYMKCRaTBwFPAbbQvcRXmDRPttgMq/EQLjXNrGIGgQzFLuZgpivmwdEGlSsHGfC2kTKmFu2PD/dIitozw0GSo7ao9JMCI/rysLY+NjHwevUojfeaFxbR0XeqWxwjDmlBAolY7/9Drq7HMp+mbfnxapI9iHHwkO18yuVaO1kHs//Eao7YexT02lZZY6Yf1AkVMVVzU4Zdn5r6QG3DdUBFXhn60SUnKrC/TOSsmJY4fNh5SHsPT2ZVcfU98e1knckdkD1sEyejKGIMrUROtZCMow1SyB9Tr/p9njiCqHjvug5rPAiK9t6wLJJvv04yRakp8SlIhimYul5rJSTTG2PT3SV/qLS+Sn5X45pe/x0PZ9QIQ2aa2kU+kR4R+FiuU9sj9KP6BxLVnhP56brLzoXegR22ypBptpKbX2qTLDuET2C9PSta3ZmErG+xTdmKbXfKttmz1i+OMrbmqhFvwfVt5Q0j7cRcP9VzbpmHqqbWNBCjXsX0+oNuFdgQS710Xfl5A0xO4zphryf7WsSka+r8rwfPO681q39s0VSbZ7j41kHPf82e7hL0oR3Mub1HpXdjQYf6P11/ODD9fFfbPRlKJnjGHOyw+q8Dy8Dmq+iSY9o4Hd3BiJkmPuom+rtvTrfFZAPKzgdWYwKd9abfFBeXONpRWJJzv/OsAPWk1X4rBmB/TzHWn3/fPZagM3xdglXnjad9nsS9xM+F/9MN7Ftb8h8dCQb7RxsyYb9JLsom8HZnkn+OCr/+oZ/bi0fH/8nKOrZidYwY1Xm/dOAgQDm5AH50Nf/jjRp339zsh+vS6evspqg5zCpOxt1R2hd02FWFLP3TveqLJtOgcxjr8J7yNtu8qLN83EXUuiUp6jBhRArqsVjb+3tCW08CXzdd2oq3B0Hk2rHEwkxi5NADvDESW9RaCYp7qt0//gZ8KtFxhWsy+1NgrflwDV4fuCEuJTeJ8uJC3lZivZmHOarJISXp6cVnsKM1k32HTfF/rotRl+V93Js0wnRyjiNJvUJWsMt1eCyD1Z3imrwU2PLTwsOOngMPHbOJ9o4ZrTCYb25njTQQUuvJFrBpEThWSK+B9J/XyCdvznwPY5+j6PbFkdVIgzFK5AyFh4UMsf00sgHPYy9tmkIzNc3kTQTznppODBuQdoY0w1FBsVDYl3QmoJ+AiaYePlFqbtFUsBPuEo0hqSTlipM2KaKC6PTOAjtedAu9Yh6U5GSiYQQChGc9qBT4QVsKJIEBcuYSBUZSAqhvPcbimReOtKWQGJwFhKRDPcXVkh4XglvjeHdfQUWuwSCuZbwbm7prpb33PUwOr+3v0rkfDOslG7+0fcRTt0tJ7YEZbYc+52E/pqRloMN+mYa2K3SuoEn9xJD17s3sDTA1HnmyDzXvSM6x+q0zw0eGugpmwwTZTj0l8ONEuydY6HuP+xBnbkfot7Tsvrn4oI+Rz+UDKTnwXIR3SJ4ln6mt+wDXFngYdgc9oy5NgnEIk6tTbhhaZwkqy6xv+VHeWzn4A9yGPkOqyprKAHetitf0sgCi7Uu3/1LnfVbOB1c1iitnLTeO8290ql0IixNFwvvbZGwuQvV/63KdlIPjEuuhEHDZQKap0jZqWvP6p8y77EYN7J6IYssVrZNPQGHh1DgAsv1u28e/RLq+6vp0QxpNpa1q9pqOv0Hr6oScjsvAAA=&quot;"/>
    <we:property name="isFiltersActionButtonVisible" value="true"/>
    <we:property name="reportEmbeddedTime" value="&quot;2023-12-07T15:07:40.017Z&quot;"/>
    <we:property name="creatorTenantId" value="&quot;358e498a-5233-49eb-ab75-570b45da840f&quot;"/>
    <we:property name="creatorUserId" value="&quot;10032001F25EE497&quot;"/>
    <we:property name="creatorSessionId" value="&quot;b018759c-8c37-4415-bccf-a24d33520aa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Adventure Works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</dc:title>
  <dc:creator>Bhagwan M</dc:creator>
  <cp:lastModifiedBy>Bhagwan M</cp:lastModifiedBy>
  <cp:revision>1</cp:revision>
  <dcterms:created xsi:type="dcterms:W3CDTF">2023-12-07T15:06:42Z</dcterms:created>
  <dcterms:modified xsi:type="dcterms:W3CDTF">2023-12-07T15:09:24Z</dcterms:modified>
</cp:coreProperties>
</file>