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8558-AECE-2393-852B-97DB4284E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6048F-464F-CFAE-8A01-ABCACD11C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0772C-2FCE-153F-8194-14221AA7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938-3391-434F-962F-51FC65C39269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31F1C-CD6E-6B92-52B2-1AA171BA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79CE6-E1D0-8231-A71D-E3E2F911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34D-A7E3-4734-A374-D3D825C8F1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623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903D-2A0B-B9FB-C3BC-4089E3E0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A60CB-3643-541A-95F8-EE6095DF3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1928C-E315-88DA-3C85-8C06E9A4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938-3391-434F-962F-51FC65C39269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A6B88-9978-9B10-F53A-E6318236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86E36-05AF-264C-D515-14DD26EA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34D-A7E3-4734-A374-D3D825C8F1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59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1C075-6DC6-5111-2D2A-1FD936707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E5AA5-3880-63F4-7CFC-F0FFF72DC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F6D08-F9CA-BD10-C71F-5DD9820D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938-3391-434F-962F-51FC65C39269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0C73D-1C92-A544-0099-C385B02C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66332-33E2-66C1-87CF-1BD5DB09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34D-A7E3-4734-A374-D3D825C8F1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949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1CF3-8A20-4F68-2B27-BA4DAA40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14162-B574-35F1-C789-BE77D685C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71F93-4740-0D09-8BCF-EA843133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938-3391-434F-962F-51FC65C39269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15023-5123-D269-3ED6-98499A30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F84B3-9410-A436-9779-83C89C70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34D-A7E3-4734-A374-D3D825C8F1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15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2594-1F11-3AE1-6782-DB6F5C47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19BC2-B596-9D84-C0B6-362B4F636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DF1E4-5D09-62ED-4202-E5EE57F5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938-3391-434F-962F-51FC65C39269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76A87-9FC5-3A9A-B779-1FD251E3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B8F23-2CBA-6DFC-E8A3-303B60D0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34D-A7E3-4734-A374-D3D825C8F1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234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9AFD-B1C8-3583-24EC-100BA057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0747-D1C3-A179-8CC9-9A382DF1D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D71EA-F5DD-D083-041A-EDB5DB9AB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3D4ED-9E9D-4213-7DF0-B50F19CA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938-3391-434F-962F-51FC65C39269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4C6E4-3047-9C00-A48A-182D7B5B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01F4-982D-5687-9510-125340DD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34D-A7E3-4734-A374-D3D825C8F1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06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F804-7A0B-10D4-08FF-FC292325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F2329-676C-D327-C934-7E1577E8F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BCBCF-D9FD-53ED-403D-3393B8D05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F0281-806F-A848-E255-03F25EEE3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29299-CEB7-9D4A-5A94-54E686019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E991C-8DF8-9828-B81C-55F0C61D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938-3391-434F-962F-51FC65C39269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FBAC2-B8C8-638B-271C-5FE0DCD9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212FD-BAAF-72EF-30DE-207B5746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34D-A7E3-4734-A374-D3D825C8F1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710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EFAB-55A7-ED71-5C1B-01ABA66B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20EEE-7457-645B-DCB6-408E6104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938-3391-434F-962F-51FC65C39269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7F725-0EF4-8B84-13F5-5F126C66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390DF-7CF9-6BB0-34ED-3EF2C60E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34D-A7E3-4734-A374-D3D825C8F1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538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2FD0F-A3CC-C4D1-53F5-561D5081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938-3391-434F-962F-51FC65C39269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A0129-6EBD-701C-D04D-0DCA9A00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4672E-A230-F294-20F9-10DC97EF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34D-A7E3-4734-A374-D3D825C8F1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846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039E-CC01-EB98-255E-485DFFF7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CAC4-A00E-510E-0C32-6D3D68F71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010CC-8B19-1B02-37CA-A2AE7A753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82362-2A6E-20A6-8273-743530AD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938-3391-434F-962F-51FC65C39269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887CE-10D5-FA97-E128-A94F0C19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71435-A5DF-200A-16F7-D13A2854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34D-A7E3-4734-A374-D3D825C8F1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521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CB2D-D7FA-B6ED-A64A-3D4191510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C5051-44C4-EC21-0DA8-604EE3E97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F9B07-3B76-AD5C-48DC-97E6756E5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3E756-8261-B881-94A7-25379646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938-3391-434F-962F-51FC65C39269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5FC38-59A4-F7DE-DD7F-14799F91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C4CC1-77D1-B65C-65B1-CA5D5384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34D-A7E3-4734-A374-D3D825C8F1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248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658DE-4585-995D-664F-BBDD9B68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7E5FA-7AD3-4352-E1C6-C672AF53C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C33AC-570E-9F93-EFD4-8A73FA1D1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2938-3391-434F-962F-51FC65C39269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719C6-0040-874C-6183-E7C9CD034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C15D0-85CC-702F-AA7D-C1D02AC5D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234D-A7E3-4734-A374-D3D825C8F1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062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CA515-D168-ACF9-6D17-DC6ED778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Analysis and Visualization</a:t>
            </a:r>
            <a:br>
              <a:rPr lang="en-US" sz="28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with Power BI Desktop</a:t>
            </a:r>
            <a:br>
              <a:rPr lang="en-US" sz="28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568E6044-5427-3B18-7762-6B4C41395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585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6B53-DEAC-34FB-3C89-6E9522D00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Project Brief</a:t>
            </a:r>
            <a:endParaRPr lang="en-SG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3175D-61B6-61BB-B0C7-05B06F100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AdventureWorks, a fictional global manufacturing company, 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produces cycling equipment and accessories.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management needs a way to track KPIs (sales, revenue, profit,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returns), compare regional performance, analyze product-level 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trends, and identify high-value customers.</a:t>
            </a:r>
            <a:endParaRPr lang="en-S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02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1254-C299-EC54-2EE0-E6C7E012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Objective</a:t>
            </a:r>
            <a:endParaRPr lang="en-SG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37268-4EEB-C1A8-AA3D-9E4ACC69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Use Power BI Desktop to:</a:t>
            </a:r>
          </a:p>
          <a:p>
            <a:pPr marL="0" indent="0">
              <a:buNone/>
            </a:pPr>
            <a:endParaRPr lang="en-US" b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Connect and transform the raw data</a:t>
            </a:r>
            <a:br>
              <a:rPr lang="en-US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b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Build a relational data model</a:t>
            </a:r>
            <a:br>
              <a:rPr lang="en-US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b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Create calculated columns and measures with DAX</a:t>
            </a:r>
            <a:br>
              <a:rPr lang="en-US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b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Design an interactive dashboard and visualize and analyze the data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0039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6E18-A808-DF43-94F6-18FF479C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Report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A4BB2-208F-A820-B00B-A5FD2C36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completed Power BI report consists of the following pages: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Executive Dashboard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Sales Territories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Product Detail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Customer Detail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Click a navigation icon in the menu bar on the left of a report page to select a page.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2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373EA87F-E022-AFDD-308D-BCE4BD022C9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373EA87F-E022-AFDD-308D-BCE4BD022C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624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1AC5246A-FEFB-4559-A4FE-5D22A4E0DDCF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bWW/bOBD+K4ZesgsYC1ISSSlvTdJgg02PTYoWRREUFDmy1SqSV0c23sL/fYc6fOZwfSRu4D40FkmNZr6Z+TgUqR+WjvJBLIdv5TVYh9ZRmn6/ltn3jrC6VjLb5mkRMqVJAIoT6grXdySOSgdFlCa5dfjDKmTWg+JjlJcyNgKx8ctV15Jx/F72zFUo4xy61gCyPE1kHP0H9WDsKrISRl0Lbgdxmkkj8rKQBRixNzgcr1EV+gel+EipiugGLkEVdfMFDNKsaK+7Vl7/qnSa7TPSqicep0khowQlmzZKKWHUCRnBfwHxNLM9055HSS9udJzc+2E4MLjkfYl/EYDgG0o3ckYjtEBz6YGnfcf2iaABJwqIuTeM4qJ5XDB8fTvIEByErJb1St/IRIG2KgQyyPNG2zcg8zKrYHg903GZlpmCCwirrqSIiiHK+dqMzy2jyvssRairjlcIIvqgcwE3kJTQwfbOcZkX6TVk1dh++u9xBoi4tg7J6ApbHjReyUzP2o4XmYbsaFjZdRJlLeR2d071J7IJjcDxNteBLQW1bcWCgHOupf/87viQFjIeK5v/qh5YNKMGXRNKJOaRz2yqlacpUfaq+SR8KRzPV4qxgAAwzTy5qixXMgm2UDYVTgBch56tVg+GPyOMv0z1h+cYgPEimOP+ZXE+ljEkWmadc6TcclChPSXEOsHg6EwaTHfzaOszyLvyuDu24hibemkWKURrlw1B1s+KThp23iBD91+WSZ8Avr8Ii0zXg4b8CgQa4/R/3EfXLMmidJ5Fd8kjTf6PrtrqCLH6NlUGNZFVG7VLis8nh3HbYFb3z5XS24scxGwKnqSM4+7sf5VOMsOKtp0lapWgmikQ3DQur5OlwWoe3XkDBaZ65xLiJsTmNH14YJRouMVA71qIfQ+p8pCayRd7Qu2AcBhzwNGerzlxHXr/LNdU+adVp4+TY8Bc8IJA+UQC8QnH9LiTnmpxRtrHtkDHQuM0S68ruc2KQuHIRdObOOladS4S44NPfTDu/WLwTHTU1utv02IR2bM5tPPmviX8UF9Ums3hfZYoVK5TR2YVFh9lXFarGBR+HqG1NY1UzXjDARo+xLju9Q/MeIN+HcCznLdieEzl0v1KPjsFvzNkuRL/6jQpi58h4C2XsWNLliPRbXq1yWPBmOeFgWZcKBBUa99+tFr9kA7eLp2ceRn8U2IMW/PIXrYd+Pvv9scG0rw7vuHr9A0Tz8wwQk14m0jtd0qVA1lzZ7dVIYwg1pZ50LuNBtxYja9LBBr6yzp0Kn/XlttTIK1NnlvhyWkwKxNkEMP994+D7CnocUa3PTm+CHKcjbcqVcAG6QSSC8mcMHR9P9Swp8aVsrnV6C8Y7iQ3UkJ+KXacwXPX6HFWudVeRGxUoVNcXlXu3GW2fnJNmjfaq0wchYm217c7N2uYfkdp4XghpcK2Q+H7OtCPb7MUcFsE6ZxBRhrVRDKfOYw4XFLpUhI+UB7PLHOprwgj3GXE5URr4UrhTJa5+3li9+eJSYZMJor9NPEU0wR9Sjo000PH+LHz21jlEyhkFP++mT0zI4SFNnOULRxBfFsRn3hiDVpyHOC+TTlTmipctNOQOqtL48STtra5SzR3A1SNB+Ge5PYktye5l0Ny07XStnjueSvAO62qa0JPeQ5ol9k08BRRVFDB9gS3J7g9wb00gmuPab0whnvIrJrifNdztAwAREB8pmzOuFyS4gItlcv9QBI3EJSr0HfJJvdj5/btd2s/tjnT8Pg+rNmj3+AG7B2HGRa1+umIzeNIoXumY9bCaOlVcahlISvIBvWDIqj70/q1dnvQ4K496COZR+qgJZTRPW/nxwhuB436rbwCoVRAqVKuL6mwGQseX/rISsmjsijS5I4Te47HKQhfc8cOKbgOhHpNkZyHCtzQZy6xHZ9oXKytqyUPsWxxhBCculr4Ngs9taZIXOkpCj4NhAw4UA9sl68p0nZtqkOOfwKX+B6liOb9PLS9N8HrnXvZZNr1IKnzaSHzJmS6zjGXBQOevVBZUKlzamq/fLnzLgcH48nw4ODL3Emqq/EhmIqHUdymWM2c6G8RXBSXG4OKyyoI2kL5QeHmU4Pt8eUmotxEtZKqD7ouA07qjzTOCriudYpqElQo7UzXqXg9kFmUt4nZXv0VJbo6JHYOYfEcOTuJr651EfX6xX0efzy26s8rZr5XWTjMd9UMuyvb07LIB1LBe5nAHXGEESMTDfqR6Km+YRmHz2j0P0+fA6dDMwAA&quot;"/>
    <we:property name="creatorSessionId" value="&quot;0db98dd6-99c8-4383-a1ea-97239d8ea15e&quot;"/>
    <we:property name="creatorTenantId" value="&quot;358e498a-5233-49eb-ab75-570b45da840f&quot;"/>
    <we:property name="creatorUserId" value="&quot;10032001F25EE497&quot;"/>
    <we:property name="datasetId" value="&quot;14e3a4db-cf18-4c4f-a0d6-5797fa4fffb5&quot;"/>
    <we:property name="embedUrl" value="&quot;/reportEmbed?reportId=aae4488a-c9d8-4d52-807a-5c13c2efda19&amp;config=eyJjbHVzdGVyVXJsIjoiaHR0cHM6Ly9XQUJJLVNPVVRILUVBU1QtQVNJQS1CLVBSSU1BUlktcmVkaXJlY3QuYW5hbHlzaXMud2luZG93cy5uZXQiLCJlbWJlZEZlYXR1cmVzIjp7InVzYWdlTWV0cmljc1ZOZXh0Ijp0cnVlfX0%3D&amp;disableSensitivityBanner=true&quot;"/>
    <we:property name="initialStateBookmark" value="&quot;H4sIAAAAAAAAA+1a227cNhD9FUMvfTECXiRSzFvsJm3RJnHtIEVRBMGQHNpqZGmrixs32H/v6LKOvVl7N7u+rJG8SSR1eOZwNMPbp8hn9SSH81dwitHTaK8sP5xC9WFHR7tRMZa9fv3ry2eHv75/9ezlcyouJ01WFnX09FPUQHWMzdusbiHvEKjwr3e7EeT5ARx3bwHyGnejCVZ1WUCe/YdDY6pqqhanuxF+nORlBR3kUQMNdrBn1JzeqW/+RFKP4JrsDI/QNUPpIU7KqhnfbeoZi0XMuQctDHBtgL6ph9qe5vL2Xac9sf2yaCAriEBXhh68swiplz5JQSnkpiuvs+I4H035/O2b80mnV3ZKtnc62b+pxw5nOiVDuUCbhlh5Y0GzOCZktRSrPoHJAiyTMOl8Ij3jQjAE5T3rvg1Z3ozU7fnzj5OKxoNGacB65s+gcOijXvQK60HjT9FLhLqteuWfX6k4KtvK4SGGvqposuaccN6P7euoo3JQlTS6fcUhNm1V7Bx2o9hVnZT/7ldIbz56yqbvqORGWx1U/qqp9FJ5rPbOezN+zKqZB4jdOaZ3YwJxpuqg0QVpJGMSBU95ahP98GK/KRvId153+tSPVe05Gwa5LZOp4wK4T5GlgAog3ha5qSBkzeOW+8KGQW6lU6M9AwqJFhNHAY/Btsh9iGdYtI82mMwbMQjutU0sogbBDMVupiDm6+YBkQYVK8eZsDaRMuaWLc9P12AF7bnBQMlRe1SaCeFxXSyMjY99HLxOLXrjjca1bVTkncoGx5hTSqBQMvbb76C7y6nsl3l7WqzKZB9yLDxUO7/RFK2dzPP5E6G6kcY+FR2XVeZI+TtlQrO4qtkpw87vLT3gtrF6SRO8k3UiSk6zwv0TQlkxrPD5sHIX4z19N5sdU93fl6a8o7ADq7tV8t0YiihTG6FjLSTDWLME0sf0m26PJ64QOm5LnoMKz7KyrQcum+TbD5NsQXpKXCqCYSqWnsdKOcnU9vhEN9NfNHV+SP2Xc9oeP13PJ1RIg+ZaGoU+Ed5RuFjuE9tj9D06x5IV3sO56fqLzoUegd22SpCptlJbnyoTrLtHjyA7feuanRki1tf4xiyl9ltl2+wZyxdHeVuTtOj3oPqaKc39bQTc/qxm3WEeZjexoIUa9y6m1Rtwr8CCXOqjb8rJK1J2aNM1eTvb1yQhX1Tlad943HmtW/tPi2TavMZHswp6/n32cBPShHcY83aPxu5Ggw/0/jp+8P5y+89j9LkpDccR5jQOq+s+vAxsvogmPaNB390ZiZBh7qOuq9e36nwXRN6v4HQ0YjRxZ/2QD8aLSzqtKCzh/HGCHbFerMJnzUjslznV6tvXs7cCbI7XI1x42nTa70ncTvhc/DNd5ba9IfPemWy0c7AlG/aT7KxsBmd7JPnjsPz3K/65tXx8/J+gqGcnWkOPVZn3TwMHIpiTB+RDXf87Uqd9/dXOnlxGp6+ymqjnMKm7MeqO0Lqig6woZu+d7VVZNp0BmcfehLeQt13nRZvn4y6k0ClPUYMLIVY0F4+9tdcntPEk8EVfqWni7jiYVDueSIhZnARygAdOeotCM6G4L9L9/WfALxYZF7TOtzcJXpcD19D5jhPiUnkfLCcu1GUp26txmK+SEJ4dH1d4DDNZN9l33JT7i7YYfVXeyrFNB6KVcRpN6hO0hluag8s+WN0I1eDHxpYfFxx08Bh47JxPtHHMaIXDenM9NNBBS68kWsGkROFZIr4H0m8vkM7fHPgeR7/H0W2LoyoRhuIVSBkLDwqZY3pp5IOexl7bNETmy5tImglnvTQcGLcgbYzphpBB8ZBYF7SmoJ+ACSZeflHqZkgK+AlXicaQdGipwoRtargwOo2D0J4H7VKPqDeFlEwkxFCI4LQHnQovYENIAgqWMZEqGiAphPLebwjJvHRkLZHE4CwkIhnuL6yQ8LwS3hrDu/sKLHYJBHMp4d3bJv81Z+VLf6o6zxyl4suKRKdYHffx0EMDvcWToaMMh/pyuEWBvSCfot8y0mHA7ldlBPvDHtSZ+2EWMqfXrF1ni7jbPs8d1Rj2Obk2CcQiTq1NuGFpnCSrLgu3eXD5nRygvcGqyhoK2tftJJfUsqAl+DfkbF+jyeByRmnlpPXeae6VTqUTYWmIWnhXiMDmLvH+VJXtpB4Uk1wJg4bLBDRPkSJiV57VP2feYzFunvQgixQv26aegMMDKHCB8v2Oj0e/RP3+OnQ0Y5qNU6kbPuhIXYzVdPo//SyDqq8tAAA=&quot;"/>
    <we:property name="isFiltersActionButtonVisible" value="true"/>
    <we:property name="pageDisplayName" value="&quot;Executive Dashboard&quot;"/>
    <we:property name="pageName" value="&quot;ReportSectionb8d0042411da729a179a&quot;"/>
    <we:property name="pptInsertionSessionID" value="&quot;4CE93A53-0D56-42AB-8B18-389EE77BC8BE&quot;"/>
    <we:property name="reportEmbeddedTime" value="&quot;2023-12-10T14:41:32.532Z&quot;"/>
    <we:property name="reportName" value="&quot;AdventureWorks Report&quot;"/>
    <we:property name="reportState" value="&quot;CONNECTED&quot;"/>
    <we:property name="reportUrl" value="&quot;/groups/me/reports/aae4488a-c9d8-4d52-807a-5c13c2efda19/ReportSectionb8d0042411da729a179a?bookmarkGuid=f4df0dde-6e0f-4330-8695-e04beb328e06&amp;bookmarkUsage=1&amp;ctid=358e498a-5233-49eb-ab75-570b45da840f&amp;fromEntryPoint=export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138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Segoe UI</vt:lpstr>
      <vt:lpstr>Segoe UI Semibold</vt:lpstr>
      <vt:lpstr>Wingdings</vt:lpstr>
      <vt:lpstr>Office Theme</vt:lpstr>
      <vt:lpstr>Data Analysis and Visualization with Power BI Desktop </vt:lpstr>
      <vt:lpstr>Project Brief</vt:lpstr>
      <vt:lpstr>Objective</vt:lpstr>
      <vt:lpstr>Power BI Report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Works </dc:title>
  <dc:creator>Bhagwan M</dc:creator>
  <cp:lastModifiedBy>Bhagwan M</cp:lastModifiedBy>
  <cp:revision>9</cp:revision>
  <dcterms:created xsi:type="dcterms:W3CDTF">2023-12-07T15:06:42Z</dcterms:created>
  <dcterms:modified xsi:type="dcterms:W3CDTF">2023-12-10T14:53:29Z</dcterms:modified>
</cp:coreProperties>
</file>