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7" r:id="rId4"/>
    <p:sldId id="269" r:id="rId5"/>
    <p:sldId id="273" r:id="rId6"/>
    <p:sldId id="259" r:id="rId7"/>
    <p:sldId id="261" r:id="rId8"/>
    <p:sldId id="274" r:id="rId9"/>
    <p:sldId id="275" r:id="rId10"/>
    <p:sldId id="267" r:id="rId11"/>
    <p:sldId id="268"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8" name="Slide Number Placeholder 7"/>
          <p:cNvSpPr>
            <a:spLocks noGrp="1"/>
          </p:cNvSpPr>
          <p:nvPr>
            <p:ph type="sldNum" sz="quarter" idx="11"/>
          </p:nvPr>
        </p:nvSpPr>
        <p:spPr/>
        <p:txBody>
          <a:bodyPr/>
          <a:lstStyle/>
          <a:p>
            <a:fld id="{F8BEA310-5D88-49DE-863D-A4354C274DB4}"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BEA310-5D88-49DE-863D-A4354C274DB4}"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EA310-5D88-49DE-863D-A4354C274DB4}"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BEA310-5D88-49DE-863D-A4354C274DB4}"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6E1DB-51E3-417C-9011-A28E52C33A8B}" type="datetimeFigureOut">
              <a:rPr lang="en-IN" smtClean="0"/>
              <a:pPr/>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BEA310-5D88-49DE-863D-A4354C274DB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E66E1DB-51E3-417C-9011-A28E52C33A8B}" type="datetimeFigureOut">
              <a:rPr lang="en-IN" smtClean="0"/>
              <a:pPr/>
              <a:t>04-05-2022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8BEA310-5D88-49DE-863D-A4354C274DB4}"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4"/>
            <a:ext cx="7772400" cy="3031977"/>
          </a:xfrm>
        </p:spPr>
        <p:txBody>
          <a:bodyPr/>
          <a:lstStyle/>
          <a:p>
            <a:r>
              <a:rPr lang="en-IN" b="1" dirty="0">
                <a:effectLst/>
              </a:rPr>
              <a:t>Intelligent Parking System</a:t>
            </a:r>
            <a:endParaRPr lang="en-IN" dirty="0"/>
          </a:p>
        </p:txBody>
      </p:sp>
      <p:sp>
        <p:nvSpPr>
          <p:cNvPr id="3" name="Subtitle 2"/>
          <p:cNvSpPr>
            <a:spLocks noGrp="1"/>
          </p:cNvSpPr>
          <p:nvPr>
            <p:ph type="subTitle" idx="1"/>
          </p:nvPr>
        </p:nvSpPr>
        <p:spPr>
          <a:xfrm>
            <a:off x="1547664" y="4365104"/>
            <a:ext cx="6944816" cy="2095128"/>
          </a:xfrm>
        </p:spPr>
        <p:txBody>
          <a:bodyPr>
            <a:normAutofit lnSpcReduction="10000"/>
          </a:bodyPr>
          <a:lstStyle/>
          <a:p>
            <a:pPr algn="l"/>
            <a:r>
              <a:rPr lang="en-IN" b="1" dirty="0" smtClean="0"/>
              <a:t>Team </a:t>
            </a:r>
            <a:r>
              <a:rPr lang="en-IN" b="1" dirty="0"/>
              <a:t>Members:</a:t>
            </a:r>
            <a:endParaRPr lang="en-IN" dirty="0"/>
          </a:p>
          <a:p>
            <a:r>
              <a:rPr lang="en-IN" dirty="0"/>
              <a:t> </a:t>
            </a:r>
          </a:p>
          <a:p>
            <a:pPr algn="r"/>
            <a:r>
              <a:rPr lang="en-IN" b="1" dirty="0"/>
              <a:t>Bhanu Tejaswi Mandadi – 11525449</a:t>
            </a:r>
            <a:endParaRPr lang="en-IN" dirty="0"/>
          </a:p>
          <a:p>
            <a:pPr algn="r"/>
            <a:r>
              <a:rPr lang="en-IN" dirty="0"/>
              <a:t> </a:t>
            </a:r>
          </a:p>
          <a:p>
            <a:pPr algn="r"/>
            <a:r>
              <a:rPr lang="en-IN" b="1" dirty="0"/>
              <a:t>Anwar Hussain Shaik- 11520286</a:t>
            </a:r>
            <a:endParaRPr lang="en-IN" dirty="0"/>
          </a:p>
          <a:p>
            <a:endParaRPr lang="en-IN" dirty="0"/>
          </a:p>
        </p:txBody>
      </p:sp>
    </p:spTree>
    <p:extLst>
      <p:ext uri="{BB962C8B-B14F-4D97-AF65-F5344CB8AC3E}">
        <p14:creationId xmlns:p14="http://schemas.microsoft.com/office/powerpoint/2010/main" val="110231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79512"/>
          </a:xfrm>
        </p:spPr>
        <p:txBody>
          <a:bodyPr/>
          <a:lstStyle/>
          <a:p>
            <a:r>
              <a:rPr lang="en-IN" b="1" dirty="0" smtClean="0">
                <a:effectLst>
                  <a:outerShdw blurRad="38100" dist="38100" dir="2700000" algn="tl">
                    <a:srgbClr val="000000">
                      <a:alpha val="43137"/>
                    </a:srgbClr>
                  </a:outerShdw>
                </a:effectLst>
              </a:rPr>
              <a:t>Concerns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8229600" cy="4713387"/>
          </a:xfrm>
        </p:spPr>
        <p:txBody>
          <a:bodyPr/>
          <a:lstStyle/>
          <a:p>
            <a:pPr algn="just"/>
            <a:r>
              <a:rPr lang="en-US" dirty="0" smtClean="0"/>
              <a:t>The problem with our clever parking systems is that they don't have enough space. W</a:t>
            </a:r>
            <a:r>
              <a:rPr lang="en-IN" dirty="0" err="1" smtClean="0"/>
              <a:t>ide</a:t>
            </a:r>
            <a:r>
              <a:rPr lang="en-IN" dirty="0" smtClean="0"/>
              <a:t> </a:t>
            </a:r>
            <a:r>
              <a:rPr lang="en-IN" dirty="0"/>
              <a:t>range of hardware and software involved in implementing our system in the best way. It also involves more computing power and resource</a:t>
            </a:r>
            <a:r>
              <a:rPr lang="en-IN" dirty="0" smtClean="0"/>
              <a:t>.</a:t>
            </a:r>
          </a:p>
          <a:p>
            <a:endParaRPr lang="en-IN" dirty="0"/>
          </a:p>
          <a:p>
            <a:pPr algn="just"/>
            <a:r>
              <a:rPr lang="en-IN" dirty="0"/>
              <a:t>People need to take care of themselves by considering the other people while parking in the desired parking slot. Human assistance is also required to run these systems more efficiently.</a:t>
            </a:r>
          </a:p>
          <a:p>
            <a:endParaRPr lang="en-IN" dirty="0"/>
          </a:p>
        </p:txBody>
      </p:sp>
    </p:spTree>
    <p:extLst>
      <p:ext uri="{BB962C8B-B14F-4D97-AF65-F5344CB8AC3E}">
        <p14:creationId xmlns:p14="http://schemas.microsoft.com/office/powerpoint/2010/main" val="947211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979512"/>
          </a:xfrm>
        </p:spPr>
        <p:txBody>
          <a:bodyPr/>
          <a:lstStyle/>
          <a:p>
            <a:r>
              <a:rPr lang="en-IN" b="1" dirty="0" smtClean="0">
                <a:effectLst>
                  <a:outerShdw blurRad="38100" dist="38100" dir="2700000" algn="tl">
                    <a:srgbClr val="000000">
                      <a:alpha val="43137"/>
                    </a:srgbClr>
                  </a:outerShdw>
                </a:effectLst>
              </a:rPr>
              <a:t>Conclusion</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916832"/>
            <a:ext cx="8229600" cy="4209331"/>
          </a:xfrm>
        </p:spPr>
        <p:txBody>
          <a:bodyPr/>
          <a:lstStyle/>
          <a:p>
            <a:pPr algn="just">
              <a:lnSpc>
                <a:spcPct val="150000"/>
              </a:lnSpc>
            </a:pPr>
            <a:r>
              <a:rPr lang="en-US" dirty="0"/>
              <a:t>The framework is made more productive as vehicle travel time and search time are essentially diminished because of the data given by the brilliant leaving framework. With the data gave, drivers can stay away from vehicle leave that are completely involved and find empty parking spots easily somewhere else</a:t>
            </a:r>
            <a:endParaRPr lang="en-IN" dirty="0"/>
          </a:p>
        </p:txBody>
      </p:sp>
    </p:spTree>
    <p:extLst>
      <p:ext uri="{BB962C8B-B14F-4D97-AF65-F5344CB8AC3E}">
        <p14:creationId xmlns:p14="http://schemas.microsoft.com/office/powerpoint/2010/main" val="27274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060848"/>
            <a:ext cx="8229600" cy="1600200"/>
          </a:xfrm>
        </p:spPr>
        <p:txBody>
          <a:bodyPr/>
          <a:lstStyle/>
          <a:p>
            <a:r>
              <a:rPr lang="en-IN" b="1" dirty="0" smtClean="0">
                <a:effectLst>
                  <a:outerShdw blurRad="38100" dist="38100" dir="2700000" algn="tl">
                    <a:srgbClr val="000000">
                      <a:alpha val="43137"/>
                    </a:srgbClr>
                  </a:outerShdw>
                </a:effectLst>
              </a:rPr>
              <a:t>Thank</a:t>
            </a:r>
            <a:r>
              <a:rPr lang="en-IN" dirty="0" smtClean="0">
                <a:effectLst>
                  <a:outerShdw blurRad="38100" dist="38100" dir="2700000" algn="tl" rotWithShape="0">
                    <a:srgbClr val="000000">
                      <a:alpha val="43137"/>
                    </a:srgbClr>
                  </a:outerShdw>
                </a:effectLst>
              </a:rPr>
              <a:t> You</a:t>
            </a:r>
            <a:endParaRPr lang="en-IN" dirty="0">
              <a:effectLst>
                <a:outerShdw blurRad="38100" dist="38100" dir="2700000" algn="tl" rotWithShape="0">
                  <a:srgbClr val="000000">
                    <a:alpha val="43137"/>
                  </a:srgbClr>
                </a:outerShdw>
              </a:effectLst>
            </a:endParaRPr>
          </a:p>
        </p:txBody>
      </p:sp>
    </p:spTree>
    <p:extLst>
      <p:ext uri="{BB962C8B-B14F-4D97-AF65-F5344CB8AC3E}">
        <p14:creationId xmlns:p14="http://schemas.microsoft.com/office/powerpoint/2010/main" val="21459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07504"/>
          </a:xfrm>
        </p:spPr>
        <p:txBody>
          <a:bodyPr/>
          <a:lstStyle/>
          <a:p>
            <a:r>
              <a:rPr lang="en-NZ" b="1" dirty="0">
                <a:effectLst>
                  <a:outerShdw blurRad="38100" dist="38100" dir="2700000" algn="tl">
                    <a:srgbClr val="000000">
                      <a:alpha val="43137"/>
                    </a:srgbClr>
                  </a:outerShdw>
                </a:effectLst>
              </a:rPr>
              <a:t>Agenda</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7584" y="1268760"/>
            <a:ext cx="8229600" cy="4968552"/>
          </a:xfrm>
        </p:spPr>
        <p:txBody>
          <a:bodyPr>
            <a:normAutofit lnSpcReduction="10000"/>
          </a:bodyPr>
          <a:lstStyle/>
          <a:p>
            <a:r>
              <a:rPr lang="en-IN" sz="3200" b="1" dirty="0"/>
              <a:t>Abstract</a:t>
            </a:r>
          </a:p>
          <a:p>
            <a:r>
              <a:rPr lang="en-IN" sz="3200" b="1" dirty="0" smtClean="0"/>
              <a:t>Introduction</a:t>
            </a:r>
          </a:p>
          <a:p>
            <a:r>
              <a:rPr lang="en-US" sz="3200" b="1" dirty="0"/>
              <a:t>Project</a:t>
            </a:r>
            <a:r>
              <a:rPr lang="en-US" sz="3200" dirty="0"/>
              <a:t> </a:t>
            </a:r>
            <a:r>
              <a:rPr lang="en-IN" sz="3200" b="1" dirty="0" smtClean="0"/>
              <a:t>Scope</a:t>
            </a:r>
          </a:p>
          <a:p>
            <a:r>
              <a:rPr lang="en-US" sz="3200" b="1" dirty="0" smtClean="0"/>
              <a:t>Methodology</a:t>
            </a:r>
            <a:endParaRPr lang="en-NZ" sz="3200" b="1" dirty="0"/>
          </a:p>
          <a:p>
            <a:r>
              <a:rPr lang="en-IN" sz="3200" b="1" dirty="0" smtClean="0"/>
              <a:t>Data Processing</a:t>
            </a:r>
          </a:p>
          <a:p>
            <a:r>
              <a:rPr lang="en-US" sz="3200" b="1" dirty="0" smtClean="0"/>
              <a:t>Objectives</a:t>
            </a:r>
          </a:p>
          <a:p>
            <a:r>
              <a:rPr lang="en-IN" sz="3200" b="1" dirty="0"/>
              <a:t>Responsibility</a:t>
            </a:r>
            <a:endParaRPr lang="en-IN" sz="3200" b="1" dirty="0" smtClean="0"/>
          </a:p>
          <a:p>
            <a:r>
              <a:rPr lang="en-IN" sz="3200" b="1" dirty="0" smtClean="0"/>
              <a:t>Concerns</a:t>
            </a:r>
          </a:p>
          <a:p>
            <a:r>
              <a:rPr lang="en-IN" sz="3200" b="1" dirty="0"/>
              <a:t>Conclusion</a:t>
            </a:r>
            <a:endParaRPr lang="en-IN" sz="3200" b="1" dirty="0" smtClean="0"/>
          </a:p>
          <a:p>
            <a:endParaRPr lang="en-IN" dirty="0"/>
          </a:p>
        </p:txBody>
      </p:sp>
    </p:spTree>
    <p:extLst>
      <p:ext uri="{BB962C8B-B14F-4D97-AF65-F5344CB8AC3E}">
        <p14:creationId xmlns:p14="http://schemas.microsoft.com/office/powerpoint/2010/main" val="244886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051520"/>
          </a:xfrm>
        </p:spPr>
        <p:txBody>
          <a:bodyPr/>
          <a:lstStyle/>
          <a:p>
            <a:r>
              <a:rPr lang="en-IN" b="1" dirty="0" smtClean="0">
                <a:effectLst>
                  <a:outerShdw blurRad="38100" dist="38100" dir="2700000" algn="tl">
                    <a:srgbClr val="000000">
                      <a:alpha val="43137"/>
                    </a:srgbClr>
                  </a:outerShdw>
                </a:effectLst>
              </a:rPr>
              <a:t>Abstract</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0"/>
            <a:ext cx="8229600" cy="5184576"/>
          </a:xfrm>
        </p:spPr>
        <p:txBody>
          <a:bodyPr>
            <a:normAutofit/>
          </a:bodyPr>
          <a:lstStyle/>
          <a:p>
            <a:pPr algn="just"/>
            <a:r>
              <a:rPr lang="en-US" dirty="0" smtClean="0"/>
              <a:t>Shrewd urban areas are a consequence of constant mechanical headways pointed toward working on the nature of life </a:t>
            </a:r>
            <a:r>
              <a:rPr lang="en-US" dirty="0"/>
              <a:t>for their residents. One of the most crucial aspects of smart cities is urban mobility. Urban traffic congestion is becoming increasingly typical in </a:t>
            </a:r>
            <a:r>
              <a:rPr lang="en-US" dirty="0" smtClean="0"/>
              <a:t>significant puts as the quantity of vehicles out and about </a:t>
            </a:r>
            <a:r>
              <a:rPr lang="en-US" dirty="0"/>
              <a:t>increases. Furthermore, even in vehicle parks, obtaining a parking spot is difficult for drivers who go in circles. According to studies, cars hunting for parking places cause up to 30% of traffic delays. In this case, drivers must be able to forecast the </a:t>
            </a:r>
            <a:r>
              <a:rPr lang="en-US" dirty="0" smtClean="0"/>
              <a:t>places accessible in parking garages where they wish to </a:t>
            </a:r>
            <a:r>
              <a:rPr lang="en-US" dirty="0"/>
              <a:t>park.</a:t>
            </a:r>
            <a:endParaRPr lang="en-IN" dirty="0"/>
          </a:p>
        </p:txBody>
      </p:sp>
    </p:spTree>
    <p:extLst>
      <p:ext uri="{BB962C8B-B14F-4D97-AF65-F5344CB8AC3E}">
        <p14:creationId xmlns:p14="http://schemas.microsoft.com/office/powerpoint/2010/main" val="13688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07504"/>
          </a:xfrm>
        </p:spPr>
        <p:txBody>
          <a:bodyPr/>
          <a:lstStyle/>
          <a:p>
            <a:r>
              <a:rPr lang="en-IN" b="1" dirty="0">
                <a:effectLst>
                  <a:outerShdw blurRad="38100" dist="38100" dir="2700000" algn="tl">
                    <a:srgbClr val="000000">
                      <a:alpha val="43137"/>
                    </a:srgbClr>
                  </a:outerShdw>
                </a:effectLst>
              </a:rPr>
              <a:t>Introduction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0"/>
            <a:ext cx="8229600" cy="5112568"/>
          </a:xfrm>
        </p:spPr>
        <p:txBody>
          <a:bodyPr>
            <a:normAutofit fontScale="92500"/>
          </a:bodyPr>
          <a:lstStyle/>
          <a:p>
            <a:pPr algn="just"/>
            <a:r>
              <a:rPr lang="en-US" dirty="0" smtClean="0"/>
              <a:t>Observing a phenomenon is a problem that affects people all across the world. parking </a:t>
            </a:r>
            <a:r>
              <a:rPr lang="en-US" dirty="0"/>
              <a:t>spot to leave your vehicle. This assignment looks straightforward on side streets and inside paths however the genuine issue emerges while leaving in shopping centers, </a:t>
            </a:r>
            <a:r>
              <a:rPr lang="en-US" dirty="0" smtClean="0"/>
              <a:t>multistory </a:t>
            </a:r>
            <a:r>
              <a:rPr lang="en-US" dirty="0"/>
              <a:t>leaving </a:t>
            </a:r>
            <a:r>
              <a:rPr lang="en-US" dirty="0" smtClean="0"/>
              <a:t>structures, IT centre points, and departing workplaces with a few hundred automobiles, it becomes a problem. </a:t>
            </a:r>
            <a:r>
              <a:rPr lang="en-US" dirty="0"/>
              <a:t>exhausting to track down a spot. The general way to deal with observing a parking spot is to go around and drive carelessly until a free space is found. Observing a parking spot could be the least </a:t>
            </a:r>
            <a:r>
              <a:rPr lang="en-US" dirty="0" smtClean="0"/>
              <a:t>requesting undertaking or could be the most dreary </a:t>
            </a:r>
            <a:r>
              <a:rPr lang="en-US" dirty="0"/>
              <a:t>one when it includes wide sections of land of appropriated space across one level or different levels</a:t>
            </a:r>
            <a:r>
              <a:rPr lang="en-IN" dirty="0" smtClean="0"/>
              <a:t>.</a:t>
            </a:r>
            <a:endParaRPr lang="en-IN" dirty="0"/>
          </a:p>
        </p:txBody>
      </p:sp>
    </p:spTree>
    <p:extLst>
      <p:ext uri="{BB962C8B-B14F-4D97-AF65-F5344CB8AC3E}">
        <p14:creationId xmlns:p14="http://schemas.microsoft.com/office/powerpoint/2010/main" val="206371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907504"/>
          </a:xfrm>
        </p:spPr>
        <p:txBody>
          <a:bodyPr/>
          <a:lstStyle/>
          <a:p>
            <a:r>
              <a:rPr lang="en-US" b="1" dirty="0" smtClean="0">
                <a:effectLst>
                  <a:outerShdw blurRad="38100" dist="38100" dir="2700000" algn="tl">
                    <a:srgbClr val="000000">
                      <a:alpha val="43137"/>
                    </a:srgbClr>
                  </a:outerShdw>
                </a:effectLst>
              </a:rPr>
              <a:t>Project</a:t>
            </a:r>
            <a:r>
              <a:rPr lang="en-US" dirty="0" smtClean="0"/>
              <a:t> </a:t>
            </a:r>
            <a:r>
              <a:rPr lang="en-US" b="1" dirty="0" smtClean="0">
                <a:effectLst>
                  <a:outerShdw blurRad="38100" dist="38100" dir="2700000" algn="tl">
                    <a:srgbClr val="000000">
                      <a:alpha val="43137"/>
                    </a:srgbClr>
                  </a:outerShdw>
                </a:effectLst>
              </a:rPr>
              <a:t>Scope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dirty="0"/>
          </a:p>
          <a:p>
            <a:pPr algn="just">
              <a:lnSpc>
                <a:spcPct val="150000"/>
              </a:lnSpc>
            </a:pPr>
            <a:r>
              <a:rPr lang="en-US" dirty="0"/>
              <a:t>Adopting of automatic Intelligent parking system so that availability of space could be known and enhanced security.</a:t>
            </a:r>
          </a:p>
          <a:p>
            <a:pPr>
              <a:lnSpc>
                <a:spcPct val="150000"/>
              </a:lnSpc>
            </a:pPr>
            <a:endParaRPr lang="en-US" dirty="0"/>
          </a:p>
          <a:p>
            <a:pPr algn="just">
              <a:lnSpc>
                <a:spcPct val="150000"/>
              </a:lnSpc>
            </a:pPr>
            <a:r>
              <a:rPr lang="en-US" dirty="0"/>
              <a:t>Intelligent car parking save time and </a:t>
            </a:r>
            <a:r>
              <a:rPr lang="en-US" dirty="0" smtClean="0"/>
              <a:t>fuel, </a:t>
            </a:r>
            <a:r>
              <a:rPr lang="en-US" dirty="0"/>
              <a:t>reducing the environmental </a:t>
            </a:r>
            <a:r>
              <a:rPr lang="en-US" dirty="0" smtClean="0"/>
              <a:t>pollution.</a:t>
            </a:r>
            <a:endParaRPr lang="en-IN" dirty="0"/>
          </a:p>
        </p:txBody>
      </p:sp>
    </p:spTree>
    <p:extLst>
      <p:ext uri="{BB962C8B-B14F-4D97-AF65-F5344CB8AC3E}">
        <p14:creationId xmlns:p14="http://schemas.microsoft.com/office/powerpoint/2010/main" val="405916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051520"/>
          </a:xfrm>
        </p:spPr>
        <p:txBody>
          <a:bodyPr/>
          <a:lstStyle/>
          <a:p>
            <a:pPr>
              <a:lnSpc>
                <a:spcPct val="150000"/>
              </a:lnSpc>
            </a:pPr>
            <a:r>
              <a:rPr lang="en-US" b="1" dirty="0">
                <a:effectLst>
                  <a:outerShdw blurRad="38100" dist="38100" dir="2700000" algn="tl">
                    <a:srgbClr val="000000">
                      <a:alpha val="43137"/>
                    </a:srgbClr>
                  </a:outerShdw>
                </a:effectLst>
              </a:rPr>
              <a:t>Methodology</a:t>
            </a:r>
            <a:endParaRPr lang="en-NZ"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4785395"/>
          </a:xfrm>
        </p:spPr>
        <p:txBody>
          <a:bodyPr/>
          <a:lstStyle/>
          <a:p>
            <a:pPr algn="just"/>
            <a:r>
              <a:rPr lang="en-US" dirty="0"/>
              <a:t>The intelligent parking system is an intelligent </a:t>
            </a:r>
            <a:r>
              <a:rPr lang="en-US" dirty="0" smtClean="0"/>
              <a:t>stopping framework that utilizes a location gadget to characterize the inhabitance pace of the parking spot. It assists the driver in parking safely and notifies him or her of available parking spaces. through </a:t>
            </a:r>
            <a:r>
              <a:rPr lang="en-US" dirty="0"/>
              <a:t>appropriate vehicle management. Thanks to intelligent technologies, optimized parking can reach the city </a:t>
            </a:r>
            <a:r>
              <a:rPr lang="en-US" dirty="0" smtClean="0"/>
              <a:t>center. </a:t>
            </a:r>
            <a:r>
              <a:rPr lang="en-US" dirty="0"/>
              <a:t>A sensor system indicating to </a:t>
            </a:r>
            <a:r>
              <a:rPr lang="en-US" dirty="0" smtClean="0"/>
              <a:t>drivers where the closest free parking spot is located has already been put to the test. multi-storey </a:t>
            </a:r>
            <a:r>
              <a:rPr lang="en-US" dirty="0"/>
              <a:t>car parks. </a:t>
            </a:r>
            <a:endParaRPr lang="en-IN" dirty="0"/>
          </a:p>
        </p:txBody>
      </p:sp>
    </p:spTree>
    <p:extLst>
      <p:ext uri="{BB962C8B-B14F-4D97-AF65-F5344CB8AC3E}">
        <p14:creationId xmlns:p14="http://schemas.microsoft.com/office/powerpoint/2010/main" val="380006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907504"/>
          </a:xfrm>
        </p:spPr>
        <p:txBody>
          <a:bodyPr/>
          <a:lstStyle/>
          <a:p>
            <a:r>
              <a:rPr lang="en-IN" b="1" dirty="0">
                <a:effectLst>
                  <a:outerShdw blurRad="38100" dist="38100" dir="2700000" algn="tl">
                    <a:srgbClr val="000000">
                      <a:alpha val="43137"/>
                    </a:srgbClr>
                  </a:outerShdw>
                </a:effectLst>
              </a:rPr>
              <a:t>Data Processing</a:t>
            </a:r>
            <a:endParaRPr lang="en-IN" dirty="0">
              <a:effectLst>
                <a:outerShdw blurRad="38100" dist="38100" dir="2700000" algn="tl">
                  <a:srgbClr val="000000">
                    <a:alpha val="43137"/>
                  </a:srgbClr>
                </a:outerShdw>
              </a:effectLst>
            </a:endParaRPr>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28629" t="24499" r="35894" b="10749"/>
          <a:stretch/>
        </p:blipFill>
        <p:spPr bwMode="auto">
          <a:xfrm>
            <a:off x="2051720" y="1196974"/>
            <a:ext cx="4920862" cy="5328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789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979512"/>
          </a:xfrm>
        </p:spPr>
        <p:txBody>
          <a:bodyPr/>
          <a:lstStyle/>
          <a:p>
            <a:r>
              <a:rPr lang="en-US" b="1" dirty="0" smtClean="0">
                <a:effectLst>
                  <a:outerShdw blurRad="38100" dist="38100" dir="2700000" algn="tl">
                    <a:srgbClr val="000000">
                      <a:alpha val="43137"/>
                    </a:srgbClr>
                  </a:outerShdw>
                </a:effectLst>
              </a:rPr>
              <a:t>Objectives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0"/>
            <a:ext cx="8229600" cy="4857403"/>
          </a:xfrm>
        </p:spPr>
        <p:txBody>
          <a:bodyPr>
            <a:normAutofit/>
          </a:bodyPr>
          <a:lstStyle/>
          <a:p>
            <a:endParaRPr lang="en-US" dirty="0"/>
          </a:p>
          <a:p>
            <a:pPr algn="just"/>
            <a:r>
              <a:rPr lang="en-US" dirty="0"/>
              <a:t>To develop an user friendly automated car parking </a:t>
            </a:r>
            <a:r>
              <a:rPr lang="en-US" dirty="0" smtClean="0"/>
              <a:t>framework which diminishes the labor and time saving</a:t>
            </a:r>
            <a:r>
              <a:rPr lang="en-US" dirty="0"/>
              <a:t>.</a:t>
            </a:r>
          </a:p>
          <a:p>
            <a:pPr algn="just"/>
            <a:endParaRPr lang="en-US" dirty="0"/>
          </a:p>
          <a:p>
            <a:pPr algn="just"/>
            <a:r>
              <a:rPr lang="en-US" dirty="0"/>
              <a:t>To offer a safe space and secure parking slots with in limited area.</a:t>
            </a:r>
          </a:p>
          <a:p>
            <a:pPr algn="just"/>
            <a:endParaRPr lang="en-US" dirty="0"/>
          </a:p>
          <a:p>
            <a:pPr algn="just"/>
            <a:r>
              <a:rPr lang="en-US" dirty="0"/>
              <a:t>To reduce traffic mess caused by an unplanned parking system.</a:t>
            </a:r>
            <a:endParaRPr lang="en-IN" dirty="0"/>
          </a:p>
        </p:txBody>
      </p:sp>
    </p:spTree>
    <p:extLst>
      <p:ext uri="{BB962C8B-B14F-4D97-AF65-F5344CB8AC3E}">
        <p14:creationId xmlns:p14="http://schemas.microsoft.com/office/powerpoint/2010/main" val="326148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IN" b="1" dirty="0">
                <a:effectLst/>
              </a:rPr>
              <a:t>Responsibility</a:t>
            </a:r>
            <a:endParaRPr lang="en-IN" dirty="0"/>
          </a:p>
        </p:txBody>
      </p:sp>
      <p:sp>
        <p:nvSpPr>
          <p:cNvPr id="3" name="Content Placeholder 2"/>
          <p:cNvSpPr>
            <a:spLocks noGrp="1"/>
          </p:cNvSpPr>
          <p:nvPr>
            <p:ph idx="1"/>
          </p:nvPr>
        </p:nvSpPr>
        <p:spPr>
          <a:xfrm>
            <a:off x="457200" y="1371600"/>
            <a:ext cx="8229600" cy="4754563"/>
          </a:xfrm>
        </p:spPr>
        <p:txBody>
          <a:bodyPr/>
          <a:lstStyle/>
          <a:p>
            <a:pPr algn="just">
              <a:lnSpc>
                <a:spcPct val="150000"/>
              </a:lnSpc>
            </a:pPr>
            <a:r>
              <a:rPr lang="en-US" dirty="0"/>
              <a:t>This always developing gridlock and vulnerability in the stopping accessibility and installment have accordingly authorized the requirement for an Intelligent stopping framework. An Intelligent stopping framework innovation that will assist with upgrading parking spot utilization, work on the proficiency of the stopping activities, and assist smoother with dealing stream</a:t>
            </a:r>
            <a:r>
              <a:rPr lang="en-US" dirty="0" smtClean="0"/>
              <a:t>.</a:t>
            </a:r>
            <a:endParaRPr lang="en-IN" dirty="0"/>
          </a:p>
        </p:txBody>
      </p:sp>
    </p:spTree>
    <p:extLst>
      <p:ext uri="{BB962C8B-B14F-4D97-AF65-F5344CB8AC3E}">
        <p14:creationId xmlns:p14="http://schemas.microsoft.com/office/powerpoint/2010/main" val="1971657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576</TotalTime>
  <Words>610</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Intelligent Parking System</vt:lpstr>
      <vt:lpstr>Agenda</vt:lpstr>
      <vt:lpstr>Abstract</vt:lpstr>
      <vt:lpstr>Introduction</vt:lpstr>
      <vt:lpstr>Project Scope</vt:lpstr>
      <vt:lpstr>Methodology</vt:lpstr>
      <vt:lpstr>Data Processing</vt:lpstr>
      <vt:lpstr>Objectives</vt:lpstr>
      <vt:lpstr>Responsibility</vt:lpstr>
      <vt:lpstr>Concerns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50</cp:revision>
  <dcterms:created xsi:type="dcterms:W3CDTF">2022-05-02T13:08:30Z</dcterms:created>
  <dcterms:modified xsi:type="dcterms:W3CDTF">2022-05-04T06:41:08Z</dcterms:modified>
</cp:coreProperties>
</file>