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notesMasterIdLst>
    <p:notesMasterId r:id="rId33"/>
  </p:notesMasterIdLst>
  <p:sldSz cx="12192000" cy="6858000" type="custom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arget="slides/slide26.xml" Type="http://schemas.openxmlformats.org/officeDocument/2006/relationships/slide"/>  <Relationship Id="rId28" Target="slides/slide27.xml" Type="http://schemas.openxmlformats.org/officeDocument/2006/relationships/slide"/>  <Relationship Id="rId29" Type="http://schemas.openxmlformats.org/officeDocument/2006/relationships/presProps" Target="presProps.xml"/>  <Relationship Id="rId30" Type="http://schemas.openxmlformats.org/officeDocument/2006/relationships/viewProps" Target="viewProps.xml"/>  <Relationship Id="rId31" Type="http://schemas.openxmlformats.org/officeDocument/2006/relationships/theme" Target="theme/theme1.xml"/>  <Relationship Id="rId32" Type="http://schemas.openxmlformats.org/officeDocument/2006/relationships/tableStyles" Target="tableStyles.xml"/>  <Relationship Id="rId33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_when a function returns an A, that A has already been fully evaluated; but if that function returns F[A] instead, that result has not already been fully evaluated, the A is still inside F[A] waiting to be evaluated_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arget="../media/image9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1.xml.rels><?xml version="1.0" encoding="UTF-8" standalone="yes"?>
<Relationships xmlns="http://schemas.openxmlformats.org/package/2006/relationships"><Relationship Id="rId1" Target="../media/image10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2.xml.rels><?xml version="1.0" encoding="UTF-8" standalone="yes"?>
<Relationships xmlns="http://schemas.openxmlformats.org/package/2006/relationships"><Relationship Id="rId1" Target="../media/image1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3.xml.rels><?xml version="1.0" encoding="UTF-8" standalone="yes"?>
<Relationships xmlns="http://schemas.openxmlformats.org/package/2006/relationships"><Relationship Id="rId1" Target="../media/image1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4.xml.rels><?xml version="1.0" encoding="UTF-8" standalone="yes"?>
<Relationships xmlns="http://schemas.openxmlformats.org/package/2006/relationships"><Relationship Id="rId1" Target="../media/image1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5.xml.rels><?xml version="1.0" encoding="UTF-8" standalone="yes"?>
<Relationships xmlns="http://schemas.openxmlformats.org/package/2006/relationships"><Relationship Id="rId1" Target="../media/image1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6.xml.rels><?xml version="1.0" encoding="UTF-8" standalone="yes"?>
<Relationships xmlns="http://schemas.openxmlformats.org/package/2006/relationships"><Relationship Id="rId1" Target="../media/image1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7.xml.rels><?xml version="1.0" encoding="UTF-8" standalone="yes"?>
<Relationships xmlns="http://schemas.openxmlformats.org/package/2006/relationships"><Relationship Id="rId1" Target="../media/image16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8.xml.rels><?xml version="1.0" encoding="UTF-8" standalone="yes"?>
<Relationships xmlns="http://schemas.openxmlformats.org/package/2006/relationships"><Relationship Id="rId1" Target="../media/image17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9.xml.rels><?xml version="1.0" encoding="UTF-8" standalone="yes"?>
<Relationships xmlns="http://schemas.openxmlformats.org/package/2006/relationships"><Relationship Id="rId1" Target="../media/image18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0.xml.rels><?xml version="1.0" encoding="UTF-8" standalone="yes"?>
<Relationships xmlns="http://schemas.openxmlformats.org/package/2006/relationships"><Relationship Id="rId1" Target="../media/image19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1.xml.rels><?xml version="1.0" encoding="UTF-8" standalone="yes"?>
<Relationships xmlns="http://schemas.openxmlformats.org/package/2006/relationships"><Relationship Id="rId1" Target="../media/image20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2.xml.rels><?xml version="1.0" encoding="UTF-8" standalone="yes"?>
<Relationships xmlns="http://schemas.openxmlformats.org/package/2006/relationships"><Relationship Id="rId1" Target="../media/image2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3.xml.rels><?xml version="1.0" encoding="UTF-8" standalone="yes"?>
<Relationships xmlns="http://schemas.openxmlformats.org/package/2006/relationships"><Relationship Id="rId1" Target="../media/image2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4.xml.rels><?xml version="1.0" encoding="UTF-8" standalone="yes"?>
<Relationships xmlns="http://schemas.openxmlformats.org/package/2006/relationships"><Relationship Id="rId1" Target="../media/image2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5.xml.rels><?xml version="1.0" encoding="UTF-8" standalone="yes"?>
<Relationships xmlns="http://schemas.openxmlformats.org/package/2006/relationships"><Relationship Id="rId1" Target="../media/image2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6.xml.rels><?xml version="1.0" encoding="UTF-8" standalone="yes"?>
<Relationships xmlns="http://schemas.openxmlformats.org/package/2006/relationships"><Relationship Id="rId1" Target="../media/image2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7.xml.rels><?xml version="1.0" encoding="UTF-8" standalone="yes"?>
<Relationships xmlns="http://schemas.openxmlformats.org/package/2006/relationships"><Relationship Id="rId1" Target="../media/image26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8.xml.rels><?xml version="1.0" encoding="UTF-8" standalone="yes"?>
<Relationships xmlns="http://schemas.openxmlformats.org/package/2006/relationships"><Relationship Id="rId1" Target="../media/image27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
<Relationships xmlns="http://schemas.openxmlformats.org/package/2006/relationships"><Relationship Id="rId1" Target="../media/image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
<Relationships xmlns="http://schemas.openxmlformats.org/package/2006/relationships"><Relationship Id="rId1" Target="../media/image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
<Relationships xmlns="http://schemas.openxmlformats.org/package/2006/relationships"><Relationship Id="rId1" Target="../media/image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
<Relationships xmlns="http://schemas.openxmlformats.org/package/2006/relationships"><Relationship Id="rId1" Target="../media/image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7.xml.rels><?xml version="1.0" encoding="UTF-8" standalone="yes"?>
<Relationships xmlns="http://schemas.openxmlformats.org/package/2006/relationships"><Relationship Id="rId1" Target="../media/image6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8.xml.rels><?xml version="1.0" encoding="UTF-8" standalone="yes"?>
<Relationships xmlns="http://schemas.openxmlformats.org/package/2006/relationships"><Relationship Id="rId1" Target="../media/image7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9.xml.rels><?xml version="1.0" encoding="UTF-8" standalone="yes"?>
<Relationships xmlns="http://schemas.openxmlformats.org/package/2006/relationships"><Relationship Id="rId1" Target="../media/image8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slideLayouts/slideLayout13.xml" Type="http://schemas.openxmlformats.org/officeDocument/2006/relationships/slideLayout"/><Relationship Id="rId14" Target="../slideLayouts/slideLayout14.xml" Type="http://schemas.openxmlformats.org/officeDocument/2006/relationships/slideLayout"/><Relationship Id="rId15" Target="../slideLayouts/slideLayout15.xml" Type="http://schemas.openxmlformats.org/officeDocument/2006/relationships/slideLayout"/><Relationship Id="rId16" Target="../slideLayouts/slideLayout16.xml" Type="http://schemas.openxmlformats.org/officeDocument/2006/relationships/slideLayout"/><Relationship Id="rId17" Target="../slideLayouts/slideLayout17.xml" Type="http://schemas.openxmlformats.org/officeDocument/2006/relationships/slideLayout"/><Relationship Id="rId18" Target="../slideLayouts/slideLayout18.xml" Type="http://schemas.openxmlformats.org/officeDocument/2006/relationships/slideLayout"/><Relationship Id="rId19" Target="../slideLayouts/slideLayout19.xml" Type="http://schemas.openxmlformats.org/officeDocument/2006/relationships/slideLayout"/><Relationship Id="rId20" Target="../slideLayouts/slideLayout20.xml" Type="http://schemas.openxmlformats.org/officeDocument/2006/relationships/slideLayout"/><Relationship Id="rId21" Target="../slideLayouts/slideLayout21.xml" Type="http://schemas.openxmlformats.org/officeDocument/2006/relationships/slideLayout"/><Relationship Id="rId22" Target="../slideLayouts/slideLayout22.xml" Type="http://schemas.openxmlformats.org/officeDocument/2006/relationships/slideLayout"/><Relationship Id="rId23" Target="../slideLayouts/slideLayout23.xml" Type="http://schemas.openxmlformats.org/officeDocument/2006/relationships/slideLayout"/><Relationship Id="rId24" Target="../slideLayouts/slideLayout24.xml" Type="http://schemas.openxmlformats.org/officeDocument/2006/relationships/slideLayout"/><Relationship Id="rId25" Target="../slideLayouts/slideLayout25.xml" Type="http://schemas.openxmlformats.org/officeDocument/2006/relationships/slideLayout"/><Relationship Id="rId26" Target="../slideLayouts/slideLayout26.xml" Type="http://schemas.openxmlformats.org/officeDocument/2006/relationships/slideLayout"/><Relationship Id="rId27" Target="../slideLayouts/slideLayout27.xml" Type="http://schemas.openxmlformats.org/officeDocument/2006/relationships/slideLayout"/><Relationship Id="rId28" Target="../slideLayouts/slideLayout28.xml" Type="http://schemas.openxmlformats.org/officeDocument/2006/relationships/slideLayout"/><Relationship Id="rId29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2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slideLayouts/slideLayout11.xml" Type="http://schemas.openxmlformats.org/officeDocument/2006/relationships/slideLayout"/><Relationship Id="rId2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slideLayouts/slideLayout13.xml" Type="http://schemas.openxmlformats.org/officeDocument/2006/relationships/slideLayout"/><Relationship Id="rId2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slideLayouts/slideLayout14.xml" Type="http://schemas.openxmlformats.org/officeDocument/2006/relationships/slideLayout"/><Relationship Id="rId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slideLayouts/slideLayout15.xml" Type="http://schemas.openxmlformats.org/officeDocument/2006/relationships/slideLayout"/><Relationship Id="rId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slideLayouts/slideLayout16.xml" Type="http://schemas.openxmlformats.org/officeDocument/2006/relationships/slideLayout"/><Relationship Id="rId2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slideLayouts/slideLayout17.xml" Type="http://schemas.openxmlformats.org/officeDocument/2006/relationships/slideLayout"/><Relationship Id="rId2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slideLayouts/slideLayout18.xml" Type="http://schemas.openxmlformats.org/officeDocument/2006/relationships/slideLayout"/><Relationship Id="rId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slideLayouts/slideLayout19.xml" Type="http://schemas.openxmlformats.org/officeDocument/2006/relationships/slideLayout"/><Relationship Id="rId2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slideLayouts/slideLayout20.xml" Type="http://schemas.openxmlformats.org/officeDocument/2006/relationships/slideLayout"/><Relationship Id="rId2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slideLayouts/slideLayout21.xml" Type="http://schemas.openxmlformats.org/officeDocument/2006/relationships/slideLayout"/><Relationship Id="rId2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slideLayouts/slideLayout22.xml" Type="http://schemas.openxmlformats.org/officeDocument/2006/relationships/slideLayout"/><Relationship Id="rId2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slideLayouts/slideLayout23.xml" Type="http://schemas.openxmlformats.org/officeDocument/2006/relationships/slideLayout"/><Relationship Id="rId2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slideLayouts/slideLayout24.xml" Type="http://schemas.openxmlformats.org/officeDocument/2006/relationships/slideLayout"/><Relationship Id="rId2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slideLayouts/slideLayout25.xml" Type="http://schemas.openxmlformats.org/officeDocument/2006/relationships/slideLayout"/><Relationship Id="rId2" Target="../notesSlides/notesSlide24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slideLayouts/slideLayout26.xml" Type="http://schemas.openxmlformats.org/officeDocument/2006/relationships/slideLayout"/><Relationship Id="rId2" Target="../notesSlides/notesSlide25.xml" Type="http://schemas.openxmlformats.org/officeDocument/2006/relationships/notesSlide"/></Relationships>
</file>

<file path=ppt/slides/_rels/slide26.xml.rels><?xml version="1.0" encoding="UTF-8" standalone="yes"?>
<Relationships xmlns="http://schemas.openxmlformats.org/package/2006/relationships"><Relationship Id="rId1" Target="../slideLayouts/slideLayout27.xml" Type="http://schemas.openxmlformats.org/officeDocument/2006/relationships/slideLayout"/><Relationship Id="rId2" Target="../notesSlides/notesSlide26.xml" Type="http://schemas.openxmlformats.org/officeDocument/2006/relationships/notesSlide"/></Relationships>
</file>

<file path=ppt/slides/_rels/slide27.xml.rels><?xml version="1.0" encoding="UTF-8" standalone="yes"?>
<Relationships xmlns="http://schemas.openxmlformats.org/package/2006/relationships"><Relationship Id="rId1" Target="../slideLayouts/slideLayout28.xml" Type="http://schemas.openxmlformats.org/officeDocument/2006/relationships/slideLayout"/><Relationship Id="rId2" Target="../notesSlides/notesSlide27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slideLayouts/slideLayout4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slideLayouts/slideLayout5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slideLayouts/slideLayout6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slideLayouts/slideLayout8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slideLayouts/slideLayout9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slideLayouts/slideLayout10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>Created by Marp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Findings, Interesting Topics About FP &amp; Scala with Cats</dc:title>
  <dc:subject>PptxGenJS Presentation</dc:subject>
  <dc:creator>Created by Marp</dc:creator>
  <cp:lastModifiedBy>Created by Marp</cp:lastModifiedBy>
  <cp:revision>1</cp:revision>
  <dcterms:created xsi:type="dcterms:W3CDTF">2019-11-25T10:27:13.441Z</dcterms:created>
  <dcterms:modified xsi:type="dcterms:W3CDTF">2019-11-25T10:27:13.441Z</dcterms:modified>
</cp:coreProperties>
</file>