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T Sans Narrow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regular.fntdata"/><Relationship Id="rId14" Type="http://schemas.openxmlformats.org/officeDocument/2006/relationships/slide" Target="slides/slide9.xml"/><Relationship Id="rId17" Type="http://schemas.openxmlformats.org/officeDocument/2006/relationships/font" Target="fonts/OpenSans-regular.fntdata"/><Relationship Id="rId16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e3830e0a2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e3830e0a2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2e3830e0a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2e3830e0a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2e3830e0a2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2e3830e0a2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e3830e0a2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e3830e0a2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e3830e0a2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2e3830e0a2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2e3830e0a2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2e3830e0a2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e441951ef_0_7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2e441951ef_0_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2e3830e0a2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2e3830e0a2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3413325" y="1735250"/>
            <a:ext cx="5017500" cy="105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JavaScript Basic</a:t>
            </a:r>
            <a:endParaRPr b="1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4750375" y="3236275"/>
            <a:ext cx="3354000" cy="7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By</a:t>
            </a:r>
            <a:r>
              <a:rPr lang="en-GB"/>
              <a:t>: </a:t>
            </a:r>
            <a:br>
              <a:rPr lang="en-GB"/>
            </a:br>
            <a:r>
              <a:rPr lang="en-GB"/>
              <a:t>Manish Bharti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34"/>
              <a:t>https://mcubeedu.in/</a:t>
            </a:r>
            <a:endParaRPr sz="1634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668975" y="464725"/>
            <a:ext cx="81633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765825" y="1266325"/>
            <a:ext cx="8066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What's</a:t>
            </a:r>
            <a:r>
              <a:rPr lang="en-GB"/>
              <a:t> JavaScript?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History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Applications and uses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JavaScript basic concepts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Code examples</a:t>
            </a:r>
            <a:endParaRPr/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8475" y="1427725"/>
            <a:ext cx="2214550" cy="210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701250" y="445025"/>
            <a:ext cx="81312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What’s JavaScript?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</a:t>
            </a:r>
            <a:r>
              <a:rPr lang="en-GB"/>
              <a:t>igh-level,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Dynamic, and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Interpreted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programming language obviously.</a:t>
            </a:r>
            <a:endParaRPr/>
          </a:p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701250" y="445025"/>
            <a:ext cx="81312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History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1297500" y="1307850"/>
            <a:ext cx="71751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Brendan Eich at Netscape Communications Corporation in 1995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 add dynamic functionality to static HTML pages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Many names: Mocha &gt;  LiveScript &gt; JavaScript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1997 &gt; ECMA(</a:t>
            </a:r>
            <a:r>
              <a:rPr lang="en-GB" sz="1000"/>
              <a:t>European Computer Manufacturers Association</a:t>
            </a:r>
            <a:r>
              <a:rPr lang="en-GB"/>
              <a:t>) &gt; ECMAScript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2009 &gt; Node.js &gt; For server side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React and Angular &gt; Front-end</a:t>
            </a:r>
            <a:endParaRPr/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722775" y="445025"/>
            <a:ext cx="8109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Applications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web development,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desktop and mobile application development,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server-side programming,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game development, and more.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Famous websites: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Facebook, Twitter,  Amazon, Google,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Node.js &gt; Netflix, PayPal, LinkedIn, Walmart</a:t>
            </a:r>
            <a:endParaRPr/>
          </a:p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733525" y="393750"/>
            <a:ext cx="76029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JavaScript basics 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1297500" y="1567550"/>
            <a:ext cx="3565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variables,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 types,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operators,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expressions, and statements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5202600" y="1567550"/>
            <a:ext cx="2789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if/else,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switch,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Loops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for,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while, and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do/while loops</a:t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733525" y="445025"/>
            <a:ext cx="80988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 Example</a:t>
            </a:r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2157350" y="3540900"/>
            <a:ext cx="259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E1E1E"/>
                </a:solidFill>
              </a:rPr>
              <a:t>https://github.com/mbharti321/javascript-code-examples</a:t>
            </a:r>
            <a:endParaRPr>
              <a:solidFill>
                <a:srgbClr val="1E1E1E"/>
              </a:solidFill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5309800" y="3485025"/>
            <a:ext cx="268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E1E1E"/>
                </a:solidFill>
              </a:rPr>
              <a:t>https://replit.com/@mbharti321/javascript-code-examples</a:t>
            </a:r>
            <a:endParaRPr>
              <a:solidFill>
                <a:srgbClr val="1E1E1E"/>
              </a:solidFill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8450" y="1618775"/>
            <a:ext cx="1765100" cy="17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8175" y="1618775"/>
            <a:ext cx="1765100" cy="17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720750" y="2059100"/>
            <a:ext cx="17025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Question?</a:t>
            </a:r>
            <a:endParaRPr/>
          </a:p>
        </p:txBody>
      </p:sp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/>
        </p:nvSpPr>
        <p:spPr>
          <a:xfrm>
            <a:off x="1101450" y="1607025"/>
            <a:ext cx="74334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console.log(</a:t>
            </a:r>
            <a:r>
              <a:rPr b="1" lang="en-GB" sz="20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"Thanks,"</a:t>
            </a:r>
            <a:r>
              <a:rPr lang="en-GB" sz="2000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>
              <a:solidFill>
                <a:srgbClr val="1E1E1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</a:t>
            </a:r>
            <a:r>
              <a:rPr b="1" lang="en-GB" sz="20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"For being an amazing audience?"</a:t>
            </a:r>
            <a:r>
              <a:rPr lang="en-GB" sz="2000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>
              <a:solidFill>
                <a:srgbClr val="1E1E1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</a:t>
            </a:r>
            <a:r>
              <a:rPr b="1" lang="en-GB" sz="20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"100%, yes!"</a:t>
            </a:r>
            <a:r>
              <a:rPr lang="en-GB" sz="2000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>
              <a:solidFill>
                <a:srgbClr val="1E1E1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