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914400" y="2743200"/>
            <a:ext cx="1025074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M.BHAVADHARANI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67F371D74FA96E2BBB8464801110600D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BSC COMPUTER SCIENCE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US" sz="2400" dirty="0" smtClean="0"/>
              <a:t>UNIVERSITY: TIRUPPUR KUMARAN COLLEGE FOR WOMAN/BHARATHIYAR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1000032239.jpg"/>
          <p:cNvPicPr>
            <a:picLocks noChangeAspect="1"/>
          </p:cNvPicPr>
          <p:nvPr/>
        </p:nvPicPr>
        <p:blipFill>
          <a:blip r:embed="rId3" cstate="print"/>
          <a:srcRect t="9736" b="33333"/>
          <a:stretch>
            <a:fillRect/>
          </a:stretch>
        </p:blipFill>
        <p:spPr>
          <a:xfrm>
            <a:off x="3276600" y="1371600"/>
            <a:ext cx="4724400" cy="52941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52600"/>
            <a:ext cx="7876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digital portfolio provides a simple and effective platform for showcasing a </a:t>
            </a:r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 smtClean="0"/>
              <a:t>designer’s skills, projects, and contact details.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user-friendly, responsive, and interactive, making it easy for potential clients </a:t>
            </a:r>
            <a:r>
              <a:rPr lang="en-US" dirty="0" smtClean="0"/>
              <a:t>o</a:t>
            </a:r>
          </a:p>
          <a:p>
            <a:r>
              <a:rPr lang="en-US" dirty="0" smtClean="0"/>
              <a:t>r </a:t>
            </a:r>
            <a:r>
              <a:rPr lang="en-US" dirty="0" smtClean="0"/>
              <a:t>employers to view work and connect.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project demonstrates how HTML, CSS, and JavaScript can be used to build </a:t>
            </a:r>
            <a:r>
              <a:rPr lang="en-US" dirty="0" smtClean="0"/>
              <a:t>a</a:t>
            </a:r>
          </a:p>
          <a:p>
            <a:r>
              <a:rPr lang="en-US" dirty="0" smtClean="0"/>
              <a:t> </a:t>
            </a:r>
            <a:r>
              <a:rPr lang="en-US" dirty="0" smtClean="0"/>
              <a:t>professional portfolio website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2438400" y="2133600"/>
            <a:ext cx="601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WEB DESIGNERS DIGITAL PORTFOLIO</a:t>
            </a:r>
            <a:endParaRPr lang="en-US" sz="4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19812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Web designers need a simple way to showcase their skills, projects, and contact details online. This project creates a digital portfolio website using HTML, CSS, and JavaScript with sections for introduction, about, portfolio, and contact. It should be responsive, easy to navigate, and visually appealing. 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25908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286000"/>
            <a:ext cx="1805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project is a digital portfolio website for a web designer, built using HTML, CSS, and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. </a:t>
            </a:r>
            <a:r>
              <a:rPr lang="en-US" dirty="0" smtClean="0"/>
              <a:t>It highlights the designer’s skills, showcases sample projects, and provides a contact form for communication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website is designed to be simple, responsive, and user-friendly, allowing potential clients or employers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 </a:t>
            </a:r>
            <a:r>
              <a:rPr lang="en-US" dirty="0" smtClean="0"/>
              <a:t>easily view the designer’s work and get in touch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2286000"/>
            <a:ext cx="7507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digital portfolio website helps end users (clients, recruiters, or employers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easily view the web designer’s </a:t>
            </a:r>
            <a:r>
              <a:rPr lang="en-US" dirty="0" smtClean="0"/>
              <a:t>skills</a:t>
            </a:r>
          </a:p>
          <a:p>
            <a:r>
              <a:rPr lang="en-US" dirty="0" smtClean="0"/>
              <a:t>, </a:t>
            </a:r>
            <a:r>
              <a:rPr lang="en-US" dirty="0" smtClean="0"/>
              <a:t>explore sample projects, and connect through a simple contact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. </a:t>
            </a:r>
            <a:r>
              <a:rPr lang="en-US" dirty="0" smtClean="0"/>
              <a:t>It provides a clear, responsive, and user-friendly </a:t>
            </a:r>
            <a:r>
              <a:rPr lang="en-US" dirty="0" smtClean="0"/>
              <a:t>experience</a:t>
            </a:r>
          </a:p>
          <a:p>
            <a:r>
              <a:rPr lang="en-US" dirty="0" smtClean="0"/>
              <a:t>, </a:t>
            </a:r>
            <a:r>
              <a:rPr lang="en-US" dirty="0" smtClean="0"/>
              <a:t>making it convenient for users to evaluate the designer’s work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600199"/>
            <a:ext cx="6096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HTML5 – for structuring the content of the website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CSS3 – for styling, layout, and responsive design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JavaScript – for interactivity (menu toggle, form validation, alerts)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Browser Developer Tools – for testing and debugging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Version Control (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) – for project management and hosting (optional)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66800" y="1447800"/>
            <a:ext cx="73620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Single-page layout with smooth navigation (Home, About, Portfolio, Contact)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Hero section – brief introduction of the designer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About section – background and skills overview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Portfolio section – showcase of sample projects with images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Contact form – simple way for users to get in touch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Responsive design – adjusts to desktops, tablets, and mobiles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066800"/>
            <a:ext cx="63739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dirty="0" smtClean="0"/>
              <a:t>Navigation Menu – quick access to all sections</a:t>
            </a:r>
          </a:p>
          <a:p>
            <a:pPr fontAlgn="b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b"/>
            <a:r>
              <a:rPr lang="en-US" dirty="0" smtClean="0"/>
              <a:t>Hero Section – highlights profession and introduction</a:t>
            </a:r>
          </a:p>
          <a:p>
            <a:pPr fontAlgn="b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b"/>
            <a:r>
              <a:rPr lang="en-US" dirty="0" smtClean="0"/>
              <a:t>About Section – presents skills and background</a:t>
            </a:r>
          </a:p>
          <a:p>
            <a:pPr fontAlgn="b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b"/>
            <a:r>
              <a:rPr lang="en-US" dirty="0" smtClean="0"/>
              <a:t>Portfolio Section – displays sample projects with images</a:t>
            </a:r>
          </a:p>
          <a:p>
            <a:pPr fontAlgn="b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b"/>
            <a:r>
              <a:rPr lang="en-US" dirty="0" smtClean="0"/>
              <a:t>Contact Form – allows users to send messages easily</a:t>
            </a:r>
          </a:p>
          <a:p>
            <a:pPr fontAlgn="b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b"/>
            <a:r>
              <a:rPr lang="en-US" dirty="0" smtClean="0"/>
              <a:t>Responsive Design – works on desktop, tablet, and mobile devices</a:t>
            </a:r>
          </a:p>
          <a:p>
            <a:pPr fontAlgn="b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b"/>
            <a:r>
              <a:rPr lang="en-US" dirty="0" smtClean="0"/>
              <a:t>Interactive Elements – JavaScript for alerts and form </a:t>
            </a:r>
            <a:r>
              <a:rPr lang="en-US" dirty="0" smtClean="0"/>
              <a:t>handling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320</Words>
  <Application>Microsoft Office PowerPoint</Application>
  <PresentationFormat>Custom</PresentationFormat>
  <Paragraphs>92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2bsc05</cp:lastModifiedBy>
  <cp:revision>29</cp:revision>
  <dcterms:created xsi:type="dcterms:W3CDTF">2024-03-29T15:07:22Z</dcterms:created>
  <dcterms:modified xsi:type="dcterms:W3CDTF">2025-08-29T09:21:10Z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