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62" r:id="rId3"/>
    <p:sldId id="343" r:id="rId4"/>
    <p:sldId id="329" r:id="rId5"/>
    <p:sldId id="330" r:id="rId6"/>
    <p:sldId id="333" r:id="rId7"/>
    <p:sldId id="346" r:id="rId8"/>
    <p:sldId id="342" r:id="rId9"/>
    <p:sldId id="347" r:id="rId10"/>
    <p:sldId id="260" r:id="rId11"/>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6A93A0-52F7-499F-81DE-1C2666712683}">
          <p14:sldIdLst>
            <p14:sldId id="262"/>
            <p14:sldId id="343"/>
            <p14:sldId id="329"/>
            <p14:sldId id="330"/>
            <p14:sldId id="333"/>
            <p14:sldId id="346"/>
          </p14:sldIdLst>
        </p14:section>
        <p14:section name="Untitled Section" id="{D5E6C85C-921F-4B22-B298-1CE03A9B69EF}">
          <p14:sldIdLst>
            <p14:sldId id="342"/>
            <p14:sldId id="347"/>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4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varScale="1">
        <p:scale>
          <a:sx n="91" d="100"/>
          <a:sy n="91" d="100"/>
        </p:scale>
        <p:origin x="84" y="2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B4AB8-7C20-4A66-BDE8-AA28B7F6813B}" type="doc">
      <dgm:prSet loTypeId="urn:microsoft.com/office/officeart/2005/8/layout/cycle6" loCatId="relationship" qsTypeId="urn:microsoft.com/office/officeart/2005/8/quickstyle/simple5" qsCatId="simple" csTypeId="urn:microsoft.com/office/officeart/2005/8/colors/colorful3" csCatId="colorful" phldr="1"/>
      <dgm:spPr/>
      <dgm:t>
        <a:bodyPr/>
        <a:lstStyle/>
        <a:p>
          <a:endParaRPr lang="en-GB"/>
        </a:p>
      </dgm:t>
    </dgm:pt>
    <dgm:pt modelId="{3A91B2F7-7D90-4A53-8F3C-944A977B8644}">
      <dgm:prSet phldrT="[Text]" custT="1"/>
      <dgm:spPr/>
      <dgm:t>
        <a:bodyPr/>
        <a:lstStyle/>
        <a:p>
          <a:r>
            <a:rPr lang="en-US" sz="1200" b="1" dirty="0"/>
            <a:t>OLA Corporate Ride</a:t>
          </a:r>
          <a:endParaRPr lang="en-GB" sz="1200" b="1" dirty="0"/>
        </a:p>
      </dgm:t>
    </dgm:pt>
    <dgm:pt modelId="{DA6073D0-D19A-435F-92DF-116B4EBD614E}" type="parTrans" cxnId="{BE9058FF-E332-428C-A102-50EF98B8B1C1}">
      <dgm:prSet/>
      <dgm:spPr/>
      <dgm:t>
        <a:bodyPr/>
        <a:lstStyle/>
        <a:p>
          <a:endParaRPr lang="en-GB"/>
        </a:p>
      </dgm:t>
    </dgm:pt>
    <dgm:pt modelId="{3B57E711-3687-45A0-986C-CDBFAC72BFBD}" type="sibTrans" cxnId="{BE9058FF-E332-428C-A102-50EF98B8B1C1}">
      <dgm:prSet/>
      <dgm:spPr/>
      <dgm:t>
        <a:bodyPr/>
        <a:lstStyle/>
        <a:p>
          <a:endParaRPr lang="en-GB"/>
        </a:p>
      </dgm:t>
    </dgm:pt>
    <dgm:pt modelId="{C40B5177-715E-4F96-BAC9-2877DB933C54}">
      <dgm:prSet phldrT="[Text]" custT="1"/>
      <dgm:spPr/>
      <dgm:t>
        <a:bodyPr/>
        <a:lstStyle/>
        <a:p>
          <a:r>
            <a:rPr lang="en-US" sz="1400" b="1" dirty="0"/>
            <a:t>Office Buses</a:t>
          </a:r>
          <a:endParaRPr lang="en-GB" sz="1400" b="1" dirty="0"/>
        </a:p>
      </dgm:t>
    </dgm:pt>
    <dgm:pt modelId="{33AE2268-ACF0-4C5F-B05B-79831D326389}" type="parTrans" cxnId="{E60E1BFB-398F-4F97-886E-42B8AA96FF8F}">
      <dgm:prSet/>
      <dgm:spPr/>
      <dgm:t>
        <a:bodyPr/>
        <a:lstStyle/>
        <a:p>
          <a:endParaRPr lang="en-GB"/>
        </a:p>
      </dgm:t>
    </dgm:pt>
    <dgm:pt modelId="{2AF7C83F-93D3-448B-BEDC-07EF71C8B671}" type="sibTrans" cxnId="{E60E1BFB-398F-4F97-886E-42B8AA96FF8F}">
      <dgm:prSet/>
      <dgm:spPr/>
      <dgm:t>
        <a:bodyPr/>
        <a:lstStyle/>
        <a:p>
          <a:endParaRPr lang="en-GB"/>
        </a:p>
      </dgm:t>
    </dgm:pt>
    <dgm:pt modelId="{8789E5D4-E5FB-465B-86F9-0BB343EFD0A5}">
      <dgm:prSet phldrT="[Text]" custT="1"/>
      <dgm:spPr/>
      <dgm:t>
        <a:bodyPr/>
        <a:lstStyle/>
        <a:p>
          <a:pPr algn="ctr"/>
          <a:r>
            <a:rPr lang="en-US" sz="1200" b="1" dirty="0"/>
            <a:t>Carpooling by  colony residence</a:t>
          </a:r>
          <a:r>
            <a:rPr lang="en-US" sz="1050" b="1" dirty="0"/>
            <a:t>	</a:t>
          </a:r>
          <a:endParaRPr lang="en-GB" sz="1050" b="1" dirty="0"/>
        </a:p>
      </dgm:t>
    </dgm:pt>
    <dgm:pt modelId="{A8F9CA97-4C41-4632-A654-FD302AD90C10}" type="parTrans" cxnId="{0C59A17E-FAB9-46B4-8822-02CED17E3477}">
      <dgm:prSet/>
      <dgm:spPr/>
      <dgm:t>
        <a:bodyPr/>
        <a:lstStyle/>
        <a:p>
          <a:endParaRPr lang="en-GB"/>
        </a:p>
      </dgm:t>
    </dgm:pt>
    <dgm:pt modelId="{E2339CE0-F659-443D-8C98-71A77A6DC0E3}" type="sibTrans" cxnId="{0C59A17E-FAB9-46B4-8822-02CED17E3477}">
      <dgm:prSet/>
      <dgm:spPr/>
      <dgm:t>
        <a:bodyPr/>
        <a:lstStyle/>
        <a:p>
          <a:endParaRPr lang="en-GB"/>
        </a:p>
      </dgm:t>
    </dgm:pt>
    <dgm:pt modelId="{50326AFD-E887-48ED-A0C8-14A7205DDCAD}">
      <dgm:prSet phldrT="[Text]" custT="1"/>
      <dgm:spPr/>
      <dgm:t>
        <a:bodyPr/>
        <a:lstStyle/>
        <a:p>
          <a:r>
            <a:rPr lang="en-US" sz="1200" b="1" dirty="0"/>
            <a:t>Public transport </a:t>
          </a:r>
          <a:endParaRPr lang="en-GB" sz="1200" b="1" dirty="0"/>
        </a:p>
      </dgm:t>
    </dgm:pt>
    <dgm:pt modelId="{3F5BFAED-613D-487A-A406-7D053D5DDA5B}" type="parTrans" cxnId="{DDEF24C4-C4D9-471A-BD66-6271CE640E28}">
      <dgm:prSet/>
      <dgm:spPr/>
      <dgm:t>
        <a:bodyPr/>
        <a:lstStyle/>
        <a:p>
          <a:endParaRPr lang="en-GB"/>
        </a:p>
      </dgm:t>
    </dgm:pt>
    <dgm:pt modelId="{CE8CC1A6-6040-4722-9AC8-22DFB9B37198}" type="sibTrans" cxnId="{DDEF24C4-C4D9-471A-BD66-6271CE640E28}">
      <dgm:prSet/>
      <dgm:spPr/>
      <dgm:t>
        <a:bodyPr/>
        <a:lstStyle/>
        <a:p>
          <a:endParaRPr lang="en-GB"/>
        </a:p>
      </dgm:t>
    </dgm:pt>
    <dgm:pt modelId="{154CC029-C247-417C-9529-F4591D12E181}">
      <dgm:prSet phldrT="[Text]" custT="1"/>
      <dgm:spPr/>
      <dgm:t>
        <a:bodyPr/>
        <a:lstStyle/>
        <a:p>
          <a:r>
            <a:rPr lang="en-US" sz="1050" b="1" dirty="0" smtClean="0"/>
            <a:t>RideHub.com</a:t>
          </a:r>
          <a:endParaRPr lang="en-GB" sz="1050" b="1" dirty="0"/>
        </a:p>
      </dgm:t>
    </dgm:pt>
    <dgm:pt modelId="{5A2001FA-A98B-48C9-BAC9-2071DB005FE0}" type="parTrans" cxnId="{1A4AE764-DD74-4E3D-917E-4B41ABAE4F04}">
      <dgm:prSet/>
      <dgm:spPr/>
      <dgm:t>
        <a:bodyPr/>
        <a:lstStyle/>
        <a:p>
          <a:endParaRPr lang="en-GB"/>
        </a:p>
      </dgm:t>
    </dgm:pt>
    <dgm:pt modelId="{839E6077-06A9-4115-8591-D9562E49DAEB}" type="sibTrans" cxnId="{1A4AE764-DD74-4E3D-917E-4B41ABAE4F04}">
      <dgm:prSet/>
      <dgm:spPr/>
      <dgm:t>
        <a:bodyPr/>
        <a:lstStyle/>
        <a:p>
          <a:endParaRPr lang="en-GB"/>
        </a:p>
      </dgm:t>
    </dgm:pt>
    <dgm:pt modelId="{640DAA63-96B7-4ABA-A82D-60C7FCEAC773}">
      <dgm:prSet custT="1"/>
      <dgm:spPr/>
      <dgm:t>
        <a:bodyPr/>
        <a:lstStyle/>
        <a:p>
          <a:r>
            <a:rPr lang="en-US" sz="1200" b="1" dirty="0"/>
            <a:t>Shuttle services inside plant</a:t>
          </a:r>
          <a:endParaRPr lang="en-GB" sz="1200" b="1" dirty="0"/>
        </a:p>
      </dgm:t>
    </dgm:pt>
    <dgm:pt modelId="{B372248D-0732-47B8-A92A-6FD3A22B1EA8}" type="parTrans" cxnId="{FF8D73BF-B45D-4454-B29F-2DAF0E402F33}">
      <dgm:prSet/>
      <dgm:spPr/>
      <dgm:t>
        <a:bodyPr/>
        <a:lstStyle/>
        <a:p>
          <a:endParaRPr lang="en-GB"/>
        </a:p>
      </dgm:t>
    </dgm:pt>
    <dgm:pt modelId="{85E47D52-297D-4813-9F84-DB30F6BB0A9A}" type="sibTrans" cxnId="{FF8D73BF-B45D-4454-B29F-2DAF0E402F33}">
      <dgm:prSet/>
      <dgm:spPr/>
      <dgm:t>
        <a:bodyPr/>
        <a:lstStyle/>
        <a:p>
          <a:endParaRPr lang="en-GB"/>
        </a:p>
      </dgm:t>
    </dgm:pt>
    <dgm:pt modelId="{4F5D20FE-73DD-4B43-8505-FE273FEAC975}" type="pres">
      <dgm:prSet presAssocID="{415B4AB8-7C20-4A66-BDE8-AA28B7F6813B}" presName="cycle" presStyleCnt="0">
        <dgm:presLayoutVars>
          <dgm:dir/>
          <dgm:resizeHandles val="exact"/>
        </dgm:presLayoutVars>
      </dgm:prSet>
      <dgm:spPr/>
      <dgm:t>
        <a:bodyPr/>
        <a:lstStyle/>
        <a:p>
          <a:endParaRPr lang="en-IN"/>
        </a:p>
      </dgm:t>
    </dgm:pt>
    <dgm:pt modelId="{E5D2147B-C514-42DA-8BA4-4097B9ACBA41}" type="pres">
      <dgm:prSet presAssocID="{3A91B2F7-7D90-4A53-8F3C-944A977B8644}" presName="node" presStyleLbl="node1" presStyleIdx="0" presStyleCnt="6" custScaleX="125791" custScaleY="129399">
        <dgm:presLayoutVars>
          <dgm:bulletEnabled val="1"/>
        </dgm:presLayoutVars>
      </dgm:prSet>
      <dgm:spPr/>
      <dgm:t>
        <a:bodyPr/>
        <a:lstStyle/>
        <a:p>
          <a:endParaRPr lang="en-IN"/>
        </a:p>
      </dgm:t>
    </dgm:pt>
    <dgm:pt modelId="{7A5DCC97-A8A0-4584-B704-9AE93747ECD9}" type="pres">
      <dgm:prSet presAssocID="{3A91B2F7-7D90-4A53-8F3C-944A977B8644}" presName="spNode" presStyleCnt="0"/>
      <dgm:spPr/>
    </dgm:pt>
    <dgm:pt modelId="{7D3F6423-0296-4796-98FA-9DE55300097D}" type="pres">
      <dgm:prSet presAssocID="{3B57E711-3687-45A0-986C-CDBFAC72BFBD}" presName="sibTrans" presStyleLbl="sibTrans1D1" presStyleIdx="0" presStyleCnt="6"/>
      <dgm:spPr/>
      <dgm:t>
        <a:bodyPr/>
        <a:lstStyle/>
        <a:p>
          <a:endParaRPr lang="en-IN"/>
        </a:p>
      </dgm:t>
    </dgm:pt>
    <dgm:pt modelId="{7CDEE464-C072-432C-A484-DE4CD69CD3AE}" type="pres">
      <dgm:prSet presAssocID="{C40B5177-715E-4F96-BAC9-2877DB933C54}" presName="node" presStyleLbl="node1" presStyleIdx="1" presStyleCnt="6" custScaleX="128033" custScaleY="146055">
        <dgm:presLayoutVars>
          <dgm:bulletEnabled val="1"/>
        </dgm:presLayoutVars>
      </dgm:prSet>
      <dgm:spPr/>
      <dgm:t>
        <a:bodyPr/>
        <a:lstStyle/>
        <a:p>
          <a:endParaRPr lang="en-IN"/>
        </a:p>
      </dgm:t>
    </dgm:pt>
    <dgm:pt modelId="{A769CF8F-DB5A-4629-95A9-44624CEC4269}" type="pres">
      <dgm:prSet presAssocID="{C40B5177-715E-4F96-BAC9-2877DB933C54}" presName="spNode" presStyleCnt="0"/>
      <dgm:spPr/>
    </dgm:pt>
    <dgm:pt modelId="{6EB2C3B1-7305-4968-ABCB-773A9A52759E}" type="pres">
      <dgm:prSet presAssocID="{2AF7C83F-93D3-448B-BEDC-07EF71C8B671}" presName="sibTrans" presStyleLbl="sibTrans1D1" presStyleIdx="1" presStyleCnt="6"/>
      <dgm:spPr/>
      <dgm:t>
        <a:bodyPr/>
        <a:lstStyle/>
        <a:p>
          <a:endParaRPr lang="en-IN"/>
        </a:p>
      </dgm:t>
    </dgm:pt>
    <dgm:pt modelId="{7AFB859A-CDD7-4E41-865E-31B74A88C6DF}" type="pres">
      <dgm:prSet presAssocID="{8789E5D4-E5FB-465B-86F9-0BB343EFD0A5}" presName="node" presStyleLbl="node1" presStyleIdx="2" presStyleCnt="6" custScaleX="129665" custScaleY="134184" custRadScaleRad="98548" custRadScaleInc="-16003">
        <dgm:presLayoutVars>
          <dgm:bulletEnabled val="1"/>
        </dgm:presLayoutVars>
      </dgm:prSet>
      <dgm:spPr/>
      <dgm:t>
        <a:bodyPr/>
        <a:lstStyle/>
        <a:p>
          <a:endParaRPr lang="en-IN"/>
        </a:p>
      </dgm:t>
    </dgm:pt>
    <dgm:pt modelId="{80E9BAB6-581A-40FB-936E-22BC23F3C053}" type="pres">
      <dgm:prSet presAssocID="{8789E5D4-E5FB-465B-86F9-0BB343EFD0A5}" presName="spNode" presStyleCnt="0"/>
      <dgm:spPr/>
    </dgm:pt>
    <dgm:pt modelId="{87741274-E679-4B1C-9037-797DB3608803}" type="pres">
      <dgm:prSet presAssocID="{E2339CE0-F659-443D-8C98-71A77A6DC0E3}" presName="sibTrans" presStyleLbl="sibTrans1D1" presStyleIdx="2" presStyleCnt="6"/>
      <dgm:spPr/>
      <dgm:t>
        <a:bodyPr/>
        <a:lstStyle/>
        <a:p>
          <a:endParaRPr lang="en-IN"/>
        </a:p>
      </dgm:t>
    </dgm:pt>
    <dgm:pt modelId="{92479965-B22D-4827-90F2-8EA9FDA365CE}" type="pres">
      <dgm:prSet presAssocID="{50326AFD-E887-48ED-A0C8-14A7205DDCAD}" presName="node" presStyleLbl="node1" presStyleIdx="3" presStyleCnt="6" custScaleX="106490" custScaleY="121786" custRadScaleRad="95041" custRadScaleInc="-497">
        <dgm:presLayoutVars>
          <dgm:bulletEnabled val="1"/>
        </dgm:presLayoutVars>
      </dgm:prSet>
      <dgm:spPr/>
      <dgm:t>
        <a:bodyPr/>
        <a:lstStyle/>
        <a:p>
          <a:endParaRPr lang="en-IN"/>
        </a:p>
      </dgm:t>
    </dgm:pt>
    <dgm:pt modelId="{CBA1E39E-C88D-425D-A3D1-F399D61EE674}" type="pres">
      <dgm:prSet presAssocID="{50326AFD-E887-48ED-A0C8-14A7205DDCAD}" presName="spNode" presStyleCnt="0"/>
      <dgm:spPr/>
    </dgm:pt>
    <dgm:pt modelId="{1C81D31C-39B5-4CA6-808F-45F102B03034}" type="pres">
      <dgm:prSet presAssocID="{CE8CC1A6-6040-4722-9AC8-22DFB9B37198}" presName="sibTrans" presStyleLbl="sibTrans1D1" presStyleIdx="3" presStyleCnt="6"/>
      <dgm:spPr/>
      <dgm:t>
        <a:bodyPr/>
        <a:lstStyle/>
        <a:p>
          <a:endParaRPr lang="en-IN"/>
        </a:p>
      </dgm:t>
    </dgm:pt>
    <dgm:pt modelId="{F4287E59-EBE9-4BF0-8F5D-C769DB080618}" type="pres">
      <dgm:prSet presAssocID="{640DAA63-96B7-4ABA-A82D-60C7FCEAC773}" presName="node" presStyleLbl="node1" presStyleIdx="4" presStyleCnt="6" custScaleX="119727" custScaleY="134184" custRadScaleRad="97441" custRadScaleInc="28151">
        <dgm:presLayoutVars>
          <dgm:bulletEnabled val="1"/>
        </dgm:presLayoutVars>
      </dgm:prSet>
      <dgm:spPr/>
      <dgm:t>
        <a:bodyPr/>
        <a:lstStyle/>
        <a:p>
          <a:endParaRPr lang="en-IN"/>
        </a:p>
      </dgm:t>
    </dgm:pt>
    <dgm:pt modelId="{54E0D5DB-ADDE-463F-8BB7-A066A4C0D88A}" type="pres">
      <dgm:prSet presAssocID="{640DAA63-96B7-4ABA-A82D-60C7FCEAC773}" presName="spNode" presStyleCnt="0"/>
      <dgm:spPr/>
    </dgm:pt>
    <dgm:pt modelId="{2903470D-EDF4-4B09-A9BE-09559923DF14}" type="pres">
      <dgm:prSet presAssocID="{85E47D52-297D-4813-9F84-DB30F6BB0A9A}" presName="sibTrans" presStyleLbl="sibTrans1D1" presStyleIdx="4" presStyleCnt="6"/>
      <dgm:spPr/>
      <dgm:t>
        <a:bodyPr/>
        <a:lstStyle/>
        <a:p>
          <a:endParaRPr lang="en-IN"/>
        </a:p>
      </dgm:t>
    </dgm:pt>
    <dgm:pt modelId="{4129DEE8-68E4-426B-B163-B86B3E0AA801}" type="pres">
      <dgm:prSet presAssocID="{154CC029-C247-417C-9529-F4591D12E181}" presName="node" presStyleLbl="node1" presStyleIdx="5" presStyleCnt="6" custScaleX="106527" custScaleY="141702">
        <dgm:presLayoutVars>
          <dgm:bulletEnabled val="1"/>
        </dgm:presLayoutVars>
      </dgm:prSet>
      <dgm:spPr/>
      <dgm:t>
        <a:bodyPr/>
        <a:lstStyle/>
        <a:p>
          <a:endParaRPr lang="en-IN"/>
        </a:p>
      </dgm:t>
    </dgm:pt>
    <dgm:pt modelId="{B1D9A97C-0938-4DBC-9F13-F410670B971D}" type="pres">
      <dgm:prSet presAssocID="{154CC029-C247-417C-9529-F4591D12E181}" presName="spNode" presStyleCnt="0"/>
      <dgm:spPr/>
    </dgm:pt>
    <dgm:pt modelId="{2BEB3439-2188-434D-A265-484A612E2F59}" type="pres">
      <dgm:prSet presAssocID="{839E6077-06A9-4115-8591-D9562E49DAEB}" presName="sibTrans" presStyleLbl="sibTrans1D1" presStyleIdx="5" presStyleCnt="6"/>
      <dgm:spPr/>
      <dgm:t>
        <a:bodyPr/>
        <a:lstStyle/>
        <a:p>
          <a:endParaRPr lang="en-IN"/>
        </a:p>
      </dgm:t>
    </dgm:pt>
  </dgm:ptLst>
  <dgm:cxnLst>
    <dgm:cxn modelId="{DDEF24C4-C4D9-471A-BD66-6271CE640E28}" srcId="{415B4AB8-7C20-4A66-BDE8-AA28B7F6813B}" destId="{50326AFD-E887-48ED-A0C8-14A7205DDCAD}" srcOrd="3" destOrd="0" parTransId="{3F5BFAED-613D-487A-A406-7D053D5DDA5B}" sibTransId="{CE8CC1A6-6040-4722-9AC8-22DFB9B37198}"/>
    <dgm:cxn modelId="{D583DCC9-939D-490C-AA6A-3DA64A082C34}" type="presOf" srcId="{415B4AB8-7C20-4A66-BDE8-AA28B7F6813B}" destId="{4F5D20FE-73DD-4B43-8505-FE273FEAC975}" srcOrd="0" destOrd="0" presId="urn:microsoft.com/office/officeart/2005/8/layout/cycle6"/>
    <dgm:cxn modelId="{E60E1BFB-398F-4F97-886E-42B8AA96FF8F}" srcId="{415B4AB8-7C20-4A66-BDE8-AA28B7F6813B}" destId="{C40B5177-715E-4F96-BAC9-2877DB933C54}" srcOrd="1" destOrd="0" parTransId="{33AE2268-ACF0-4C5F-B05B-79831D326389}" sibTransId="{2AF7C83F-93D3-448B-BEDC-07EF71C8B671}"/>
    <dgm:cxn modelId="{3A3508BB-470F-4A12-A36D-C56A94416712}" type="presOf" srcId="{8789E5D4-E5FB-465B-86F9-0BB343EFD0A5}" destId="{7AFB859A-CDD7-4E41-865E-31B74A88C6DF}" srcOrd="0" destOrd="0" presId="urn:microsoft.com/office/officeart/2005/8/layout/cycle6"/>
    <dgm:cxn modelId="{A95C6CB1-EA95-4E15-A99D-481CB9EA1699}" type="presOf" srcId="{640DAA63-96B7-4ABA-A82D-60C7FCEAC773}" destId="{F4287E59-EBE9-4BF0-8F5D-C769DB080618}" srcOrd="0" destOrd="0" presId="urn:microsoft.com/office/officeart/2005/8/layout/cycle6"/>
    <dgm:cxn modelId="{018FD37F-28F3-4DF5-8B76-9EA707B69E2A}" type="presOf" srcId="{50326AFD-E887-48ED-A0C8-14A7205DDCAD}" destId="{92479965-B22D-4827-90F2-8EA9FDA365CE}" srcOrd="0" destOrd="0" presId="urn:microsoft.com/office/officeart/2005/8/layout/cycle6"/>
    <dgm:cxn modelId="{D179F944-4654-4E09-A3C2-988A890A3C9B}" type="presOf" srcId="{154CC029-C247-417C-9529-F4591D12E181}" destId="{4129DEE8-68E4-426B-B163-B86B3E0AA801}" srcOrd="0" destOrd="0" presId="urn:microsoft.com/office/officeart/2005/8/layout/cycle6"/>
    <dgm:cxn modelId="{F6043A16-C11C-4B37-B947-974C5359EC9E}" type="presOf" srcId="{CE8CC1A6-6040-4722-9AC8-22DFB9B37198}" destId="{1C81D31C-39B5-4CA6-808F-45F102B03034}" srcOrd="0" destOrd="0" presId="urn:microsoft.com/office/officeart/2005/8/layout/cycle6"/>
    <dgm:cxn modelId="{0C59A17E-FAB9-46B4-8822-02CED17E3477}" srcId="{415B4AB8-7C20-4A66-BDE8-AA28B7F6813B}" destId="{8789E5D4-E5FB-465B-86F9-0BB343EFD0A5}" srcOrd="2" destOrd="0" parTransId="{A8F9CA97-4C41-4632-A654-FD302AD90C10}" sibTransId="{E2339CE0-F659-443D-8C98-71A77A6DC0E3}"/>
    <dgm:cxn modelId="{B13C4F6D-4623-44AC-ADE1-1E96FA4CAD5E}" type="presOf" srcId="{E2339CE0-F659-443D-8C98-71A77A6DC0E3}" destId="{87741274-E679-4B1C-9037-797DB3608803}" srcOrd="0" destOrd="0" presId="urn:microsoft.com/office/officeart/2005/8/layout/cycle6"/>
    <dgm:cxn modelId="{1A4AE764-DD74-4E3D-917E-4B41ABAE4F04}" srcId="{415B4AB8-7C20-4A66-BDE8-AA28B7F6813B}" destId="{154CC029-C247-417C-9529-F4591D12E181}" srcOrd="5" destOrd="0" parTransId="{5A2001FA-A98B-48C9-BAC9-2071DB005FE0}" sibTransId="{839E6077-06A9-4115-8591-D9562E49DAEB}"/>
    <dgm:cxn modelId="{F9294188-6F73-430A-93CA-0C1743F5815C}" type="presOf" srcId="{2AF7C83F-93D3-448B-BEDC-07EF71C8B671}" destId="{6EB2C3B1-7305-4968-ABCB-773A9A52759E}" srcOrd="0" destOrd="0" presId="urn:microsoft.com/office/officeart/2005/8/layout/cycle6"/>
    <dgm:cxn modelId="{35E560A2-D67F-4529-ACB2-A796B71D7BA6}" type="presOf" srcId="{3B57E711-3687-45A0-986C-CDBFAC72BFBD}" destId="{7D3F6423-0296-4796-98FA-9DE55300097D}" srcOrd="0" destOrd="0" presId="urn:microsoft.com/office/officeart/2005/8/layout/cycle6"/>
    <dgm:cxn modelId="{FF8D73BF-B45D-4454-B29F-2DAF0E402F33}" srcId="{415B4AB8-7C20-4A66-BDE8-AA28B7F6813B}" destId="{640DAA63-96B7-4ABA-A82D-60C7FCEAC773}" srcOrd="4" destOrd="0" parTransId="{B372248D-0732-47B8-A92A-6FD3A22B1EA8}" sibTransId="{85E47D52-297D-4813-9F84-DB30F6BB0A9A}"/>
    <dgm:cxn modelId="{23825BEE-5C1E-4DD1-8AA1-84B675E6BD7C}" type="presOf" srcId="{C40B5177-715E-4F96-BAC9-2877DB933C54}" destId="{7CDEE464-C072-432C-A484-DE4CD69CD3AE}" srcOrd="0" destOrd="0" presId="urn:microsoft.com/office/officeart/2005/8/layout/cycle6"/>
    <dgm:cxn modelId="{BE9058FF-E332-428C-A102-50EF98B8B1C1}" srcId="{415B4AB8-7C20-4A66-BDE8-AA28B7F6813B}" destId="{3A91B2F7-7D90-4A53-8F3C-944A977B8644}" srcOrd="0" destOrd="0" parTransId="{DA6073D0-D19A-435F-92DF-116B4EBD614E}" sibTransId="{3B57E711-3687-45A0-986C-CDBFAC72BFBD}"/>
    <dgm:cxn modelId="{57729C20-6034-4F35-9744-227044CEA8D8}" type="presOf" srcId="{3A91B2F7-7D90-4A53-8F3C-944A977B8644}" destId="{E5D2147B-C514-42DA-8BA4-4097B9ACBA41}" srcOrd="0" destOrd="0" presId="urn:microsoft.com/office/officeart/2005/8/layout/cycle6"/>
    <dgm:cxn modelId="{F1161F31-91FA-4435-8284-FE3FC7B811AD}" type="presOf" srcId="{85E47D52-297D-4813-9F84-DB30F6BB0A9A}" destId="{2903470D-EDF4-4B09-A9BE-09559923DF14}" srcOrd="0" destOrd="0" presId="urn:microsoft.com/office/officeart/2005/8/layout/cycle6"/>
    <dgm:cxn modelId="{6CEDCD6C-0E95-49B0-932D-1A494E0FE4A6}" type="presOf" srcId="{839E6077-06A9-4115-8591-D9562E49DAEB}" destId="{2BEB3439-2188-434D-A265-484A612E2F59}" srcOrd="0" destOrd="0" presId="urn:microsoft.com/office/officeart/2005/8/layout/cycle6"/>
    <dgm:cxn modelId="{136BFDC8-10B0-49E2-ABCA-93435991228C}" type="presParOf" srcId="{4F5D20FE-73DD-4B43-8505-FE273FEAC975}" destId="{E5D2147B-C514-42DA-8BA4-4097B9ACBA41}" srcOrd="0" destOrd="0" presId="urn:microsoft.com/office/officeart/2005/8/layout/cycle6"/>
    <dgm:cxn modelId="{55F13DEF-71D9-4A50-B4E8-ADA6D1CE03F9}" type="presParOf" srcId="{4F5D20FE-73DD-4B43-8505-FE273FEAC975}" destId="{7A5DCC97-A8A0-4584-B704-9AE93747ECD9}" srcOrd="1" destOrd="0" presId="urn:microsoft.com/office/officeart/2005/8/layout/cycle6"/>
    <dgm:cxn modelId="{6234B0B1-1CFB-4983-864B-E07DD96E8C48}" type="presParOf" srcId="{4F5D20FE-73DD-4B43-8505-FE273FEAC975}" destId="{7D3F6423-0296-4796-98FA-9DE55300097D}" srcOrd="2" destOrd="0" presId="urn:microsoft.com/office/officeart/2005/8/layout/cycle6"/>
    <dgm:cxn modelId="{E7282414-98CB-4CC1-8918-390543D6469D}" type="presParOf" srcId="{4F5D20FE-73DD-4B43-8505-FE273FEAC975}" destId="{7CDEE464-C072-432C-A484-DE4CD69CD3AE}" srcOrd="3" destOrd="0" presId="urn:microsoft.com/office/officeart/2005/8/layout/cycle6"/>
    <dgm:cxn modelId="{6EAE8829-304E-4B4A-8DE7-708E4BA8F6D3}" type="presParOf" srcId="{4F5D20FE-73DD-4B43-8505-FE273FEAC975}" destId="{A769CF8F-DB5A-4629-95A9-44624CEC4269}" srcOrd="4" destOrd="0" presId="urn:microsoft.com/office/officeart/2005/8/layout/cycle6"/>
    <dgm:cxn modelId="{EEDA4205-C149-4FA9-A0AD-137AF785F763}" type="presParOf" srcId="{4F5D20FE-73DD-4B43-8505-FE273FEAC975}" destId="{6EB2C3B1-7305-4968-ABCB-773A9A52759E}" srcOrd="5" destOrd="0" presId="urn:microsoft.com/office/officeart/2005/8/layout/cycle6"/>
    <dgm:cxn modelId="{19680FB1-E208-495F-89BD-6F09F5CD548C}" type="presParOf" srcId="{4F5D20FE-73DD-4B43-8505-FE273FEAC975}" destId="{7AFB859A-CDD7-4E41-865E-31B74A88C6DF}" srcOrd="6" destOrd="0" presId="urn:microsoft.com/office/officeart/2005/8/layout/cycle6"/>
    <dgm:cxn modelId="{CFEEE0CD-7336-4B02-9B35-72E203DDED8B}" type="presParOf" srcId="{4F5D20FE-73DD-4B43-8505-FE273FEAC975}" destId="{80E9BAB6-581A-40FB-936E-22BC23F3C053}" srcOrd="7" destOrd="0" presId="urn:microsoft.com/office/officeart/2005/8/layout/cycle6"/>
    <dgm:cxn modelId="{7F31A6C3-1D73-43D7-89B6-56BB00BA9E1D}" type="presParOf" srcId="{4F5D20FE-73DD-4B43-8505-FE273FEAC975}" destId="{87741274-E679-4B1C-9037-797DB3608803}" srcOrd="8" destOrd="0" presId="urn:microsoft.com/office/officeart/2005/8/layout/cycle6"/>
    <dgm:cxn modelId="{4B455D68-7021-42E0-95A5-B0189762A811}" type="presParOf" srcId="{4F5D20FE-73DD-4B43-8505-FE273FEAC975}" destId="{92479965-B22D-4827-90F2-8EA9FDA365CE}" srcOrd="9" destOrd="0" presId="urn:microsoft.com/office/officeart/2005/8/layout/cycle6"/>
    <dgm:cxn modelId="{65CE540F-D42A-420B-9235-5A96AD6B9B32}" type="presParOf" srcId="{4F5D20FE-73DD-4B43-8505-FE273FEAC975}" destId="{CBA1E39E-C88D-425D-A3D1-F399D61EE674}" srcOrd="10" destOrd="0" presId="urn:microsoft.com/office/officeart/2005/8/layout/cycle6"/>
    <dgm:cxn modelId="{94038496-6D08-405F-AA56-056FF685B3F6}" type="presParOf" srcId="{4F5D20FE-73DD-4B43-8505-FE273FEAC975}" destId="{1C81D31C-39B5-4CA6-808F-45F102B03034}" srcOrd="11" destOrd="0" presId="urn:microsoft.com/office/officeart/2005/8/layout/cycle6"/>
    <dgm:cxn modelId="{DF8EA1AF-27EA-4098-9C64-A4F78DC10747}" type="presParOf" srcId="{4F5D20FE-73DD-4B43-8505-FE273FEAC975}" destId="{F4287E59-EBE9-4BF0-8F5D-C769DB080618}" srcOrd="12" destOrd="0" presId="urn:microsoft.com/office/officeart/2005/8/layout/cycle6"/>
    <dgm:cxn modelId="{28A52456-BDF9-47BB-8B88-E85FAB93C75E}" type="presParOf" srcId="{4F5D20FE-73DD-4B43-8505-FE273FEAC975}" destId="{54E0D5DB-ADDE-463F-8BB7-A066A4C0D88A}" srcOrd="13" destOrd="0" presId="urn:microsoft.com/office/officeart/2005/8/layout/cycle6"/>
    <dgm:cxn modelId="{5523A70F-7E9A-4DDB-87D4-DEAD186A48BC}" type="presParOf" srcId="{4F5D20FE-73DD-4B43-8505-FE273FEAC975}" destId="{2903470D-EDF4-4B09-A9BE-09559923DF14}" srcOrd="14" destOrd="0" presId="urn:microsoft.com/office/officeart/2005/8/layout/cycle6"/>
    <dgm:cxn modelId="{B9CE0351-8F70-4AA2-BDB6-D0F32C2635E2}" type="presParOf" srcId="{4F5D20FE-73DD-4B43-8505-FE273FEAC975}" destId="{4129DEE8-68E4-426B-B163-B86B3E0AA801}" srcOrd="15" destOrd="0" presId="urn:microsoft.com/office/officeart/2005/8/layout/cycle6"/>
    <dgm:cxn modelId="{0B3FBDC5-F33C-4BAB-8F0C-E7D13167E5AF}" type="presParOf" srcId="{4F5D20FE-73DD-4B43-8505-FE273FEAC975}" destId="{B1D9A97C-0938-4DBC-9F13-F410670B971D}" srcOrd="16" destOrd="0" presId="urn:microsoft.com/office/officeart/2005/8/layout/cycle6"/>
    <dgm:cxn modelId="{2C1E9C86-0CF7-4946-AF3E-BEF7CA63200E}" type="presParOf" srcId="{4F5D20FE-73DD-4B43-8505-FE273FEAC975}" destId="{2BEB3439-2188-434D-A265-484A612E2F59}" srcOrd="17" destOrd="0" presId="urn:microsoft.com/office/officeart/2005/8/layout/cycle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C7B73-4459-4788-84FE-5B4C89C935B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GB"/>
        </a:p>
      </dgm:t>
    </dgm:pt>
    <dgm:pt modelId="{F663F897-A67D-480D-B566-1FD635862ABD}">
      <dgm:prSet phldrT="[Text]" custT="1"/>
      <dgm:spPr/>
      <dgm:t>
        <a:bodyPr/>
        <a:lstStyle/>
        <a:p>
          <a:r>
            <a:rPr lang="en-GB" sz="1800" dirty="0">
              <a:latin typeface="Myriad Pro"/>
            </a:rPr>
            <a:t>Short Term</a:t>
          </a:r>
        </a:p>
      </dgm:t>
    </dgm:pt>
    <dgm:pt modelId="{1DD8C33D-2C65-49BC-98DE-027F7C01B3C9}" type="parTrans" cxnId="{9A6100E6-5DE2-419F-8FF6-E2BB27F2E03A}">
      <dgm:prSet/>
      <dgm:spPr/>
      <dgm:t>
        <a:bodyPr/>
        <a:lstStyle/>
        <a:p>
          <a:endParaRPr lang="en-GB"/>
        </a:p>
      </dgm:t>
    </dgm:pt>
    <dgm:pt modelId="{87732B64-A037-4F4D-A6B0-46D6A356C1AC}" type="sibTrans" cxnId="{9A6100E6-5DE2-419F-8FF6-E2BB27F2E03A}">
      <dgm:prSet/>
      <dgm:spPr/>
      <dgm:t>
        <a:bodyPr/>
        <a:lstStyle/>
        <a:p>
          <a:endParaRPr lang="en-GB"/>
        </a:p>
      </dgm:t>
    </dgm:pt>
    <dgm:pt modelId="{E4EBEEFB-E907-4675-B138-BCF31E4E5BDE}">
      <dgm:prSet phldrT="[Text]" custT="1"/>
      <dgm:spPr/>
      <dgm:t>
        <a:bodyPr/>
        <a:lstStyle/>
        <a:p>
          <a:r>
            <a:rPr lang="en-GB" sz="1600" dirty="0"/>
            <a:t>Cost Effectiveness</a:t>
          </a:r>
        </a:p>
      </dgm:t>
    </dgm:pt>
    <dgm:pt modelId="{4F929CE2-FD40-4841-943B-AA914D57D418}" type="parTrans" cxnId="{3723CE79-3BEB-4463-83AC-0ED8E261CF1A}">
      <dgm:prSet/>
      <dgm:spPr/>
      <dgm:t>
        <a:bodyPr/>
        <a:lstStyle/>
        <a:p>
          <a:endParaRPr lang="en-GB"/>
        </a:p>
      </dgm:t>
    </dgm:pt>
    <dgm:pt modelId="{22D9927D-6E59-4362-92E8-A0B2918D9DC9}" type="sibTrans" cxnId="{3723CE79-3BEB-4463-83AC-0ED8E261CF1A}">
      <dgm:prSet/>
      <dgm:spPr/>
      <dgm:t>
        <a:bodyPr/>
        <a:lstStyle/>
        <a:p>
          <a:endParaRPr lang="en-GB"/>
        </a:p>
      </dgm:t>
    </dgm:pt>
    <dgm:pt modelId="{6A6CF077-75C0-482A-A281-1551352EDC76}">
      <dgm:prSet phldrT="[Text]" custT="1"/>
      <dgm:spPr/>
      <dgm:t>
        <a:bodyPr/>
        <a:lstStyle/>
        <a:p>
          <a:r>
            <a:rPr lang="en-GB" sz="1600" dirty="0">
              <a:latin typeface="Myriad Pro"/>
            </a:rPr>
            <a:t>Long Term</a:t>
          </a:r>
        </a:p>
      </dgm:t>
    </dgm:pt>
    <dgm:pt modelId="{0D704CA6-4BDB-4CD8-BD53-9E2E644D9209}" type="parTrans" cxnId="{5E5DB66C-3274-4425-A5CF-D98919DDB69B}">
      <dgm:prSet/>
      <dgm:spPr/>
      <dgm:t>
        <a:bodyPr/>
        <a:lstStyle/>
        <a:p>
          <a:endParaRPr lang="en-GB"/>
        </a:p>
      </dgm:t>
    </dgm:pt>
    <dgm:pt modelId="{6E67D2F4-1800-4254-892F-5071D8932866}" type="sibTrans" cxnId="{5E5DB66C-3274-4425-A5CF-D98919DDB69B}">
      <dgm:prSet/>
      <dgm:spPr/>
      <dgm:t>
        <a:bodyPr/>
        <a:lstStyle/>
        <a:p>
          <a:endParaRPr lang="en-GB"/>
        </a:p>
      </dgm:t>
    </dgm:pt>
    <dgm:pt modelId="{743DD26A-9041-436A-81C6-26BC52ED8B53}">
      <dgm:prSet phldrT="[Text]" custT="1"/>
      <dgm:spPr/>
      <dgm:t>
        <a:bodyPr/>
        <a:lstStyle/>
        <a:p>
          <a:r>
            <a:rPr lang="en-US" sz="1400" dirty="0"/>
            <a:t>Remarkable savings in expenses and fossil fuel consumption</a:t>
          </a:r>
          <a:endParaRPr lang="en-GB" sz="1400" dirty="0"/>
        </a:p>
      </dgm:t>
    </dgm:pt>
    <dgm:pt modelId="{C56E8FED-97A1-43F3-AAAD-98F3785E817B}" type="parTrans" cxnId="{53DAFF94-04E7-4DFC-BA78-CF6B8B17F3C8}">
      <dgm:prSet/>
      <dgm:spPr/>
      <dgm:t>
        <a:bodyPr/>
        <a:lstStyle/>
        <a:p>
          <a:endParaRPr lang="en-GB"/>
        </a:p>
      </dgm:t>
    </dgm:pt>
    <dgm:pt modelId="{D7EDDD72-6E3A-4D2A-A504-7AACDD027B29}" type="sibTrans" cxnId="{53DAFF94-04E7-4DFC-BA78-CF6B8B17F3C8}">
      <dgm:prSet/>
      <dgm:spPr/>
      <dgm:t>
        <a:bodyPr/>
        <a:lstStyle/>
        <a:p>
          <a:endParaRPr lang="en-GB"/>
        </a:p>
      </dgm:t>
    </dgm:pt>
    <dgm:pt modelId="{EB347A79-DE54-4FED-9AF7-C5C6071D7DB4}">
      <dgm:prSet phldrT="[Text]"/>
      <dgm:spPr/>
      <dgm:t>
        <a:bodyPr/>
        <a:lstStyle/>
        <a:p>
          <a:r>
            <a:rPr lang="en-GB" dirty="0"/>
            <a:t>Individual</a:t>
          </a:r>
        </a:p>
      </dgm:t>
    </dgm:pt>
    <dgm:pt modelId="{D3FA57DA-0B44-4797-85D6-23592AD2291A}" type="parTrans" cxnId="{5815A6A7-2F49-47E6-87AC-59CD39A2BC5C}">
      <dgm:prSet/>
      <dgm:spPr/>
      <dgm:t>
        <a:bodyPr/>
        <a:lstStyle/>
        <a:p>
          <a:endParaRPr lang="en-GB"/>
        </a:p>
      </dgm:t>
    </dgm:pt>
    <dgm:pt modelId="{5BEC0EFD-A7B3-4649-A4B1-CBDBA048A66B}" type="sibTrans" cxnId="{5815A6A7-2F49-47E6-87AC-59CD39A2BC5C}">
      <dgm:prSet/>
      <dgm:spPr/>
      <dgm:t>
        <a:bodyPr/>
        <a:lstStyle/>
        <a:p>
          <a:endParaRPr lang="en-GB"/>
        </a:p>
      </dgm:t>
    </dgm:pt>
    <dgm:pt modelId="{0D891047-309A-4E4C-A14E-8C6A13B0F3A6}">
      <dgm:prSet phldrT="[Text]" custT="1"/>
      <dgm:spPr/>
      <dgm:t>
        <a:bodyPr/>
        <a:lstStyle/>
        <a:p>
          <a:r>
            <a:rPr lang="en-US" sz="1400" dirty="0"/>
            <a:t>Potential saving for the car poolers in terms of rupee value</a:t>
          </a:r>
          <a:endParaRPr lang="en-GB" sz="1400" dirty="0"/>
        </a:p>
      </dgm:t>
    </dgm:pt>
    <dgm:pt modelId="{0FAB4A0C-DD28-4235-A2C5-47D66909FAAB}" type="parTrans" cxnId="{503C4CBE-F565-457E-B5DB-17C8EDE4A0E5}">
      <dgm:prSet/>
      <dgm:spPr/>
      <dgm:t>
        <a:bodyPr/>
        <a:lstStyle/>
        <a:p>
          <a:endParaRPr lang="en-GB"/>
        </a:p>
      </dgm:t>
    </dgm:pt>
    <dgm:pt modelId="{643B339D-CFCA-42A3-A9C4-19E9B72EC73C}" type="sibTrans" cxnId="{503C4CBE-F565-457E-B5DB-17C8EDE4A0E5}">
      <dgm:prSet/>
      <dgm:spPr/>
      <dgm:t>
        <a:bodyPr/>
        <a:lstStyle/>
        <a:p>
          <a:endParaRPr lang="en-GB"/>
        </a:p>
      </dgm:t>
    </dgm:pt>
    <dgm:pt modelId="{9F76129E-4A77-4A86-B712-6E94B427B507}">
      <dgm:prSet custT="1"/>
      <dgm:spPr/>
      <dgm:t>
        <a:bodyPr/>
        <a:lstStyle/>
        <a:p>
          <a:r>
            <a:rPr lang="en-GB" sz="1600" dirty="0">
              <a:latin typeface="Myriad Pro"/>
            </a:rPr>
            <a:t>Organization</a:t>
          </a:r>
        </a:p>
      </dgm:t>
    </dgm:pt>
    <dgm:pt modelId="{DA9EA8CE-F835-4D66-8C1C-AB3C634944EF}" type="parTrans" cxnId="{870213F5-E85B-45CF-8FE4-45EB9C2DEDB2}">
      <dgm:prSet/>
      <dgm:spPr/>
      <dgm:t>
        <a:bodyPr/>
        <a:lstStyle/>
        <a:p>
          <a:endParaRPr lang="en-GB"/>
        </a:p>
      </dgm:t>
    </dgm:pt>
    <dgm:pt modelId="{21F39F69-9D94-41C0-9C9E-9019BF8C795F}" type="sibTrans" cxnId="{870213F5-E85B-45CF-8FE4-45EB9C2DEDB2}">
      <dgm:prSet/>
      <dgm:spPr/>
      <dgm:t>
        <a:bodyPr/>
        <a:lstStyle/>
        <a:p>
          <a:endParaRPr lang="en-GB"/>
        </a:p>
      </dgm:t>
    </dgm:pt>
    <dgm:pt modelId="{4C15F0D9-6ACF-4A79-9C97-463D0AA334AF}">
      <dgm:prSet/>
      <dgm:spPr/>
      <dgm:t>
        <a:bodyPr/>
        <a:lstStyle/>
        <a:p>
          <a:r>
            <a:rPr lang="en-GB" dirty="0"/>
            <a:t>Green image, cash outflow</a:t>
          </a:r>
        </a:p>
      </dgm:t>
    </dgm:pt>
    <dgm:pt modelId="{65BFEA0B-0FE0-4B3B-8222-EB6C83666BFD}" type="parTrans" cxnId="{6049A98B-E0E8-4518-B01B-17A531C23DBC}">
      <dgm:prSet/>
      <dgm:spPr/>
      <dgm:t>
        <a:bodyPr/>
        <a:lstStyle/>
        <a:p>
          <a:endParaRPr lang="en-GB"/>
        </a:p>
      </dgm:t>
    </dgm:pt>
    <dgm:pt modelId="{BC2DB252-72D4-46FD-A200-B9108D08892A}" type="sibTrans" cxnId="{6049A98B-E0E8-4518-B01B-17A531C23DBC}">
      <dgm:prSet/>
      <dgm:spPr/>
      <dgm:t>
        <a:bodyPr/>
        <a:lstStyle/>
        <a:p>
          <a:endParaRPr lang="en-GB"/>
        </a:p>
      </dgm:t>
    </dgm:pt>
    <dgm:pt modelId="{F3F43EF4-8918-4EC2-9C29-380654BC9BB4}">
      <dgm:prSet/>
      <dgm:spPr/>
      <dgm:t>
        <a:bodyPr/>
        <a:lstStyle/>
        <a:p>
          <a:r>
            <a:rPr lang="en-GB" dirty="0"/>
            <a:t>Tangible</a:t>
          </a:r>
        </a:p>
      </dgm:t>
    </dgm:pt>
    <dgm:pt modelId="{5C306F3D-A921-4748-8AA2-D2957ABA56B8}" type="parTrans" cxnId="{CE70E00C-AC75-407B-A58F-FBD9B4DEDBBC}">
      <dgm:prSet/>
      <dgm:spPr/>
      <dgm:t>
        <a:bodyPr/>
        <a:lstStyle/>
        <a:p>
          <a:endParaRPr lang="en-GB"/>
        </a:p>
      </dgm:t>
    </dgm:pt>
    <dgm:pt modelId="{26FD2AE1-C63A-4949-AD37-3F0CA4DCB796}" type="sibTrans" cxnId="{CE70E00C-AC75-407B-A58F-FBD9B4DEDBBC}">
      <dgm:prSet/>
      <dgm:spPr/>
      <dgm:t>
        <a:bodyPr/>
        <a:lstStyle/>
        <a:p>
          <a:endParaRPr lang="en-GB"/>
        </a:p>
      </dgm:t>
    </dgm:pt>
    <dgm:pt modelId="{7292CFEC-5C3D-42D9-A737-D68CEB6488F9}">
      <dgm:prSet/>
      <dgm:spPr/>
      <dgm:t>
        <a:bodyPr/>
        <a:lstStyle/>
        <a:p>
          <a:r>
            <a:rPr lang="en-GB" dirty="0"/>
            <a:t>Savings</a:t>
          </a:r>
        </a:p>
      </dgm:t>
    </dgm:pt>
    <dgm:pt modelId="{21DE1952-5A0D-4CB6-9D94-08D933848BD4}" type="parTrans" cxnId="{08589523-A0D4-490B-B683-2EA4B90B10A2}">
      <dgm:prSet/>
      <dgm:spPr/>
      <dgm:t>
        <a:bodyPr/>
        <a:lstStyle/>
        <a:p>
          <a:endParaRPr lang="en-GB"/>
        </a:p>
      </dgm:t>
    </dgm:pt>
    <dgm:pt modelId="{9DBD0C99-6EF2-4D71-AA86-507395F9CB0C}" type="sibTrans" cxnId="{08589523-A0D4-490B-B683-2EA4B90B10A2}">
      <dgm:prSet/>
      <dgm:spPr/>
      <dgm:t>
        <a:bodyPr/>
        <a:lstStyle/>
        <a:p>
          <a:endParaRPr lang="en-GB"/>
        </a:p>
      </dgm:t>
    </dgm:pt>
    <dgm:pt modelId="{FF294F38-1A57-40EB-B1DB-36F4016DC92A}">
      <dgm:prSet custT="1"/>
      <dgm:spPr/>
      <dgm:t>
        <a:bodyPr/>
        <a:lstStyle/>
        <a:p>
          <a:r>
            <a:rPr lang="en-GB" sz="1600" dirty="0">
              <a:latin typeface="Myriad Pro"/>
            </a:rPr>
            <a:t>Intangible</a:t>
          </a:r>
        </a:p>
      </dgm:t>
    </dgm:pt>
    <dgm:pt modelId="{B0D4BAC3-AC39-436F-BD85-704A6DE23242}" type="parTrans" cxnId="{CBA42262-0BF6-4361-A78A-3B46EEFEA1FA}">
      <dgm:prSet/>
      <dgm:spPr/>
      <dgm:t>
        <a:bodyPr/>
        <a:lstStyle/>
        <a:p>
          <a:endParaRPr lang="en-GB"/>
        </a:p>
      </dgm:t>
    </dgm:pt>
    <dgm:pt modelId="{AA3E3E17-C663-4035-B07A-FA6DDB51B143}" type="sibTrans" cxnId="{CBA42262-0BF6-4361-A78A-3B46EEFEA1FA}">
      <dgm:prSet/>
      <dgm:spPr/>
      <dgm:t>
        <a:bodyPr/>
        <a:lstStyle/>
        <a:p>
          <a:endParaRPr lang="en-GB"/>
        </a:p>
      </dgm:t>
    </dgm:pt>
    <dgm:pt modelId="{A0FFC32C-EE24-4019-B7BB-76AC868CB3FC}">
      <dgm:prSet/>
      <dgm:spPr/>
      <dgm:t>
        <a:bodyPr/>
        <a:lstStyle/>
        <a:p>
          <a:r>
            <a:rPr lang="en-GB"/>
            <a:t>Employee bonding</a:t>
          </a:r>
        </a:p>
      </dgm:t>
    </dgm:pt>
    <dgm:pt modelId="{A1453C54-495A-4E6B-B627-E6208ED5A2D9}" type="parTrans" cxnId="{BBB9A7D9-6874-40A0-8FCD-BFBFA07DAC5A}">
      <dgm:prSet/>
      <dgm:spPr/>
      <dgm:t>
        <a:bodyPr/>
        <a:lstStyle/>
        <a:p>
          <a:endParaRPr lang="en-GB"/>
        </a:p>
      </dgm:t>
    </dgm:pt>
    <dgm:pt modelId="{FB07C308-064B-4B9F-9F10-3406C01319FD}" type="sibTrans" cxnId="{BBB9A7D9-6874-40A0-8FCD-BFBFA07DAC5A}">
      <dgm:prSet/>
      <dgm:spPr/>
      <dgm:t>
        <a:bodyPr/>
        <a:lstStyle/>
        <a:p>
          <a:endParaRPr lang="en-GB"/>
        </a:p>
      </dgm:t>
    </dgm:pt>
    <dgm:pt modelId="{C760E5AD-A75E-434B-81DD-3FB6EF2C3884}" type="pres">
      <dgm:prSet presAssocID="{24EC7B73-4459-4788-84FE-5B4C89C935B7}" presName="Name0" presStyleCnt="0">
        <dgm:presLayoutVars>
          <dgm:dir/>
          <dgm:animLvl val="lvl"/>
          <dgm:resizeHandles val="exact"/>
        </dgm:presLayoutVars>
      </dgm:prSet>
      <dgm:spPr/>
      <dgm:t>
        <a:bodyPr/>
        <a:lstStyle/>
        <a:p>
          <a:endParaRPr lang="en-IN"/>
        </a:p>
      </dgm:t>
    </dgm:pt>
    <dgm:pt modelId="{ED92CCAC-677F-4068-A30C-E0754A3CDA1B}" type="pres">
      <dgm:prSet presAssocID="{24EC7B73-4459-4788-84FE-5B4C89C935B7}" presName="tSp" presStyleCnt="0"/>
      <dgm:spPr/>
    </dgm:pt>
    <dgm:pt modelId="{A01C539E-3FE6-441A-968D-307DE83812F3}" type="pres">
      <dgm:prSet presAssocID="{24EC7B73-4459-4788-84FE-5B4C89C935B7}" presName="bSp" presStyleCnt="0"/>
      <dgm:spPr/>
    </dgm:pt>
    <dgm:pt modelId="{7F270D1D-8300-41A5-94F6-2EC78454E1D5}" type="pres">
      <dgm:prSet presAssocID="{24EC7B73-4459-4788-84FE-5B4C89C935B7}" presName="process" presStyleCnt="0"/>
      <dgm:spPr/>
    </dgm:pt>
    <dgm:pt modelId="{DBF0CEC9-59DF-4B39-A227-A0CCB24EAD3D}" type="pres">
      <dgm:prSet presAssocID="{F663F897-A67D-480D-B566-1FD635862ABD}" presName="composite1" presStyleCnt="0"/>
      <dgm:spPr/>
    </dgm:pt>
    <dgm:pt modelId="{61683B5E-4B36-407A-AFC7-E34848ACFD90}" type="pres">
      <dgm:prSet presAssocID="{F663F897-A67D-480D-B566-1FD635862ABD}" presName="dummyNode1" presStyleLbl="node1" presStyleIdx="0" presStyleCnt="6"/>
      <dgm:spPr/>
    </dgm:pt>
    <dgm:pt modelId="{A7E15540-4E08-41EE-83B4-23C84B113E5F}" type="pres">
      <dgm:prSet presAssocID="{F663F897-A67D-480D-B566-1FD635862ABD}" presName="childNode1" presStyleLbl="bgAcc1" presStyleIdx="0" presStyleCnt="6">
        <dgm:presLayoutVars>
          <dgm:bulletEnabled val="1"/>
        </dgm:presLayoutVars>
      </dgm:prSet>
      <dgm:spPr/>
      <dgm:t>
        <a:bodyPr/>
        <a:lstStyle/>
        <a:p>
          <a:endParaRPr lang="en-IN"/>
        </a:p>
      </dgm:t>
    </dgm:pt>
    <dgm:pt modelId="{12C16B13-FC0F-44C2-886D-9E47D0890F4C}" type="pres">
      <dgm:prSet presAssocID="{F663F897-A67D-480D-B566-1FD635862ABD}" presName="childNode1tx" presStyleLbl="bgAcc1" presStyleIdx="0" presStyleCnt="6">
        <dgm:presLayoutVars>
          <dgm:bulletEnabled val="1"/>
        </dgm:presLayoutVars>
      </dgm:prSet>
      <dgm:spPr/>
      <dgm:t>
        <a:bodyPr/>
        <a:lstStyle/>
        <a:p>
          <a:endParaRPr lang="en-IN"/>
        </a:p>
      </dgm:t>
    </dgm:pt>
    <dgm:pt modelId="{90255F85-FC37-491C-8094-A4D02F6D2DA6}" type="pres">
      <dgm:prSet presAssocID="{F663F897-A67D-480D-B566-1FD635862ABD}" presName="parentNode1" presStyleLbl="node1" presStyleIdx="0" presStyleCnt="6" custScaleX="119030" custScaleY="153998">
        <dgm:presLayoutVars>
          <dgm:chMax val="1"/>
          <dgm:bulletEnabled val="1"/>
        </dgm:presLayoutVars>
      </dgm:prSet>
      <dgm:spPr/>
      <dgm:t>
        <a:bodyPr/>
        <a:lstStyle/>
        <a:p>
          <a:endParaRPr lang="en-IN"/>
        </a:p>
      </dgm:t>
    </dgm:pt>
    <dgm:pt modelId="{CCFAFE69-3F10-48B9-AE37-7C8FAD3CE718}" type="pres">
      <dgm:prSet presAssocID="{F663F897-A67D-480D-B566-1FD635862ABD}" presName="connSite1" presStyleCnt="0"/>
      <dgm:spPr/>
    </dgm:pt>
    <dgm:pt modelId="{0A4BC98D-3EF7-4176-8CB9-2AD9223D04B3}" type="pres">
      <dgm:prSet presAssocID="{87732B64-A037-4F4D-A6B0-46D6A356C1AC}" presName="Name9" presStyleLbl="sibTrans2D1" presStyleIdx="0" presStyleCnt="5"/>
      <dgm:spPr/>
      <dgm:t>
        <a:bodyPr/>
        <a:lstStyle/>
        <a:p>
          <a:endParaRPr lang="en-IN"/>
        </a:p>
      </dgm:t>
    </dgm:pt>
    <dgm:pt modelId="{F0580376-82E9-416D-A525-181AD45CFC42}" type="pres">
      <dgm:prSet presAssocID="{6A6CF077-75C0-482A-A281-1551352EDC76}" presName="composite2" presStyleCnt="0"/>
      <dgm:spPr/>
    </dgm:pt>
    <dgm:pt modelId="{ABD5D65C-976F-4F51-BAFA-9B3D63681F78}" type="pres">
      <dgm:prSet presAssocID="{6A6CF077-75C0-482A-A281-1551352EDC76}" presName="dummyNode2" presStyleLbl="node1" presStyleIdx="0" presStyleCnt="6"/>
      <dgm:spPr/>
    </dgm:pt>
    <dgm:pt modelId="{EB9328E4-ADC9-426F-B1C3-84BB3FB9ECD8}" type="pres">
      <dgm:prSet presAssocID="{6A6CF077-75C0-482A-A281-1551352EDC76}" presName="childNode2" presStyleLbl="bgAcc1" presStyleIdx="1" presStyleCnt="6" custScaleX="138246" custScaleY="277235">
        <dgm:presLayoutVars>
          <dgm:bulletEnabled val="1"/>
        </dgm:presLayoutVars>
      </dgm:prSet>
      <dgm:spPr/>
      <dgm:t>
        <a:bodyPr/>
        <a:lstStyle/>
        <a:p>
          <a:endParaRPr lang="en-IN"/>
        </a:p>
      </dgm:t>
    </dgm:pt>
    <dgm:pt modelId="{5DC85EF8-38C9-46F4-9EA9-52438A107D69}" type="pres">
      <dgm:prSet presAssocID="{6A6CF077-75C0-482A-A281-1551352EDC76}" presName="childNode2tx" presStyleLbl="bgAcc1" presStyleIdx="1" presStyleCnt="6">
        <dgm:presLayoutVars>
          <dgm:bulletEnabled val="1"/>
        </dgm:presLayoutVars>
      </dgm:prSet>
      <dgm:spPr/>
      <dgm:t>
        <a:bodyPr/>
        <a:lstStyle/>
        <a:p>
          <a:endParaRPr lang="en-IN"/>
        </a:p>
      </dgm:t>
    </dgm:pt>
    <dgm:pt modelId="{F1EC59F9-31CC-4452-9851-2E18F9521671}" type="pres">
      <dgm:prSet presAssocID="{6A6CF077-75C0-482A-A281-1551352EDC76}" presName="parentNode2" presStyleLbl="node1" presStyleIdx="1" presStyleCnt="6" custScaleX="132834" custScaleY="148280" custLinFactY="-100000" custLinFactNeighborX="-22809" custLinFactNeighborY="-158708">
        <dgm:presLayoutVars>
          <dgm:chMax val="0"/>
          <dgm:bulletEnabled val="1"/>
        </dgm:presLayoutVars>
      </dgm:prSet>
      <dgm:spPr/>
      <dgm:t>
        <a:bodyPr/>
        <a:lstStyle/>
        <a:p>
          <a:endParaRPr lang="en-IN"/>
        </a:p>
      </dgm:t>
    </dgm:pt>
    <dgm:pt modelId="{FD4E25A6-62D7-4E5B-91CF-E658BB37E537}" type="pres">
      <dgm:prSet presAssocID="{6A6CF077-75C0-482A-A281-1551352EDC76}" presName="connSite2" presStyleCnt="0"/>
      <dgm:spPr/>
    </dgm:pt>
    <dgm:pt modelId="{04725E2F-B8AF-4516-8138-15FA053622ED}" type="pres">
      <dgm:prSet presAssocID="{6E67D2F4-1800-4254-892F-5071D8932866}" presName="Name18" presStyleLbl="sibTrans2D1" presStyleIdx="1" presStyleCnt="5"/>
      <dgm:spPr/>
      <dgm:t>
        <a:bodyPr/>
        <a:lstStyle/>
        <a:p>
          <a:endParaRPr lang="en-IN"/>
        </a:p>
      </dgm:t>
    </dgm:pt>
    <dgm:pt modelId="{9B740F35-BD3C-4966-A9CC-CDD05E308839}" type="pres">
      <dgm:prSet presAssocID="{EB347A79-DE54-4FED-9AF7-C5C6071D7DB4}" presName="composite1" presStyleCnt="0"/>
      <dgm:spPr/>
    </dgm:pt>
    <dgm:pt modelId="{750D179E-B69F-45CC-BC94-DEBCFC69442C}" type="pres">
      <dgm:prSet presAssocID="{EB347A79-DE54-4FED-9AF7-C5C6071D7DB4}" presName="dummyNode1" presStyleLbl="node1" presStyleIdx="1" presStyleCnt="6"/>
      <dgm:spPr/>
    </dgm:pt>
    <dgm:pt modelId="{A0D502AB-542A-44A5-8ED6-65E0FD44981D}" type="pres">
      <dgm:prSet presAssocID="{EB347A79-DE54-4FED-9AF7-C5C6071D7DB4}" presName="childNode1" presStyleLbl="bgAcc1" presStyleIdx="2" presStyleCnt="6" custScaleY="175728">
        <dgm:presLayoutVars>
          <dgm:bulletEnabled val="1"/>
        </dgm:presLayoutVars>
      </dgm:prSet>
      <dgm:spPr/>
      <dgm:t>
        <a:bodyPr/>
        <a:lstStyle/>
        <a:p>
          <a:endParaRPr lang="en-IN"/>
        </a:p>
      </dgm:t>
    </dgm:pt>
    <dgm:pt modelId="{8D9528B1-CC78-4B09-B27A-18DDAEE93D89}" type="pres">
      <dgm:prSet presAssocID="{EB347A79-DE54-4FED-9AF7-C5C6071D7DB4}" presName="childNode1tx" presStyleLbl="bgAcc1" presStyleIdx="2" presStyleCnt="6">
        <dgm:presLayoutVars>
          <dgm:bulletEnabled val="1"/>
        </dgm:presLayoutVars>
      </dgm:prSet>
      <dgm:spPr/>
      <dgm:t>
        <a:bodyPr/>
        <a:lstStyle/>
        <a:p>
          <a:endParaRPr lang="en-IN"/>
        </a:p>
      </dgm:t>
    </dgm:pt>
    <dgm:pt modelId="{BB318F04-3906-49FD-80C9-A11B95CBF061}" type="pres">
      <dgm:prSet presAssocID="{EB347A79-DE54-4FED-9AF7-C5C6071D7DB4}" presName="parentNode1" presStyleLbl="node1" presStyleIdx="2" presStyleCnt="6" custScaleX="144626" custLinFactY="80790" custLinFactNeighborX="-5915" custLinFactNeighborY="100000">
        <dgm:presLayoutVars>
          <dgm:chMax val="1"/>
          <dgm:bulletEnabled val="1"/>
        </dgm:presLayoutVars>
      </dgm:prSet>
      <dgm:spPr/>
      <dgm:t>
        <a:bodyPr/>
        <a:lstStyle/>
        <a:p>
          <a:endParaRPr lang="en-IN"/>
        </a:p>
      </dgm:t>
    </dgm:pt>
    <dgm:pt modelId="{81C41251-1122-4EDE-88A8-D3868861CE26}" type="pres">
      <dgm:prSet presAssocID="{EB347A79-DE54-4FED-9AF7-C5C6071D7DB4}" presName="connSite1" presStyleCnt="0"/>
      <dgm:spPr/>
    </dgm:pt>
    <dgm:pt modelId="{82FA6899-DB75-4734-B3E7-F37F16CDB594}" type="pres">
      <dgm:prSet presAssocID="{5BEC0EFD-A7B3-4649-A4B1-CBDBA048A66B}" presName="Name9" presStyleLbl="sibTrans2D1" presStyleIdx="2" presStyleCnt="5"/>
      <dgm:spPr/>
      <dgm:t>
        <a:bodyPr/>
        <a:lstStyle/>
        <a:p>
          <a:endParaRPr lang="en-IN"/>
        </a:p>
      </dgm:t>
    </dgm:pt>
    <dgm:pt modelId="{B91A9C95-309D-4B88-A8B0-6FF4781E692E}" type="pres">
      <dgm:prSet presAssocID="{9F76129E-4A77-4A86-B712-6E94B427B507}" presName="composite2" presStyleCnt="0"/>
      <dgm:spPr/>
    </dgm:pt>
    <dgm:pt modelId="{EA117857-07EF-4276-B03C-BA2E7DBB97E9}" type="pres">
      <dgm:prSet presAssocID="{9F76129E-4A77-4A86-B712-6E94B427B507}" presName="dummyNode2" presStyleLbl="node1" presStyleIdx="2" presStyleCnt="6"/>
      <dgm:spPr/>
    </dgm:pt>
    <dgm:pt modelId="{DE2BD871-5A8B-464D-B51C-BA374BF87FD5}" type="pres">
      <dgm:prSet presAssocID="{9F76129E-4A77-4A86-B712-6E94B427B507}" presName="childNode2" presStyleLbl="bgAcc1" presStyleIdx="3" presStyleCnt="6" custScaleY="162032">
        <dgm:presLayoutVars>
          <dgm:bulletEnabled val="1"/>
        </dgm:presLayoutVars>
      </dgm:prSet>
      <dgm:spPr/>
      <dgm:t>
        <a:bodyPr/>
        <a:lstStyle/>
        <a:p>
          <a:endParaRPr lang="en-IN"/>
        </a:p>
      </dgm:t>
    </dgm:pt>
    <dgm:pt modelId="{CF60ED44-F41F-47C9-A40B-0EB7CF594364}" type="pres">
      <dgm:prSet presAssocID="{9F76129E-4A77-4A86-B712-6E94B427B507}" presName="childNode2tx" presStyleLbl="bgAcc1" presStyleIdx="3" presStyleCnt="6">
        <dgm:presLayoutVars>
          <dgm:bulletEnabled val="1"/>
        </dgm:presLayoutVars>
      </dgm:prSet>
      <dgm:spPr/>
      <dgm:t>
        <a:bodyPr/>
        <a:lstStyle/>
        <a:p>
          <a:endParaRPr lang="en-IN"/>
        </a:p>
      </dgm:t>
    </dgm:pt>
    <dgm:pt modelId="{F9662F75-94C1-4E89-B459-BFFD66F7D0D3}" type="pres">
      <dgm:prSet presAssocID="{9F76129E-4A77-4A86-B712-6E94B427B507}" presName="parentNode2" presStyleLbl="node1" presStyleIdx="3" presStyleCnt="6" custScaleX="180114" custLinFactY="-44298" custLinFactNeighborX="-22462" custLinFactNeighborY="-100000">
        <dgm:presLayoutVars>
          <dgm:chMax val="0"/>
          <dgm:bulletEnabled val="1"/>
        </dgm:presLayoutVars>
      </dgm:prSet>
      <dgm:spPr/>
      <dgm:t>
        <a:bodyPr/>
        <a:lstStyle/>
        <a:p>
          <a:endParaRPr lang="en-IN"/>
        </a:p>
      </dgm:t>
    </dgm:pt>
    <dgm:pt modelId="{EE082AAA-9729-48B0-93A4-7A0999418645}" type="pres">
      <dgm:prSet presAssocID="{9F76129E-4A77-4A86-B712-6E94B427B507}" presName="connSite2" presStyleCnt="0"/>
      <dgm:spPr/>
    </dgm:pt>
    <dgm:pt modelId="{C67D2B49-5A0F-4326-A11E-FE55699D30FD}" type="pres">
      <dgm:prSet presAssocID="{21F39F69-9D94-41C0-9C9E-9019BF8C795F}" presName="Name18" presStyleLbl="sibTrans2D1" presStyleIdx="3" presStyleCnt="5" custLinFactNeighborX="11705" custLinFactNeighborY="5340"/>
      <dgm:spPr/>
      <dgm:t>
        <a:bodyPr/>
        <a:lstStyle/>
        <a:p>
          <a:endParaRPr lang="en-IN"/>
        </a:p>
      </dgm:t>
    </dgm:pt>
    <dgm:pt modelId="{4883CF13-4653-45F2-B644-932F408EADA9}" type="pres">
      <dgm:prSet presAssocID="{F3F43EF4-8918-4EC2-9C29-380654BC9BB4}" presName="composite1" presStyleCnt="0"/>
      <dgm:spPr/>
    </dgm:pt>
    <dgm:pt modelId="{C37C1BC2-5B22-440B-A7F9-D2BD948E72E6}" type="pres">
      <dgm:prSet presAssocID="{F3F43EF4-8918-4EC2-9C29-380654BC9BB4}" presName="dummyNode1" presStyleLbl="node1" presStyleIdx="3" presStyleCnt="6"/>
      <dgm:spPr/>
    </dgm:pt>
    <dgm:pt modelId="{88E2FCF0-D654-4BBF-B173-F3B976D779F9}" type="pres">
      <dgm:prSet presAssocID="{F3F43EF4-8918-4EC2-9C29-380654BC9BB4}" presName="childNode1" presStyleLbl="bgAcc1" presStyleIdx="4" presStyleCnt="6">
        <dgm:presLayoutVars>
          <dgm:bulletEnabled val="1"/>
        </dgm:presLayoutVars>
      </dgm:prSet>
      <dgm:spPr/>
      <dgm:t>
        <a:bodyPr/>
        <a:lstStyle/>
        <a:p>
          <a:endParaRPr lang="en-IN"/>
        </a:p>
      </dgm:t>
    </dgm:pt>
    <dgm:pt modelId="{C612CA01-26DB-459F-8959-5D87C496612E}" type="pres">
      <dgm:prSet presAssocID="{F3F43EF4-8918-4EC2-9C29-380654BC9BB4}" presName="childNode1tx" presStyleLbl="bgAcc1" presStyleIdx="4" presStyleCnt="6">
        <dgm:presLayoutVars>
          <dgm:bulletEnabled val="1"/>
        </dgm:presLayoutVars>
      </dgm:prSet>
      <dgm:spPr/>
      <dgm:t>
        <a:bodyPr/>
        <a:lstStyle/>
        <a:p>
          <a:endParaRPr lang="en-IN"/>
        </a:p>
      </dgm:t>
    </dgm:pt>
    <dgm:pt modelId="{13D4BA87-C220-424E-84AE-A07F70060C7E}" type="pres">
      <dgm:prSet presAssocID="{F3F43EF4-8918-4EC2-9C29-380654BC9BB4}" presName="parentNode1" presStyleLbl="node1" presStyleIdx="4" presStyleCnt="6">
        <dgm:presLayoutVars>
          <dgm:chMax val="1"/>
          <dgm:bulletEnabled val="1"/>
        </dgm:presLayoutVars>
      </dgm:prSet>
      <dgm:spPr/>
      <dgm:t>
        <a:bodyPr/>
        <a:lstStyle/>
        <a:p>
          <a:endParaRPr lang="en-IN"/>
        </a:p>
      </dgm:t>
    </dgm:pt>
    <dgm:pt modelId="{865026A4-91D9-4FAA-95C2-47299182EE8E}" type="pres">
      <dgm:prSet presAssocID="{F3F43EF4-8918-4EC2-9C29-380654BC9BB4}" presName="connSite1" presStyleCnt="0"/>
      <dgm:spPr/>
    </dgm:pt>
    <dgm:pt modelId="{FD124AF8-DD6B-4246-8400-066C667E43D8}" type="pres">
      <dgm:prSet presAssocID="{26FD2AE1-C63A-4949-AD37-3F0CA4DCB796}" presName="Name9" presStyleLbl="sibTrans2D1" presStyleIdx="4" presStyleCnt="5"/>
      <dgm:spPr/>
      <dgm:t>
        <a:bodyPr/>
        <a:lstStyle/>
        <a:p>
          <a:endParaRPr lang="en-IN"/>
        </a:p>
      </dgm:t>
    </dgm:pt>
    <dgm:pt modelId="{4C71FA1C-E723-44CA-93CE-958D37D2349B}" type="pres">
      <dgm:prSet presAssocID="{FF294F38-1A57-40EB-B1DB-36F4016DC92A}" presName="composite2" presStyleCnt="0"/>
      <dgm:spPr/>
    </dgm:pt>
    <dgm:pt modelId="{5DAFCBA3-EECF-41C5-8641-18C0A396FC9C}" type="pres">
      <dgm:prSet presAssocID="{FF294F38-1A57-40EB-B1DB-36F4016DC92A}" presName="dummyNode2" presStyleLbl="node1" presStyleIdx="4" presStyleCnt="6"/>
      <dgm:spPr/>
    </dgm:pt>
    <dgm:pt modelId="{6CB953B7-8582-4738-9199-D771293074FB}" type="pres">
      <dgm:prSet presAssocID="{FF294F38-1A57-40EB-B1DB-36F4016DC92A}" presName="childNode2" presStyleLbl="bgAcc1" presStyleIdx="5" presStyleCnt="6">
        <dgm:presLayoutVars>
          <dgm:bulletEnabled val="1"/>
        </dgm:presLayoutVars>
      </dgm:prSet>
      <dgm:spPr/>
      <dgm:t>
        <a:bodyPr/>
        <a:lstStyle/>
        <a:p>
          <a:endParaRPr lang="en-IN"/>
        </a:p>
      </dgm:t>
    </dgm:pt>
    <dgm:pt modelId="{4F8411EB-1DC1-4654-8174-0FB954C16A12}" type="pres">
      <dgm:prSet presAssocID="{FF294F38-1A57-40EB-B1DB-36F4016DC92A}" presName="childNode2tx" presStyleLbl="bgAcc1" presStyleIdx="5" presStyleCnt="6">
        <dgm:presLayoutVars>
          <dgm:bulletEnabled val="1"/>
        </dgm:presLayoutVars>
      </dgm:prSet>
      <dgm:spPr/>
      <dgm:t>
        <a:bodyPr/>
        <a:lstStyle/>
        <a:p>
          <a:endParaRPr lang="en-IN"/>
        </a:p>
      </dgm:t>
    </dgm:pt>
    <dgm:pt modelId="{DD920C52-9EDE-4A2B-A346-616CD0B3DD7D}" type="pres">
      <dgm:prSet presAssocID="{FF294F38-1A57-40EB-B1DB-36F4016DC92A}" presName="parentNode2" presStyleLbl="node1" presStyleIdx="5" presStyleCnt="6" custScaleX="160408" custLinFactNeighborX="-15966" custLinFactNeighborY="-63916">
        <dgm:presLayoutVars>
          <dgm:chMax val="0"/>
          <dgm:bulletEnabled val="1"/>
        </dgm:presLayoutVars>
      </dgm:prSet>
      <dgm:spPr/>
      <dgm:t>
        <a:bodyPr/>
        <a:lstStyle/>
        <a:p>
          <a:endParaRPr lang="en-IN"/>
        </a:p>
      </dgm:t>
    </dgm:pt>
    <dgm:pt modelId="{DD3EC18A-2F25-4902-A6BB-EAB0F6DE0F74}" type="pres">
      <dgm:prSet presAssocID="{FF294F38-1A57-40EB-B1DB-36F4016DC92A}" presName="connSite2" presStyleCnt="0"/>
      <dgm:spPr/>
    </dgm:pt>
  </dgm:ptLst>
  <dgm:cxnLst>
    <dgm:cxn modelId="{9A6100E6-5DE2-419F-8FF6-E2BB27F2E03A}" srcId="{24EC7B73-4459-4788-84FE-5B4C89C935B7}" destId="{F663F897-A67D-480D-B566-1FD635862ABD}" srcOrd="0" destOrd="0" parTransId="{1DD8C33D-2C65-49BC-98DE-027F7C01B3C9}" sibTransId="{87732B64-A037-4F4D-A6B0-46D6A356C1AC}"/>
    <dgm:cxn modelId="{3723CE79-3BEB-4463-83AC-0ED8E261CF1A}" srcId="{F663F897-A67D-480D-B566-1FD635862ABD}" destId="{E4EBEEFB-E907-4675-B138-BCF31E4E5BDE}" srcOrd="0" destOrd="0" parTransId="{4F929CE2-FD40-4841-943B-AA914D57D418}" sibTransId="{22D9927D-6E59-4362-92E8-A0B2918D9DC9}"/>
    <dgm:cxn modelId="{57E81ACD-00A1-49F7-8115-3DEE0C6296EC}" type="presOf" srcId="{0D891047-309A-4E4C-A14E-8C6A13B0F3A6}" destId="{A0D502AB-542A-44A5-8ED6-65E0FD44981D}" srcOrd="0" destOrd="0" presId="urn:microsoft.com/office/officeart/2005/8/layout/hProcess4"/>
    <dgm:cxn modelId="{BBB9A7D9-6874-40A0-8FCD-BFBFA07DAC5A}" srcId="{FF294F38-1A57-40EB-B1DB-36F4016DC92A}" destId="{A0FFC32C-EE24-4019-B7BB-76AC868CB3FC}" srcOrd="0" destOrd="0" parTransId="{A1453C54-495A-4E6B-B627-E6208ED5A2D9}" sibTransId="{FB07C308-064B-4B9F-9F10-3406C01319FD}"/>
    <dgm:cxn modelId="{09117A66-0BBB-44DA-AE51-6FE78A1D56C3}" type="presOf" srcId="{A0FFC32C-EE24-4019-B7BB-76AC868CB3FC}" destId="{6CB953B7-8582-4738-9199-D771293074FB}" srcOrd="0" destOrd="0" presId="urn:microsoft.com/office/officeart/2005/8/layout/hProcess4"/>
    <dgm:cxn modelId="{53DAFF94-04E7-4DFC-BA78-CF6B8B17F3C8}" srcId="{6A6CF077-75C0-482A-A281-1551352EDC76}" destId="{743DD26A-9041-436A-81C6-26BC52ED8B53}" srcOrd="0" destOrd="0" parTransId="{C56E8FED-97A1-43F3-AAAD-98F3785E817B}" sibTransId="{D7EDDD72-6E3A-4D2A-A504-7AACDD027B29}"/>
    <dgm:cxn modelId="{5E5DB66C-3274-4425-A5CF-D98919DDB69B}" srcId="{24EC7B73-4459-4788-84FE-5B4C89C935B7}" destId="{6A6CF077-75C0-482A-A281-1551352EDC76}" srcOrd="1" destOrd="0" parTransId="{0D704CA6-4BDB-4CD8-BD53-9E2E644D9209}" sibTransId="{6E67D2F4-1800-4254-892F-5071D8932866}"/>
    <dgm:cxn modelId="{D0C433A8-B3FA-477F-942F-7F5CC79187C0}" type="presOf" srcId="{0D891047-309A-4E4C-A14E-8C6A13B0F3A6}" destId="{8D9528B1-CC78-4B09-B27A-18DDAEE93D89}" srcOrd="1" destOrd="0" presId="urn:microsoft.com/office/officeart/2005/8/layout/hProcess4"/>
    <dgm:cxn modelId="{08589523-A0D4-490B-B683-2EA4B90B10A2}" srcId="{F3F43EF4-8918-4EC2-9C29-380654BC9BB4}" destId="{7292CFEC-5C3D-42D9-A737-D68CEB6488F9}" srcOrd="0" destOrd="0" parTransId="{21DE1952-5A0D-4CB6-9D94-08D933848BD4}" sibTransId="{9DBD0C99-6EF2-4D71-AA86-507395F9CB0C}"/>
    <dgm:cxn modelId="{3B70EB38-9D31-4682-A351-C7CE5C0ABA60}" type="presOf" srcId="{EB347A79-DE54-4FED-9AF7-C5C6071D7DB4}" destId="{BB318F04-3906-49FD-80C9-A11B95CBF061}" srcOrd="0" destOrd="0" presId="urn:microsoft.com/office/officeart/2005/8/layout/hProcess4"/>
    <dgm:cxn modelId="{A9F9E952-9073-4BAE-B1B9-EA6848019536}" type="presOf" srcId="{7292CFEC-5C3D-42D9-A737-D68CEB6488F9}" destId="{88E2FCF0-D654-4BBF-B173-F3B976D779F9}" srcOrd="0" destOrd="0" presId="urn:microsoft.com/office/officeart/2005/8/layout/hProcess4"/>
    <dgm:cxn modelId="{5815A6A7-2F49-47E6-87AC-59CD39A2BC5C}" srcId="{24EC7B73-4459-4788-84FE-5B4C89C935B7}" destId="{EB347A79-DE54-4FED-9AF7-C5C6071D7DB4}" srcOrd="2" destOrd="0" parTransId="{D3FA57DA-0B44-4797-85D6-23592AD2291A}" sibTransId="{5BEC0EFD-A7B3-4649-A4B1-CBDBA048A66B}"/>
    <dgm:cxn modelId="{D63988AF-2AF9-4DAA-B140-5F12D821AAB9}" type="presOf" srcId="{FF294F38-1A57-40EB-B1DB-36F4016DC92A}" destId="{DD920C52-9EDE-4A2B-A346-616CD0B3DD7D}" srcOrd="0" destOrd="0" presId="urn:microsoft.com/office/officeart/2005/8/layout/hProcess4"/>
    <dgm:cxn modelId="{D8BC2EFA-7F18-413D-AFFB-188B3EA2F495}" type="presOf" srcId="{E4EBEEFB-E907-4675-B138-BCF31E4E5BDE}" destId="{A7E15540-4E08-41EE-83B4-23C84B113E5F}" srcOrd="0" destOrd="0" presId="urn:microsoft.com/office/officeart/2005/8/layout/hProcess4"/>
    <dgm:cxn modelId="{7550CE5A-70BA-491E-85D2-F24E3F43E1C7}" type="presOf" srcId="{A0FFC32C-EE24-4019-B7BB-76AC868CB3FC}" destId="{4F8411EB-1DC1-4654-8174-0FB954C16A12}" srcOrd="1" destOrd="0" presId="urn:microsoft.com/office/officeart/2005/8/layout/hProcess4"/>
    <dgm:cxn modelId="{200196B8-2B5B-4080-87B0-1AFDEF038253}" type="presOf" srcId="{743DD26A-9041-436A-81C6-26BC52ED8B53}" destId="{5DC85EF8-38C9-46F4-9EA9-52438A107D69}" srcOrd="1" destOrd="0" presId="urn:microsoft.com/office/officeart/2005/8/layout/hProcess4"/>
    <dgm:cxn modelId="{80A1B260-EFC2-43B7-9F25-3BF47B5D34EB}" type="presOf" srcId="{26FD2AE1-C63A-4949-AD37-3F0CA4DCB796}" destId="{FD124AF8-DD6B-4246-8400-066C667E43D8}" srcOrd="0" destOrd="0" presId="urn:microsoft.com/office/officeart/2005/8/layout/hProcess4"/>
    <dgm:cxn modelId="{CBA42262-0BF6-4361-A78A-3B46EEFEA1FA}" srcId="{24EC7B73-4459-4788-84FE-5B4C89C935B7}" destId="{FF294F38-1A57-40EB-B1DB-36F4016DC92A}" srcOrd="5" destOrd="0" parTransId="{B0D4BAC3-AC39-436F-BD85-704A6DE23242}" sibTransId="{AA3E3E17-C663-4035-B07A-FA6DDB51B143}"/>
    <dgm:cxn modelId="{F083BB9E-59A2-424E-94DA-C9CA0286DF31}" type="presOf" srcId="{87732B64-A037-4F4D-A6B0-46D6A356C1AC}" destId="{0A4BC98D-3EF7-4176-8CB9-2AD9223D04B3}" srcOrd="0" destOrd="0" presId="urn:microsoft.com/office/officeart/2005/8/layout/hProcess4"/>
    <dgm:cxn modelId="{87781E86-458D-4D7F-907C-33EC66985E4B}" type="presOf" srcId="{743DD26A-9041-436A-81C6-26BC52ED8B53}" destId="{EB9328E4-ADC9-426F-B1C3-84BB3FB9ECD8}" srcOrd="0" destOrd="0" presId="urn:microsoft.com/office/officeart/2005/8/layout/hProcess4"/>
    <dgm:cxn modelId="{6049A98B-E0E8-4518-B01B-17A531C23DBC}" srcId="{9F76129E-4A77-4A86-B712-6E94B427B507}" destId="{4C15F0D9-6ACF-4A79-9C97-463D0AA334AF}" srcOrd="0" destOrd="0" parTransId="{65BFEA0B-0FE0-4B3B-8222-EB6C83666BFD}" sibTransId="{BC2DB252-72D4-46FD-A200-B9108D08892A}"/>
    <dgm:cxn modelId="{0C53221D-2C49-4190-90C7-3A0E1BE4A90E}" type="presOf" srcId="{F3F43EF4-8918-4EC2-9C29-380654BC9BB4}" destId="{13D4BA87-C220-424E-84AE-A07F70060C7E}" srcOrd="0" destOrd="0" presId="urn:microsoft.com/office/officeart/2005/8/layout/hProcess4"/>
    <dgm:cxn modelId="{CB783928-19AB-444B-81B9-A113B0B367F8}" type="presOf" srcId="{4C15F0D9-6ACF-4A79-9C97-463D0AA334AF}" destId="{DE2BD871-5A8B-464D-B51C-BA374BF87FD5}" srcOrd="0" destOrd="0" presId="urn:microsoft.com/office/officeart/2005/8/layout/hProcess4"/>
    <dgm:cxn modelId="{A2B12A5E-E769-487E-B97B-DE3D0DC6532C}" type="presOf" srcId="{21F39F69-9D94-41C0-9C9E-9019BF8C795F}" destId="{C67D2B49-5A0F-4326-A11E-FE55699D30FD}" srcOrd="0" destOrd="0" presId="urn:microsoft.com/office/officeart/2005/8/layout/hProcess4"/>
    <dgm:cxn modelId="{F3D901F5-B16C-4F1C-AE31-BE021F9D0842}" type="presOf" srcId="{7292CFEC-5C3D-42D9-A737-D68CEB6488F9}" destId="{C612CA01-26DB-459F-8959-5D87C496612E}" srcOrd="1" destOrd="0" presId="urn:microsoft.com/office/officeart/2005/8/layout/hProcess4"/>
    <dgm:cxn modelId="{92ACDD84-85D4-4A45-BF82-976E565186DE}" type="presOf" srcId="{E4EBEEFB-E907-4675-B138-BCF31E4E5BDE}" destId="{12C16B13-FC0F-44C2-886D-9E47D0890F4C}" srcOrd="1" destOrd="0" presId="urn:microsoft.com/office/officeart/2005/8/layout/hProcess4"/>
    <dgm:cxn modelId="{9A0AC27E-2057-4AC2-9011-DB404892A4D5}" type="presOf" srcId="{24EC7B73-4459-4788-84FE-5B4C89C935B7}" destId="{C760E5AD-A75E-434B-81DD-3FB6EF2C3884}" srcOrd="0" destOrd="0" presId="urn:microsoft.com/office/officeart/2005/8/layout/hProcess4"/>
    <dgm:cxn modelId="{503C4CBE-F565-457E-B5DB-17C8EDE4A0E5}" srcId="{EB347A79-DE54-4FED-9AF7-C5C6071D7DB4}" destId="{0D891047-309A-4E4C-A14E-8C6A13B0F3A6}" srcOrd="0" destOrd="0" parTransId="{0FAB4A0C-DD28-4235-A2C5-47D66909FAAB}" sibTransId="{643B339D-CFCA-42A3-A9C4-19E9B72EC73C}"/>
    <dgm:cxn modelId="{870213F5-E85B-45CF-8FE4-45EB9C2DEDB2}" srcId="{24EC7B73-4459-4788-84FE-5B4C89C935B7}" destId="{9F76129E-4A77-4A86-B712-6E94B427B507}" srcOrd="3" destOrd="0" parTransId="{DA9EA8CE-F835-4D66-8C1C-AB3C634944EF}" sibTransId="{21F39F69-9D94-41C0-9C9E-9019BF8C795F}"/>
    <dgm:cxn modelId="{13CBE285-CFF0-4141-A6DF-996AC9976192}" type="presOf" srcId="{5BEC0EFD-A7B3-4649-A4B1-CBDBA048A66B}" destId="{82FA6899-DB75-4734-B3E7-F37F16CDB594}" srcOrd="0" destOrd="0" presId="urn:microsoft.com/office/officeart/2005/8/layout/hProcess4"/>
    <dgm:cxn modelId="{10843928-2ACE-420D-A859-78E1E93AF88C}" type="presOf" srcId="{F663F897-A67D-480D-B566-1FD635862ABD}" destId="{90255F85-FC37-491C-8094-A4D02F6D2DA6}" srcOrd="0" destOrd="0" presId="urn:microsoft.com/office/officeart/2005/8/layout/hProcess4"/>
    <dgm:cxn modelId="{CE70E00C-AC75-407B-A58F-FBD9B4DEDBBC}" srcId="{24EC7B73-4459-4788-84FE-5B4C89C935B7}" destId="{F3F43EF4-8918-4EC2-9C29-380654BC9BB4}" srcOrd="4" destOrd="0" parTransId="{5C306F3D-A921-4748-8AA2-D2957ABA56B8}" sibTransId="{26FD2AE1-C63A-4949-AD37-3F0CA4DCB796}"/>
    <dgm:cxn modelId="{D6DFC553-3C35-4960-9947-DF36084973B9}" type="presOf" srcId="{6A6CF077-75C0-482A-A281-1551352EDC76}" destId="{F1EC59F9-31CC-4452-9851-2E18F9521671}" srcOrd="0" destOrd="0" presId="urn:microsoft.com/office/officeart/2005/8/layout/hProcess4"/>
    <dgm:cxn modelId="{20B95AAF-6FC9-4BF3-926D-79C689AF1C62}" type="presOf" srcId="{6E67D2F4-1800-4254-892F-5071D8932866}" destId="{04725E2F-B8AF-4516-8138-15FA053622ED}" srcOrd="0" destOrd="0" presId="urn:microsoft.com/office/officeart/2005/8/layout/hProcess4"/>
    <dgm:cxn modelId="{4CB7317F-4908-4318-97E5-8870ED4F690F}" type="presOf" srcId="{4C15F0D9-6ACF-4A79-9C97-463D0AA334AF}" destId="{CF60ED44-F41F-47C9-A40B-0EB7CF594364}" srcOrd="1" destOrd="0" presId="urn:microsoft.com/office/officeart/2005/8/layout/hProcess4"/>
    <dgm:cxn modelId="{B340F042-1FD3-45F9-86E2-6941CC3A1019}" type="presOf" srcId="{9F76129E-4A77-4A86-B712-6E94B427B507}" destId="{F9662F75-94C1-4E89-B459-BFFD66F7D0D3}" srcOrd="0" destOrd="0" presId="urn:microsoft.com/office/officeart/2005/8/layout/hProcess4"/>
    <dgm:cxn modelId="{1C594CF6-A9FA-4037-BF85-D9BC211A4E25}" type="presParOf" srcId="{C760E5AD-A75E-434B-81DD-3FB6EF2C3884}" destId="{ED92CCAC-677F-4068-A30C-E0754A3CDA1B}" srcOrd="0" destOrd="0" presId="urn:microsoft.com/office/officeart/2005/8/layout/hProcess4"/>
    <dgm:cxn modelId="{C5140DF4-7CAC-4E93-841B-2A54DD04C9D3}" type="presParOf" srcId="{C760E5AD-A75E-434B-81DD-3FB6EF2C3884}" destId="{A01C539E-3FE6-441A-968D-307DE83812F3}" srcOrd="1" destOrd="0" presId="urn:microsoft.com/office/officeart/2005/8/layout/hProcess4"/>
    <dgm:cxn modelId="{6103CE43-62B9-430E-B264-57B5D7E04865}" type="presParOf" srcId="{C760E5AD-A75E-434B-81DD-3FB6EF2C3884}" destId="{7F270D1D-8300-41A5-94F6-2EC78454E1D5}" srcOrd="2" destOrd="0" presId="urn:microsoft.com/office/officeart/2005/8/layout/hProcess4"/>
    <dgm:cxn modelId="{DD53301A-C6E1-4AD3-8558-150476D21AFB}" type="presParOf" srcId="{7F270D1D-8300-41A5-94F6-2EC78454E1D5}" destId="{DBF0CEC9-59DF-4B39-A227-A0CCB24EAD3D}" srcOrd="0" destOrd="0" presId="urn:microsoft.com/office/officeart/2005/8/layout/hProcess4"/>
    <dgm:cxn modelId="{0D766F80-CAC0-46D0-8CA9-91C0834737F9}" type="presParOf" srcId="{DBF0CEC9-59DF-4B39-A227-A0CCB24EAD3D}" destId="{61683B5E-4B36-407A-AFC7-E34848ACFD90}" srcOrd="0" destOrd="0" presId="urn:microsoft.com/office/officeart/2005/8/layout/hProcess4"/>
    <dgm:cxn modelId="{6AD01CD9-0493-4928-8B35-E2EE72740E98}" type="presParOf" srcId="{DBF0CEC9-59DF-4B39-A227-A0CCB24EAD3D}" destId="{A7E15540-4E08-41EE-83B4-23C84B113E5F}" srcOrd="1" destOrd="0" presId="urn:microsoft.com/office/officeart/2005/8/layout/hProcess4"/>
    <dgm:cxn modelId="{118E026F-3608-468C-84E3-35B09B72D6E4}" type="presParOf" srcId="{DBF0CEC9-59DF-4B39-A227-A0CCB24EAD3D}" destId="{12C16B13-FC0F-44C2-886D-9E47D0890F4C}" srcOrd="2" destOrd="0" presId="urn:microsoft.com/office/officeart/2005/8/layout/hProcess4"/>
    <dgm:cxn modelId="{6C90ABD9-02BC-4D76-B114-1E2D715A1D92}" type="presParOf" srcId="{DBF0CEC9-59DF-4B39-A227-A0CCB24EAD3D}" destId="{90255F85-FC37-491C-8094-A4D02F6D2DA6}" srcOrd="3" destOrd="0" presId="urn:microsoft.com/office/officeart/2005/8/layout/hProcess4"/>
    <dgm:cxn modelId="{E5406982-B686-4C12-AC84-2ED3863AC922}" type="presParOf" srcId="{DBF0CEC9-59DF-4B39-A227-A0CCB24EAD3D}" destId="{CCFAFE69-3F10-48B9-AE37-7C8FAD3CE718}" srcOrd="4" destOrd="0" presId="urn:microsoft.com/office/officeart/2005/8/layout/hProcess4"/>
    <dgm:cxn modelId="{E1607412-322B-4356-9850-52E4162DC823}" type="presParOf" srcId="{7F270D1D-8300-41A5-94F6-2EC78454E1D5}" destId="{0A4BC98D-3EF7-4176-8CB9-2AD9223D04B3}" srcOrd="1" destOrd="0" presId="urn:microsoft.com/office/officeart/2005/8/layout/hProcess4"/>
    <dgm:cxn modelId="{26E77CE4-BAC5-4098-9342-91C4D84C14C7}" type="presParOf" srcId="{7F270D1D-8300-41A5-94F6-2EC78454E1D5}" destId="{F0580376-82E9-416D-A525-181AD45CFC42}" srcOrd="2" destOrd="0" presId="urn:microsoft.com/office/officeart/2005/8/layout/hProcess4"/>
    <dgm:cxn modelId="{178E4BC8-6124-4045-B41D-E666A09A388C}" type="presParOf" srcId="{F0580376-82E9-416D-A525-181AD45CFC42}" destId="{ABD5D65C-976F-4F51-BAFA-9B3D63681F78}" srcOrd="0" destOrd="0" presId="urn:microsoft.com/office/officeart/2005/8/layout/hProcess4"/>
    <dgm:cxn modelId="{E2B5F58A-1F56-4C1D-9831-7E1C4D051AD4}" type="presParOf" srcId="{F0580376-82E9-416D-A525-181AD45CFC42}" destId="{EB9328E4-ADC9-426F-B1C3-84BB3FB9ECD8}" srcOrd="1" destOrd="0" presId="urn:microsoft.com/office/officeart/2005/8/layout/hProcess4"/>
    <dgm:cxn modelId="{1DF87166-0B45-4F12-AA32-79740688AE48}" type="presParOf" srcId="{F0580376-82E9-416D-A525-181AD45CFC42}" destId="{5DC85EF8-38C9-46F4-9EA9-52438A107D69}" srcOrd="2" destOrd="0" presId="urn:microsoft.com/office/officeart/2005/8/layout/hProcess4"/>
    <dgm:cxn modelId="{E71D0A58-0EC7-4567-A9C4-4CADF99D603C}" type="presParOf" srcId="{F0580376-82E9-416D-A525-181AD45CFC42}" destId="{F1EC59F9-31CC-4452-9851-2E18F9521671}" srcOrd="3" destOrd="0" presId="urn:microsoft.com/office/officeart/2005/8/layout/hProcess4"/>
    <dgm:cxn modelId="{054B3C62-0675-41D1-81E3-EF69005841A9}" type="presParOf" srcId="{F0580376-82E9-416D-A525-181AD45CFC42}" destId="{FD4E25A6-62D7-4E5B-91CF-E658BB37E537}" srcOrd="4" destOrd="0" presId="urn:microsoft.com/office/officeart/2005/8/layout/hProcess4"/>
    <dgm:cxn modelId="{5BA140A6-C3DB-4F65-9171-E33C86A4CD64}" type="presParOf" srcId="{7F270D1D-8300-41A5-94F6-2EC78454E1D5}" destId="{04725E2F-B8AF-4516-8138-15FA053622ED}" srcOrd="3" destOrd="0" presId="urn:microsoft.com/office/officeart/2005/8/layout/hProcess4"/>
    <dgm:cxn modelId="{44F55F1A-0F64-47B7-AB43-3471405761BC}" type="presParOf" srcId="{7F270D1D-8300-41A5-94F6-2EC78454E1D5}" destId="{9B740F35-BD3C-4966-A9CC-CDD05E308839}" srcOrd="4" destOrd="0" presId="urn:microsoft.com/office/officeart/2005/8/layout/hProcess4"/>
    <dgm:cxn modelId="{78086CC6-D2FB-4386-8F97-C23E08945D59}" type="presParOf" srcId="{9B740F35-BD3C-4966-A9CC-CDD05E308839}" destId="{750D179E-B69F-45CC-BC94-DEBCFC69442C}" srcOrd="0" destOrd="0" presId="urn:microsoft.com/office/officeart/2005/8/layout/hProcess4"/>
    <dgm:cxn modelId="{0D5DE1AC-D1FF-4129-A626-C3C858653228}" type="presParOf" srcId="{9B740F35-BD3C-4966-A9CC-CDD05E308839}" destId="{A0D502AB-542A-44A5-8ED6-65E0FD44981D}" srcOrd="1" destOrd="0" presId="urn:microsoft.com/office/officeart/2005/8/layout/hProcess4"/>
    <dgm:cxn modelId="{CAA09C0D-F31A-423F-B0FA-3DCA217B56CC}" type="presParOf" srcId="{9B740F35-BD3C-4966-A9CC-CDD05E308839}" destId="{8D9528B1-CC78-4B09-B27A-18DDAEE93D89}" srcOrd="2" destOrd="0" presId="urn:microsoft.com/office/officeart/2005/8/layout/hProcess4"/>
    <dgm:cxn modelId="{2D14632B-7B87-479B-98DB-4D0E80E84E78}" type="presParOf" srcId="{9B740F35-BD3C-4966-A9CC-CDD05E308839}" destId="{BB318F04-3906-49FD-80C9-A11B95CBF061}" srcOrd="3" destOrd="0" presId="urn:microsoft.com/office/officeart/2005/8/layout/hProcess4"/>
    <dgm:cxn modelId="{85509049-B08D-4845-B3AE-73520BD3C74C}" type="presParOf" srcId="{9B740F35-BD3C-4966-A9CC-CDD05E308839}" destId="{81C41251-1122-4EDE-88A8-D3868861CE26}" srcOrd="4" destOrd="0" presId="urn:microsoft.com/office/officeart/2005/8/layout/hProcess4"/>
    <dgm:cxn modelId="{FFFBCC4F-296E-4631-A608-C2795665140E}" type="presParOf" srcId="{7F270D1D-8300-41A5-94F6-2EC78454E1D5}" destId="{82FA6899-DB75-4734-B3E7-F37F16CDB594}" srcOrd="5" destOrd="0" presId="urn:microsoft.com/office/officeart/2005/8/layout/hProcess4"/>
    <dgm:cxn modelId="{F1185B9D-76C3-46FF-8CB1-30AD0869FD83}" type="presParOf" srcId="{7F270D1D-8300-41A5-94F6-2EC78454E1D5}" destId="{B91A9C95-309D-4B88-A8B0-6FF4781E692E}" srcOrd="6" destOrd="0" presId="urn:microsoft.com/office/officeart/2005/8/layout/hProcess4"/>
    <dgm:cxn modelId="{ED071C59-4FC8-47E2-B2A5-B7276BC0AB9B}" type="presParOf" srcId="{B91A9C95-309D-4B88-A8B0-6FF4781E692E}" destId="{EA117857-07EF-4276-B03C-BA2E7DBB97E9}" srcOrd="0" destOrd="0" presId="urn:microsoft.com/office/officeart/2005/8/layout/hProcess4"/>
    <dgm:cxn modelId="{4B83CBE4-F15A-4804-9F2B-5835143AA16B}" type="presParOf" srcId="{B91A9C95-309D-4B88-A8B0-6FF4781E692E}" destId="{DE2BD871-5A8B-464D-B51C-BA374BF87FD5}" srcOrd="1" destOrd="0" presId="urn:microsoft.com/office/officeart/2005/8/layout/hProcess4"/>
    <dgm:cxn modelId="{D99768B3-7162-4372-AEDD-300EA20763AB}" type="presParOf" srcId="{B91A9C95-309D-4B88-A8B0-6FF4781E692E}" destId="{CF60ED44-F41F-47C9-A40B-0EB7CF594364}" srcOrd="2" destOrd="0" presId="urn:microsoft.com/office/officeart/2005/8/layout/hProcess4"/>
    <dgm:cxn modelId="{D389B7EA-9CEB-46DD-BD48-A33A56BE5105}" type="presParOf" srcId="{B91A9C95-309D-4B88-A8B0-6FF4781E692E}" destId="{F9662F75-94C1-4E89-B459-BFFD66F7D0D3}" srcOrd="3" destOrd="0" presId="urn:microsoft.com/office/officeart/2005/8/layout/hProcess4"/>
    <dgm:cxn modelId="{9ADCBE92-E047-4427-8E74-50DF1854BBD6}" type="presParOf" srcId="{B91A9C95-309D-4B88-A8B0-6FF4781E692E}" destId="{EE082AAA-9729-48B0-93A4-7A0999418645}" srcOrd="4" destOrd="0" presId="urn:microsoft.com/office/officeart/2005/8/layout/hProcess4"/>
    <dgm:cxn modelId="{1D90CBAE-33AA-4443-8EE5-D409C9A2E61F}" type="presParOf" srcId="{7F270D1D-8300-41A5-94F6-2EC78454E1D5}" destId="{C67D2B49-5A0F-4326-A11E-FE55699D30FD}" srcOrd="7" destOrd="0" presId="urn:microsoft.com/office/officeart/2005/8/layout/hProcess4"/>
    <dgm:cxn modelId="{5E87B4D0-1EC6-4F68-A3D8-FB54709F6217}" type="presParOf" srcId="{7F270D1D-8300-41A5-94F6-2EC78454E1D5}" destId="{4883CF13-4653-45F2-B644-932F408EADA9}" srcOrd="8" destOrd="0" presId="urn:microsoft.com/office/officeart/2005/8/layout/hProcess4"/>
    <dgm:cxn modelId="{82EA5132-8DAA-488D-9E34-46387838D8A2}" type="presParOf" srcId="{4883CF13-4653-45F2-B644-932F408EADA9}" destId="{C37C1BC2-5B22-440B-A7F9-D2BD948E72E6}" srcOrd="0" destOrd="0" presId="urn:microsoft.com/office/officeart/2005/8/layout/hProcess4"/>
    <dgm:cxn modelId="{F0F53E31-F25F-4B0F-8D8A-6F6B9027279B}" type="presParOf" srcId="{4883CF13-4653-45F2-B644-932F408EADA9}" destId="{88E2FCF0-D654-4BBF-B173-F3B976D779F9}" srcOrd="1" destOrd="0" presId="urn:microsoft.com/office/officeart/2005/8/layout/hProcess4"/>
    <dgm:cxn modelId="{9FF41F64-B8E0-4BFB-A3C7-76547B4BBB4A}" type="presParOf" srcId="{4883CF13-4653-45F2-B644-932F408EADA9}" destId="{C612CA01-26DB-459F-8959-5D87C496612E}" srcOrd="2" destOrd="0" presId="urn:microsoft.com/office/officeart/2005/8/layout/hProcess4"/>
    <dgm:cxn modelId="{19CFC754-8064-4DCA-B74D-0893FF971713}" type="presParOf" srcId="{4883CF13-4653-45F2-B644-932F408EADA9}" destId="{13D4BA87-C220-424E-84AE-A07F70060C7E}" srcOrd="3" destOrd="0" presId="urn:microsoft.com/office/officeart/2005/8/layout/hProcess4"/>
    <dgm:cxn modelId="{CD4E6687-A318-4E14-A4D8-6D18AF6B4CEA}" type="presParOf" srcId="{4883CF13-4653-45F2-B644-932F408EADA9}" destId="{865026A4-91D9-4FAA-95C2-47299182EE8E}" srcOrd="4" destOrd="0" presId="urn:microsoft.com/office/officeart/2005/8/layout/hProcess4"/>
    <dgm:cxn modelId="{8A9DEB56-9794-4FCE-ABE7-B9F1327566C0}" type="presParOf" srcId="{7F270D1D-8300-41A5-94F6-2EC78454E1D5}" destId="{FD124AF8-DD6B-4246-8400-066C667E43D8}" srcOrd="9" destOrd="0" presId="urn:microsoft.com/office/officeart/2005/8/layout/hProcess4"/>
    <dgm:cxn modelId="{DE87F540-01FB-4EF1-863C-72F83836D12A}" type="presParOf" srcId="{7F270D1D-8300-41A5-94F6-2EC78454E1D5}" destId="{4C71FA1C-E723-44CA-93CE-958D37D2349B}" srcOrd="10" destOrd="0" presId="urn:microsoft.com/office/officeart/2005/8/layout/hProcess4"/>
    <dgm:cxn modelId="{3E2E4BC0-F110-4E48-AC69-26DBF5066285}" type="presParOf" srcId="{4C71FA1C-E723-44CA-93CE-958D37D2349B}" destId="{5DAFCBA3-EECF-41C5-8641-18C0A396FC9C}" srcOrd="0" destOrd="0" presId="urn:microsoft.com/office/officeart/2005/8/layout/hProcess4"/>
    <dgm:cxn modelId="{DA587D03-57D9-4960-973C-AFF936F88DC2}" type="presParOf" srcId="{4C71FA1C-E723-44CA-93CE-958D37D2349B}" destId="{6CB953B7-8582-4738-9199-D771293074FB}" srcOrd="1" destOrd="0" presId="urn:microsoft.com/office/officeart/2005/8/layout/hProcess4"/>
    <dgm:cxn modelId="{76E9005E-6469-434A-AA44-03580A0CEDD7}" type="presParOf" srcId="{4C71FA1C-E723-44CA-93CE-958D37D2349B}" destId="{4F8411EB-1DC1-4654-8174-0FB954C16A12}" srcOrd="2" destOrd="0" presId="urn:microsoft.com/office/officeart/2005/8/layout/hProcess4"/>
    <dgm:cxn modelId="{27BCEF62-117D-432D-BC1E-333E8BC2FF59}" type="presParOf" srcId="{4C71FA1C-E723-44CA-93CE-958D37D2349B}" destId="{DD920C52-9EDE-4A2B-A346-616CD0B3DD7D}" srcOrd="3" destOrd="0" presId="urn:microsoft.com/office/officeart/2005/8/layout/hProcess4"/>
    <dgm:cxn modelId="{8002302F-D777-4FF7-ACB3-0A10AE80C5D9}" type="presParOf" srcId="{4C71FA1C-E723-44CA-93CE-958D37D2349B}" destId="{DD3EC18A-2F25-4902-A6BB-EAB0F6DE0F7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2147B-C514-42DA-8BA4-4097B9ACBA41}">
      <dsp:nvSpPr>
        <dsp:cNvPr id="0" name=""/>
        <dsp:cNvSpPr/>
      </dsp:nvSpPr>
      <dsp:spPr>
        <a:xfrm>
          <a:off x="2552072" y="-93924"/>
          <a:ext cx="1462807" cy="97809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OLA Corporate Ride</a:t>
          </a:r>
          <a:endParaRPr lang="en-GB" sz="1200" b="1" kern="1200" dirty="0"/>
        </a:p>
      </dsp:txBody>
      <dsp:txXfrm>
        <a:off x="2599819" y="-46177"/>
        <a:ext cx="1367313" cy="882602"/>
      </dsp:txXfrm>
    </dsp:sp>
    <dsp:sp modelId="{7D3F6423-0296-4796-98FA-9DE55300097D}">
      <dsp:nvSpPr>
        <dsp:cNvPr id="0" name=""/>
        <dsp:cNvSpPr/>
      </dsp:nvSpPr>
      <dsp:spPr>
        <a:xfrm>
          <a:off x="1504264" y="395124"/>
          <a:ext cx="3558422" cy="3558422"/>
        </a:xfrm>
        <a:custGeom>
          <a:avLst/>
          <a:gdLst/>
          <a:ahLst/>
          <a:cxnLst/>
          <a:rect l="0" t="0" r="0" b="0"/>
          <a:pathLst>
            <a:path>
              <a:moveTo>
                <a:pt x="2513893" y="158768"/>
              </a:moveTo>
              <a:arcTo wR="1779211" hR="1779211" stAng="17663325" swAng="68250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DEE464-C072-432C-A484-DE4CD69CD3AE}">
      <dsp:nvSpPr>
        <dsp:cNvPr id="0" name=""/>
        <dsp:cNvSpPr/>
      </dsp:nvSpPr>
      <dsp:spPr>
        <a:xfrm>
          <a:off x="4079878" y="732732"/>
          <a:ext cx="1488879" cy="1103995"/>
        </a:xfrm>
        <a:prstGeom prst="roundRect">
          <a:avLst/>
        </a:prstGeom>
        <a:gradFill rotWithShape="0">
          <a:gsLst>
            <a:gs pos="0">
              <a:schemeClr val="accent3">
                <a:hueOff val="2250053"/>
                <a:satOff val="-3376"/>
                <a:lumOff val="-549"/>
                <a:alphaOff val="0"/>
                <a:shade val="51000"/>
                <a:satMod val="130000"/>
              </a:schemeClr>
            </a:gs>
            <a:gs pos="80000">
              <a:schemeClr val="accent3">
                <a:hueOff val="2250053"/>
                <a:satOff val="-3376"/>
                <a:lumOff val="-549"/>
                <a:alphaOff val="0"/>
                <a:shade val="93000"/>
                <a:satMod val="130000"/>
              </a:schemeClr>
            </a:gs>
            <a:gs pos="100000">
              <a:schemeClr val="accent3">
                <a:hueOff val="2250053"/>
                <a:satOff val="-337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Office Buses</a:t>
          </a:r>
          <a:endParaRPr lang="en-GB" sz="1400" b="1" kern="1200" dirty="0"/>
        </a:p>
      </dsp:txBody>
      <dsp:txXfrm>
        <a:off x="4133771" y="786625"/>
        <a:ext cx="1381093" cy="996209"/>
      </dsp:txXfrm>
    </dsp:sp>
    <dsp:sp modelId="{6EB2C3B1-7305-4968-ABCB-773A9A52759E}">
      <dsp:nvSpPr>
        <dsp:cNvPr id="0" name=""/>
        <dsp:cNvSpPr/>
      </dsp:nvSpPr>
      <dsp:spPr>
        <a:xfrm>
          <a:off x="1491604" y="321309"/>
          <a:ext cx="3558422" cy="3558422"/>
        </a:xfrm>
        <a:custGeom>
          <a:avLst/>
          <a:gdLst/>
          <a:ahLst/>
          <a:cxnLst/>
          <a:rect l="0" t="0" r="0" b="0"/>
          <a:pathLst>
            <a:path>
              <a:moveTo>
                <a:pt x="3539669" y="1521563"/>
              </a:moveTo>
              <a:arcTo wR="1779211" hR="1779211" stAng="21100423" swAng="1182516"/>
            </a:path>
          </a:pathLst>
        </a:custGeom>
        <a:noFill/>
        <a:ln w="9525" cap="flat" cmpd="sng" algn="ctr">
          <a:solidFill>
            <a:schemeClr val="accent3">
              <a:hueOff val="2250053"/>
              <a:satOff val="-3376"/>
              <a:lumOff val="-549"/>
              <a:alphaOff val="0"/>
            </a:schemeClr>
          </a:solidFill>
          <a:prstDash val="solid"/>
        </a:ln>
        <a:effectLst/>
      </dsp:spPr>
      <dsp:style>
        <a:lnRef idx="1">
          <a:scrgbClr r="0" g="0" b="0"/>
        </a:lnRef>
        <a:fillRef idx="0">
          <a:scrgbClr r="0" g="0" b="0"/>
        </a:fillRef>
        <a:effectRef idx="0">
          <a:scrgbClr r="0" g="0" b="0"/>
        </a:effectRef>
        <a:fontRef idx="minor"/>
      </dsp:style>
    </dsp:sp>
    <dsp:sp modelId="{7AFB859A-CDD7-4E41-865E-31B74A88C6DF}">
      <dsp:nvSpPr>
        <dsp:cNvPr id="0" name=""/>
        <dsp:cNvSpPr/>
      </dsp:nvSpPr>
      <dsp:spPr>
        <a:xfrm>
          <a:off x="4094595" y="2457745"/>
          <a:ext cx="1507857" cy="1014265"/>
        </a:xfrm>
        <a:prstGeom prst="roundRect">
          <a:avLst/>
        </a:prstGeom>
        <a:gradFill rotWithShape="0">
          <a:gsLst>
            <a:gs pos="0">
              <a:schemeClr val="accent3">
                <a:hueOff val="4500106"/>
                <a:satOff val="-6752"/>
                <a:lumOff val="-1098"/>
                <a:alphaOff val="0"/>
                <a:shade val="51000"/>
                <a:satMod val="130000"/>
              </a:schemeClr>
            </a:gs>
            <a:gs pos="80000">
              <a:schemeClr val="accent3">
                <a:hueOff val="4500106"/>
                <a:satOff val="-6752"/>
                <a:lumOff val="-1098"/>
                <a:alphaOff val="0"/>
                <a:shade val="93000"/>
                <a:satMod val="130000"/>
              </a:schemeClr>
            </a:gs>
            <a:gs pos="100000">
              <a:schemeClr val="accent3">
                <a:hueOff val="4500106"/>
                <a:satOff val="-6752"/>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Carpooling by  colony residence</a:t>
          </a:r>
          <a:r>
            <a:rPr lang="en-US" sz="1050" b="1" kern="1200" dirty="0"/>
            <a:t>	</a:t>
          </a:r>
          <a:endParaRPr lang="en-GB" sz="1050" b="1" kern="1200" dirty="0"/>
        </a:p>
      </dsp:txBody>
      <dsp:txXfrm>
        <a:off x="4144107" y="2507257"/>
        <a:ext cx="1408833" cy="915241"/>
      </dsp:txXfrm>
    </dsp:sp>
    <dsp:sp modelId="{87741274-E679-4B1C-9037-797DB3608803}">
      <dsp:nvSpPr>
        <dsp:cNvPr id="0" name=""/>
        <dsp:cNvSpPr/>
      </dsp:nvSpPr>
      <dsp:spPr>
        <a:xfrm>
          <a:off x="1630015" y="258935"/>
          <a:ext cx="3558422" cy="3558422"/>
        </a:xfrm>
        <a:custGeom>
          <a:avLst/>
          <a:gdLst/>
          <a:ahLst/>
          <a:cxnLst/>
          <a:rect l="0" t="0" r="0" b="0"/>
          <a:pathLst>
            <a:path>
              <a:moveTo>
                <a:pt x="2827589" y="3216742"/>
              </a:moveTo>
              <a:arcTo wR="1779211" hR="1779211" stAng="3233825" swAng="1182219"/>
            </a:path>
          </a:pathLst>
        </a:custGeom>
        <a:noFill/>
        <a:ln w="9525" cap="flat" cmpd="sng" algn="ctr">
          <a:solidFill>
            <a:schemeClr val="accent3">
              <a:hueOff val="4500106"/>
              <a:satOff val="-6752"/>
              <a:lumOff val="-1098"/>
              <a:alphaOff val="0"/>
            </a:schemeClr>
          </a:solidFill>
          <a:prstDash val="solid"/>
        </a:ln>
        <a:effectLst/>
      </dsp:spPr>
      <dsp:style>
        <a:lnRef idx="1">
          <a:scrgbClr r="0" g="0" b="0"/>
        </a:lnRef>
        <a:fillRef idx="0">
          <a:scrgbClr r="0" g="0" b="0"/>
        </a:fillRef>
        <a:effectRef idx="0">
          <a:scrgbClr r="0" g="0" b="0"/>
        </a:effectRef>
        <a:fontRef idx="minor"/>
      </dsp:style>
    </dsp:sp>
    <dsp:sp modelId="{92479965-B22D-4827-90F2-8EA9FDA365CE}">
      <dsp:nvSpPr>
        <dsp:cNvPr id="0" name=""/>
        <dsp:cNvSpPr/>
      </dsp:nvSpPr>
      <dsp:spPr>
        <a:xfrm>
          <a:off x="2667230" y="3405037"/>
          <a:ext cx="1238358" cy="920551"/>
        </a:xfrm>
        <a:prstGeom prst="roundRect">
          <a:avLst/>
        </a:prstGeom>
        <a:gradFill rotWithShape="0">
          <a:gsLst>
            <a:gs pos="0">
              <a:schemeClr val="accent3">
                <a:hueOff val="6750158"/>
                <a:satOff val="-10128"/>
                <a:lumOff val="-1647"/>
                <a:alphaOff val="0"/>
                <a:shade val="51000"/>
                <a:satMod val="130000"/>
              </a:schemeClr>
            </a:gs>
            <a:gs pos="80000">
              <a:schemeClr val="accent3">
                <a:hueOff val="6750158"/>
                <a:satOff val="-10128"/>
                <a:lumOff val="-1647"/>
                <a:alphaOff val="0"/>
                <a:shade val="93000"/>
                <a:satMod val="130000"/>
              </a:schemeClr>
            </a:gs>
            <a:gs pos="100000">
              <a:schemeClr val="accent3">
                <a:hueOff val="6750158"/>
                <a:satOff val="-10128"/>
                <a:lumOff val="-1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Public transport </a:t>
          </a:r>
          <a:endParaRPr lang="en-GB" sz="1200" b="1" kern="1200" dirty="0"/>
        </a:p>
      </dsp:txBody>
      <dsp:txXfrm>
        <a:off x="2712168" y="3449975"/>
        <a:ext cx="1148482" cy="830675"/>
      </dsp:txXfrm>
    </dsp:sp>
    <dsp:sp modelId="{1C81D31C-39B5-4CA6-808F-45F102B03034}">
      <dsp:nvSpPr>
        <dsp:cNvPr id="0" name=""/>
        <dsp:cNvSpPr/>
      </dsp:nvSpPr>
      <dsp:spPr>
        <a:xfrm>
          <a:off x="1450136" y="281735"/>
          <a:ext cx="3558422" cy="3558422"/>
        </a:xfrm>
        <a:custGeom>
          <a:avLst/>
          <a:gdLst/>
          <a:ahLst/>
          <a:cxnLst/>
          <a:rect l="0" t="0" r="0" b="0"/>
          <a:pathLst>
            <a:path>
              <a:moveTo>
                <a:pt x="1210389" y="3465045"/>
              </a:moveTo>
              <a:arcTo wR="1779211" hR="1779211" stAng="6518703" swAng="1347912"/>
            </a:path>
          </a:pathLst>
        </a:custGeom>
        <a:noFill/>
        <a:ln w="9525" cap="flat" cmpd="sng" algn="ctr">
          <a:solidFill>
            <a:schemeClr val="accent3">
              <a:hueOff val="6750158"/>
              <a:satOff val="-10128"/>
              <a:lumOff val="-1647"/>
              <a:alphaOff val="0"/>
            </a:schemeClr>
          </a:solidFill>
          <a:prstDash val="solid"/>
        </a:ln>
        <a:effectLst/>
      </dsp:spPr>
      <dsp:style>
        <a:lnRef idx="1">
          <a:scrgbClr r="0" g="0" b="0"/>
        </a:lnRef>
        <a:fillRef idx="0">
          <a:scrgbClr r="0" g="0" b="0"/>
        </a:fillRef>
        <a:effectRef idx="0">
          <a:scrgbClr r="0" g="0" b="0"/>
        </a:effectRef>
        <a:fontRef idx="minor"/>
      </dsp:style>
    </dsp:sp>
    <dsp:sp modelId="{F4287E59-EBE9-4BF0-8F5D-C769DB080618}">
      <dsp:nvSpPr>
        <dsp:cNvPr id="0" name=""/>
        <dsp:cNvSpPr/>
      </dsp:nvSpPr>
      <dsp:spPr>
        <a:xfrm>
          <a:off x="1008118" y="2382562"/>
          <a:ext cx="1392289" cy="1014265"/>
        </a:xfrm>
        <a:prstGeom prst="roundRect">
          <a:avLst/>
        </a:prstGeom>
        <a:gradFill rotWithShape="0">
          <a:gsLst>
            <a:gs pos="0">
              <a:schemeClr val="accent3">
                <a:hueOff val="9000211"/>
                <a:satOff val="-13504"/>
                <a:lumOff val="-2196"/>
                <a:alphaOff val="0"/>
                <a:shade val="51000"/>
                <a:satMod val="130000"/>
              </a:schemeClr>
            </a:gs>
            <a:gs pos="80000">
              <a:schemeClr val="accent3">
                <a:hueOff val="9000211"/>
                <a:satOff val="-13504"/>
                <a:lumOff val="-2196"/>
                <a:alphaOff val="0"/>
                <a:shade val="93000"/>
                <a:satMod val="130000"/>
              </a:schemeClr>
            </a:gs>
            <a:gs pos="100000">
              <a:schemeClr val="accent3">
                <a:hueOff val="9000211"/>
                <a:satOff val="-13504"/>
                <a:lumOff val="-2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t>Shuttle services inside plant</a:t>
          </a:r>
          <a:endParaRPr lang="en-GB" sz="1200" b="1" kern="1200" dirty="0"/>
        </a:p>
      </dsp:txBody>
      <dsp:txXfrm>
        <a:off x="1057630" y="2432074"/>
        <a:ext cx="1293265" cy="915241"/>
      </dsp:txXfrm>
    </dsp:sp>
    <dsp:sp modelId="{2903470D-EDF4-4B09-A9BE-09559923DF14}">
      <dsp:nvSpPr>
        <dsp:cNvPr id="0" name=""/>
        <dsp:cNvSpPr/>
      </dsp:nvSpPr>
      <dsp:spPr>
        <a:xfrm>
          <a:off x="1527303" y="251977"/>
          <a:ext cx="3558422" cy="3558422"/>
        </a:xfrm>
        <a:custGeom>
          <a:avLst/>
          <a:gdLst/>
          <a:ahLst/>
          <a:cxnLst/>
          <a:rect l="0" t="0" r="0" b="0"/>
          <a:pathLst>
            <a:path>
              <a:moveTo>
                <a:pt x="33938" y="2125066"/>
              </a:moveTo>
              <a:arcTo wR="1779211" hR="1779211" stAng="10127467" swAng="1070142"/>
            </a:path>
          </a:pathLst>
        </a:custGeom>
        <a:noFill/>
        <a:ln w="9525" cap="flat" cmpd="sng" algn="ctr">
          <a:solidFill>
            <a:schemeClr val="accent3">
              <a:hueOff val="9000211"/>
              <a:satOff val="-13504"/>
              <a:lumOff val="-2196"/>
              <a:alphaOff val="0"/>
            </a:schemeClr>
          </a:solidFill>
          <a:prstDash val="solid"/>
        </a:ln>
        <a:effectLst/>
      </dsp:spPr>
      <dsp:style>
        <a:lnRef idx="1">
          <a:scrgbClr r="0" g="0" b="0"/>
        </a:lnRef>
        <a:fillRef idx="0">
          <a:scrgbClr r="0" g="0" b="0"/>
        </a:fillRef>
        <a:effectRef idx="0">
          <a:scrgbClr r="0" g="0" b="0"/>
        </a:effectRef>
        <a:fontRef idx="minor"/>
      </dsp:style>
    </dsp:sp>
    <dsp:sp modelId="{4129DEE8-68E4-426B-B163-B86B3E0AA801}">
      <dsp:nvSpPr>
        <dsp:cNvPr id="0" name=""/>
        <dsp:cNvSpPr/>
      </dsp:nvSpPr>
      <dsp:spPr>
        <a:xfrm>
          <a:off x="1123239" y="749183"/>
          <a:ext cx="1238788" cy="1071092"/>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b="1" kern="1200" dirty="0" smtClean="0"/>
            <a:t>RideHub.com</a:t>
          </a:r>
          <a:endParaRPr lang="en-GB" sz="1050" b="1" kern="1200" dirty="0"/>
        </a:p>
      </dsp:txBody>
      <dsp:txXfrm>
        <a:off x="1175525" y="801469"/>
        <a:ext cx="1134216" cy="966520"/>
      </dsp:txXfrm>
    </dsp:sp>
    <dsp:sp modelId="{2BEB3439-2188-434D-A265-484A612E2F59}">
      <dsp:nvSpPr>
        <dsp:cNvPr id="0" name=""/>
        <dsp:cNvSpPr/>
      </dsp:nvSpPr>
      <dsp:spPr>
        <a:xfrm>
          <a:off x="1504264" y="395124"/>
          <a:ext cx="3558422" cy="3558422"/>
        </a:xfrm>
        <a:custGeom>
          <a:avLst/>
          <a:gdLst/>
          <a:ahLst/>
          <a:cxnLst/>
          <a:rect l="0" t="0" r="0" b="0"/>
          <a:pathLst>
            <a:path>
              <a:moveTo>
                <a:pt x="717171" y="351743"/>
              </a:moveTo>
              <a:arcTo wR="1779211" hR="1779211" stAng="14001039" swAng="735102"/>
            </a:path>
          </a:pathLst>
        </a:custGeom>
        <a:noFill/>
        <a:ln w="9525" cap="flat" cmpd="sng" algn="ctr">
          <a:solidFill>
            <a:schemeClr val="accent3">
              <a:hueOff val="11250264"/>
              <a:satOff val="-16880"/>
              <a:lumOff val="-2745"/>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15540-4E08-41EE-83B4-23C84B113E5F}">
      <dsp:nvSpPr>
        <dsp:cNvPr id="0" name=""/>
        <dsp:cNvSpPr/>
      </dsp:nvSpPr>
      <dsp:spPr>
        <a:xfrm>
          <a:off x="6248" y="2093136"/>
          <a:ext cx="983644" cy="811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71450" lvl="1" indent="-171450" algn="l" defTabSz="711200">
            <a:lnSpc>
              <a:spcPct val="90000"/>
            </a:lnSpc>
            <a:spcBef>
              <a:spcPct val="0"/>
            </a:spcBef>
            <a:spcAft>
              <a:spcPct val="15000"/>
            </a:spcAft>
            <a:buChar char="••"/>
          </a:pPr>
          <a:r>
            <a:rPr lang="en-GB" sz="1600" kern="1200" dirty="0"/>
            <a:t>Cost Effectiveness</a:t>
          </a:r>
        </a:p>
      </dsp:txBody>
      <dsp:txXfrm>
        <a:off x="24918" y="2111806"/>
        <a:ext cx="946304" cy="600110"/>
      </dsp:txXfrm>
    </dsp:sp>
    <dsp:sp modelId="{0A4BC98D-3EF7-4176-8CB9-2AD9223D04B3}">
      <dsp:nvSpPr>
        <dsp:cNvPr id="0" name=""/>
        <dsp:cNvSpPr/>
      </dsp:nvSpPr>
      <dsp:spPr>
        <a:xfrm>
          <a:off x="534540" y="2152279"/>
          <a:ext cx="1362373" cy="1362373"/>
        </a:xfrm>
        <a:prstGeom prst="leftCircularArrow">
          <a:avLst>
            <a:gd name="adj1" fmla="val 2175"/>
            <a:gd name="adj2" fmla="val 261592"/>
            <a:gd name="adj3" fmla="val 1925419"/>
            <a:gd name="adj4" fmla="val 8912806"/>
            <a:gd name="adj5" fmla="val 25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255F85-FC37-491C-8094-A4D02F6D2DA6}">
      <dsp:nvSpPr>
        <dsp:cNvPr id="0" name=""/>
        <dsp:cNvSpPr/>
      </dsp:nvSpPr>
      <dsp:spPr>
        <a:xfrm>
          <a:off x="141641" y="2636711"/>
          <a:ext cx="1040739" cy="5354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GB" sz="1800" kern="1200" dirty="0">
              <a:latin typeface="Myriad Pro"/>
            </a:rPr>
            <a:t>Short Term</a:t>
          </a:r>
        </a:p>
      </dsp:txBody>
      <dsp:txXfrm>
        <a:off x="157324" y="2652394"/>
        <a:ext cx="1009373" cy="504085"/>
      </dsp:txXfrm>
    </dsp:sp>
    <dsp:sp modelId="{EB9328E4-ADC9-426F-B1C3-84BB3FB9ECD8}">
      <dsp:nvSpPr>
        <dsp:cNvPr id="0" name=""/>
        <dsp:cNvSpPr/>
      </dsp:nvSpPr>
      <dsp:spPr>
        <a:xfrm>
          <a:off x="1323466" y="1421120"/>
          <a:ext cx="1359848" cy="22492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Remarkable savings in expenses and fossil fuel consumption</a:t>
          </a:r>
          <a:endParaRPr lang="en-GB" sz="1400" kern="1200" dirty="0"/>
        </a:p>
      </dsp:txBody>
      <dsp:txXfrm>
        <a:off x="1363295" y="1942922"/>
        <a:ext cx="1280190" cy="1687577"/>
      </dsp:txXfrm>
    </dsp:sp>
    <dsp:sp modelId="{04725E2F-B8AF-4516-8138-15FA053622ED}">
      <dsp:nvSpPr>
        <dsp:cNvPr id="0" name=""/>
        <dsp:cNvSpPr/>
      </dsp:nvSpPr>
      <dsp:spPr>
        <a:xfrm>
          <a:off x="1372387" y="871924"/>
          <a:ext cx="1944245" cy="1944245"/>
        </a:xfrm>
        <a:prstGeom prst="circularArrow">
          <a:avLst>
            <a:gd name="adj1" fmla="val 1524"/>
            <a:gd name="adj2" fmla="val 180607"/>
            <a:gd name="adj3" fmla="val 251291"/>
            <a:gd name="adj4" fmla="val 14782919"/>
            <a:gd name="adj5" fmla="val 177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EC59F9-31CC-4452-9851-2E18F9521671}">
      <dsp:nvSpPr>
        <dsp:cNvPr id="0" name=""/>
        <dsp:cNvSpPr/>
      </dsp:nvSpPr>
      <dsp:spPr>
        <a:xfrm>
          <a:off x="1387183" y="982761"/>
          <a:ext cx="1161434" cy="5155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GB" sz="1600" kern="1200" dirty="0">
              <a:latin typeface="Myriad Pro"/>
            </a:rPr>
            <a:t>Long Term</a:t>
          </a:r>
        </a:p>
      </dsp:txBody>
      <dsp:txXfrm>
        <a:off x="1402284" y="997862"/>
        <a:ext cx="1131232" cy="485367"/>
      </dsp:txXfrm>
    </dsp:sp>
    <dsp:sp modelId="{A0D502AB-542A-44A5-8ED6-65E0FD44981D}">
      <dsp:nvSpPr>
        <dsp:cNvPr id="0" name=""/>
        <dsp:cNvSpPr/>
      </dsp:nvSpPr>
      <dsp:spPr>
        <a:xfrm>
          <a:off x="2889133" y="1832883"/>
          <a:ext cx="983644" cy="14256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Potential saving for the car poolers in terms of rupee value</a:t>
          </a:r>
          <a:endParaRPr lang="en-GB" sz="1400" kern="1200" dirty="0"/>
        </a:p>
      </dsp:txBody>
      <dsp:txXfrm>
        <a:off x="2917943" y="1861693"/>
        <a:ext cx="926024" cy="1062559"/>
      </dsp:txXfrm>
    </dsp:sp>
    <dsp:sp modelId="{82FA6899-DB75-4734-B3E7-F37F16CDB594}">
      <dsp:nvSpPr>
        <dsp:cNvPr id="0" name=""/>
        <dsp:cNvSpPr/>
      </dsp:nvSpPr>
      <dsp:spPr>
        <a:xfrm>
          <a:off x="3105221" y="2262335"/>
          <a:ext cx="1656397" cy="1656397"/>
        </a:xfrm>
        <a:prstGeom prst="leftCircularArrow">
          <a:avLst>
            <a:gd name="adj1" fmla="val 1789"/>
            <a:gd name="adj2" fmla="val 213268"/>
            <a:gd name="adj3" fmla="val 378660"/>
            <a:gd name="adj4" fmla="val 7414371"/>
            <a:gd name="adj5" fmla="val 208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318F04-3906-49FD-80C9-A11B95CBF061}">
      <dsp:nvSpPr>
        <dsp:cNvPr id="0" name=""/>
        <dsp:cNvSpPr/>
      </dsp:nvSpPr>
      <dsp:spPr>
        <a:xfrm>
          <a:off x="2860909" y="3406132"/>
          <a:ext cx="1264537"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GB" sz="1700" kern="1200" dirty="0"/>
            <a:t>Individual</a:t>
          </a:r>
        </a:p>
      </dsp:txBody>
      <dsp:txXfrm>
        <a:off x="2871093" y="3416316"/>
        <a:ext cx="1244169" cy="327332"/>
      </dsp:txXfrm>
    </dsp:sp>
    <dsp:sp modelId="{DE2BD871-5A8B-464D-B51C-BA374BF87FD5}">
      <dsp:nvSpPr>
        <dsp:cNvPr id="0" name=""/>
        <dsp:cNvSpPr/>
      </dsp:nvSpPr>
      <dsp:spPr>
        <a:xfrm>
          <a:off x="4449901" y="1888441"/>
          <a:ext cx="983644" cy="13145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Green image, cash outflow</a:t>
          </a:r>
        </a:p>
      </dsp:txBody>
      <dsp:txXfrm>
        <a:off x="4478711" y="2198944"/>
        <a:ext cx="926024" cy="975253"/>
      </dsp:txXfrm>
    </dsp:sp>
    <dsp:sp modelId="{C67D2B49-5A0F-4326-A11E-FE55699D30FD}">
      <dsp:nvSpPr>
        <dsp:cNvPr id="0" name=""/>
        <dsp:cNvSpPr/>
      </dsp:nvSpPr>
      <dsp:spPr>
        <a:xfrm>
          <a:off x="4796719" y="1297653"/>
          <a:ext cx="1897194" cy="1897194"/>
        </a:xfrm>
        <a:prstGeom prst="circularArrow">
          <a:avLst>
            <a:gd name="adj1" fmla="val 1562"/>
            <a:gd name="adj2" fmla="val 185244"/>
            <a:gd name="adj3" fmla="val 20740080"/>
            <a:gd name="adj4" fmla="val 13676346"/>
            <a:gd name="adj5" fmla="val 18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662F75-94C1-4E89-B459-BFFD66F7D0D3}">
      <dsp:nvSpPr>
        <dsp:cNvPr id="0" name=""/>
        <dsp:cNvSpPr/>
      </dsp:nvSpPr>
      <dsp:spPr>
        <a:xfrm>
          <a:off x="4121854" y="1464499"/>
          <a:ext cx="1574827"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GB" sz="1600" kern="1200" dirty="0">
              <a:latin typeface="Myriad Pro"/>
            </a:rPr>
            <a:t>Organization</a:t>
          </a:r>
        </a:p>
      </dsp:txBody>
      <dsp:txXfrm>
        <a:off x="4132038" y="1474683"/>
        <a:ext cx="1554459" cy="327332"/>
      </dsp:txXfrm>
    </dsp:sp>
    <dsp:sp modelId="{88E2FCF0-D654-4BBF-B173-F3B976D779F9}">
      <dsp:nvSpPr>
        <dsp:cNvPr id="0" name=""/>
        <dsp:cNvSpPr/>
      </dsp:nvSpPr>
      <dsp:spPr>
        <a:xfrm>
          <a:off x="6034163" y="2140074"/>
          <a:ext cx="983644" cy="811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Savings</a:t>
          </a:r>
        </a:p>
      </dsp:txBody>
      <dsp:txXfrm>
        <a:off x="6052833" y="2158744"/>
        <a:ext cx="946304" cy="600110"/>
      </dsp:txXfrm>
    </dsp:sp>
    <dsp:sp modelId="{FD124AF8-DD6B-4246-8400-066C667E43D8}">
      <dsp:nvSpPr>
        <dsp:cNvPr id="0" name=""/>
        <dsp:cNvSpPr/>
      </dsp:nvSpPr>
      <dsp:spPr>
        <a:xfrm>
          <a:off x="6590144" y="2317963"/>
          <a:ext cx="1102023" cy="1102023"/>
        </a:xfrm>
        <a:prstGeom prst="leftCircularArrow">
          <a:avLst>
            <a:gd name="adj1" fmla="val 2689"/>
            <a:gd name="adj2" fmla="val 327259"/>
            <a:gd name="adj3" fmla="val 2102770"/>
            <a:gd name="adj4" fmla="val 9024489"/>
            <a:gd name="adj5" fmla="val 31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D4BA87-C220-424E-84AE-A07F70060C7E}">
      <dsp:nvSpPr>
        <dsp:cNvPr id="0" name=""/>
        <dsp:cNvSpPr/>
      </dsp:nvSpPr>
      <dsp:spPr>
        <a:xfrm>
          <a:off x="6252751" y="2777525"/>
          <a:ext cx="874350"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GB" sz="1700" kern="1200" dirty="0"/>
            <a:t>Tangible</a:t>
          </a:r>
        </a:p>
      </dsp:txBody>
      <dsp:txXfrm>
        <a:off x="6262935" y="2787709"/>
        <a:ext cx="853982" cy="327332"/>
      </dsp:txXfrm>
    </dsp:sp>
    <dsp:sp modelId="{6CB953B7-8582-4738-9199-D771293074FB}">
      <dsp:nvSpPr>
        <dsp:cNvPr id="0" name=""/>
        <dsp:cNvSpPr/>
      </dsp:nvSpPr>
      <dsp:spPr>
        <a:xfrm>
          <a:off x="7313688" y="2140074"/>
          <a:ext cx="983644" cy="811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a:t>Employee bonding</a:t>
          </a:r>
        </a:p>
      </dsp:txBody>
      <dsp:txXfrm>
        <a:off x="7332358" y="2332594"/>
        <a:ext cx="946304" cy="600110"/>
      </dsp:txXfrm>
    </dsp:sp>
    <dsp:sp modelId="{DD920C52-9EDE-4A2B-A346-616CD0B3DD7D}">
      <dsp:nvSpPr>
        <dsp:cNvPr id="0" name=""/>
        <dsp:cNvSpPr/>
      </dsp:nvSpPr>
      <dsp:spPr>
        <a:xfrm>
          <a:off x="7128588" y="1743988"/>
          <a:ext cx="1402527"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GB" sz="1600" kern="1200" dirty="0">
              <a:latin typeface="Myriad Pro"/>
            </a:rPr>
            <a:t>Intangible</a:t>
          </a:r>
        </a:p>
      </dsp:txBody>
      <dsp:txXfrm>
        <a:off x="7138772" y="1754172"/>
        <a:ext cx="1382159" cy="32733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TPL_PPT Template_RevisedB2_Selected_Artboard 2.jpg"/>
          <p:cNvPicPr>
            <a:picLocks noChangeAspect="1"/>
          </p:cNvPicPr>
          <p:nvPr userDrawn="1"/>
        </p:nvPicPr>
        <p:blipFill>
          <a:blip r:embed="rId2" cstate="print"/>
          <a:stretch>
            <a:fillRect/>
          </a:stretch>
        </p:blipFill>
        <p:spPr>
          <a:xfrm>
            <a:off x="-36512" y="0"/>
            <a:ext cx="9144000" cy="5143500"/>
          </a:xfrm>
          <a:prstGeom prst="rect">
            <a:avLst/>
          </a:prstGeom>
        </p:spPr>
      </p:pic>
      <p:sp>
        <p:nvSpPr>
          <p:cNvPr id="3" name="Title 1"/>
          <p:cNvSpPr>
            <a:spLocks noGrp="1"/>
          </p:cNvSpPr>
          <p:nvPr>
            <p:ph type="ctrTitle" hasCustomPrompt="1"/>
          </p:nvPr>
        </p:nvSpPr>
        <p:spPr>
          <a:xfrm>
            <a:off x="1835696" y="195486"/>
            <a:ext cx="4680520" cy="432048"/>
          </a:xfrm>
          <a:prstGeom prst="rect">
            <a:avLst/>
          </a:prstGeom>
        </p:spPr>
        <p:txBody>
          <a:bodyPr/>
          <a:lstStyle>
            <a:lvl1pPr algn="ctr">
              <a:defRPr sz="2400">
                <a:latin typeface="Myriad Pro" pitchFamily="34" charset="0"/>
              </a:defRPr>
            </a:lvl1pPr>
          </a:lstStyle>
          <a:p>
            <a:r>
              <a:rPr lang="en-US" dirty="0"/>
              <a:t>Title (Myriad Pro, Font size 24)</a:t>
            </a:r>
            <a:endParaRPr lang="en-GB" dirty="0"/>
          </a:p>
        </p:txBody>
      </p:sp>
      <p:sp>
        <p:nvSpPr>
          <p:cNvPr id="12" name="Subtitle 2">
            <a:extLst>
              <a:ext uri="{FF2B5EF4-FFF2-40B4-BE49-F238E27FC236}">
                <a16:creationId xmlns="" xmlns:a16="http://schemas.microsoft.com/office/drawing/2014/main" id="{6061C22B-B800-4EFF-95B8-E07F703AD5E6}"/>
              </a:ext>
            </a:extLst>
          </p:cNvPr>
          <p:cNvSpPr>
            <a:spLocks noGrp="1"/>
          </p:cNvSpPr>
          <p:nvPr>
            <p:ph type="subTitle" idx="1" hasCustomPrompt="1"/>
          </p:nvPr>
        </p:nvSpPr>
        <p:spPr>
          <a:xfrm>
            <a:off x="187707" y="1347614"/>
            <a:ext cx="3160440" cy="288032"/>
          </a:xfrm>
          <a:prstGeom prst="rect">
            <a:avLst/>
          </a:prstGeom>
        </p:spPr>
        <p:txBody>
          <a:bodyPr/>
          <a:lstStyle>
            <a:lvl1pPr marL="0" indent="0" algn="l">
              <a:buNone/>
              <a:defRPr sz="1200">
                <a:solidFill>
                  <a:schemeClr val="tx1"/>
                </a:solidFill>
                <a:latin typeface="Myriad Pro" pitchFamily="34" charset="0"/>
              </a:defRPr>
            </a:lvl1pPr>
            <a:lvl2pPr marL="457200" indent="0" algn="l">
              <a:lnSpc>
                <a:spcPct val="150000"/>
              </a:lnSpc>
              <a:buFont typeface="Arial" pitchFamily="34" charset="0"/>
              <a:buChar char="•"/>
              <a:defRPr>
                <a:solidFill>
                  <a:schemeClr val="tx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50000"/>
              </a:lnSpc>
            </a:pPr>
            <a:r>
              <a:rPr lang="en-IN" altLang="en-US" sz="1200" dirty="0">
                <a:latin typeface="Myriad Pro" pitchFamily="34" charset="0"/>
                <a:cs typeface="Arial" charset="0"/>
              </a:rPr>
              <a:t>Body Copy (Myriad Pro, Font size </a:t>
            </a:r>
            <a:r>
              <a:rPr lang="en-US" altLang="en-US" sz="1200" dirty="0">
                <a:cs typeface="Arial" charset="0"/>
              </a:rPr>
              <a:t>12&lt;14</a:t>
            </a:r>
            <a:r>
              <a:rPr lang="en-IN" altLang="en-US" sz="1200" dirty="0">
                <a:latin typeface="Myriad Pro" pitchFamily="34" charset="0"/>
                <a:cs typeface="Arial" charset="0"/>
              </a:rPr>
              <a:t>)</a:t>
            </a:r>
          </a:p>
        </p:txBody>
      </p:sp>
      <p:sp>
        <p:nvSpPr>
          <p:cNvPr id="13" name="Text Placeholder 2">
            <a:extLst>
              <a:ext uri="{FF2B5EF4-FFF2-40B4-BE49-F238E27FC236}">
                <a16:creationId xmlns="" xmlns:a16="http://schemas.microsoft.com/office/drawing/2014/main" id="{B38F38E2-5D24-4174-B64C-E1F153DC8E2B}"/>
              </a:ext>
            </a:extLst>
          </p:cNvPr>
          <p:cNvSpPr>
            <a:spLocks noGrp="1"/>
          </p:cNvSpPr>
          <p:nvPr>
            <p:ph type="body" idx="10" hasCustomPrompt="1"/>
          </p:nvPr>
        </p:nvSpPr>
        <p:spPr>
          <a:xfrm>
            <a:off x="187707" y="987574"/>
            <a:ext cx="3160157" cy="288032"/>
          </a:xfrm>
          <a:prstGeom prst="rect">
            <a:avLst/>
          </a:prstGeom>
        </p:spPr>
        <p:txBody>
          <a:bodyPr anchor="b"/>
          <a:lstStyle>
            <a:lvl1pPr marL="0" indent="0">
              <a:buNone/>
              <a:defRPr sz="1200" b="1">
                <a:solidFill>
                  <a:srgbClr val="0070C0"/>
                </a:solidFill>
                <a:latin typeface="Myriad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lnSpc>
                <a:spcPct val="150000"/>
              </a:lnSpc>
            </a:pPr>
            <a:r>
              <a:rPr lang="en-IN" altLang="en-US" b="1" dirty="0">
                <a:solidFill>
                  <a:srgbClr val="0070C0"/>
                </a:solidFill>
                <a:cs typeface="Arial" charset="0"/>
              </a:rPr>
              <a:t>Sub Title </a:t>
            </a:r>
            <a:r>
              <a:rPr lang="en-IN" altLang="en-US" dirty="0">
                <a:solidFill>
                  <a:srgbClr val="0070C0"/>
                </a:solidFill>
                <a:cs typeface="Arial" charset="0"/>
              </a:rPr>
              <a:t>(Myriad Pro, Font size </a:t>
            </a:r>
            <a:r>
              <a:rPr lang="en-US" altLang="en-US" dirty="0">
                <a:solidFill>
                  <a:srgbClr val="0070C0"/>
                </a:solidFill>
                <a:cs typeface="Arial" charset="0"/>
              </a:rPr>
              <a:t>12&lt;14</a:t>
            </a:r>
            <a:r>
              <a:rPr lang="en-IN" altLang="en-US" dirty="0">
                <a:solidFill>
                  <a:srgbClr val="0070C0"/>
                </a:solidFill>
                <a:cs typeface="Arial" charset="0"/>
              </a:rPr>
              <a:t>)</a:t>
            </a:r>
          </a:p>
        </p:txBody>
      </p:sp>
      <p:sp>
        <p:nvSpPr>
          <p:cNvPr id="16" name="Text Placeholder 15"/>
          <p:cNvSpPr>
            <a:spLocks noGrp="1"/>
          </p:cNvSpPr>
          <p:nvPr>
            <p:ph type="body" sz="quarter" idx="11" hasCustomPrompt="1"/>
          </p:nvPr>
        </p:nvSpPr>
        <p:spPr>
          <a:xfrm>
            <a:off x="179512" y="4876006"/>
            <a:ext cx="1440855" cy="216693"/>
          </a:xfrm>
          <a:prstGeom prst="rect">
            <a:avLst/>
          </a:prstGeom>
        </p:spPr>
        <p:txBody>
          <a:bodyPr/>
          <a:lstStyle>
            <a:lvl1pPr marL="0" indent="0">
              <a:buNone/>
              <a:defRPr sz="800" baseline="0">
                <a:solidFill>
                  <a:schemeClr val="tx1"/>
                </a:solidFill>
              </a:defRPr>
            </a:lvl1pPr>
            <a:lvl2pPr marL="457200" indent="0">
              <a:buNone/>
              <a:defRPr/>
            </a:lvl2pPr>
          </a:lstStyle>
          <a:p>
            <a:r>
              <a:rPr lang="en-GB" sz="800" dirty="0">
                <a:latin typeface="Myriad Pro" pitchFamily="34" charset="0"/>
              </a:rPr>
              <a:t>Private and Confidential | 01</a:t>
            </a:r>
            <a:endParaRPr lang="en-IN" dirty="0"/>
          </a:p>
        </p:txBody>
      </p:sp>
    </p:spTree>
    <p:extLst>
      <p:ext uri="{BB962C8B-B14F-4D97-AF65-F5344CB8AC3E}">
        <p14:creationId xmlns:p14="http://schemas.microsoft.com/office/powerpoint/2010/main" val="379842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CBCC-D0A6-47C3-9C94-3B0C0989B799}"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238871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94314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1138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71612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354011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DCBCC-D0A6-47C3-9C94-3B0C0989B799}"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390541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F0DCBCC-D0A6-47C3-9C94-3B0C0989B799}"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392988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0DCBCC-D0A6-47C3-9C94-3B0C0989B799}"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27379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0DCBCC-D0A6-47C3-9C94-3B0C0989B799}"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222934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CBCC-D0A6-47C3-9C94-3B0C0989B799}" type="datetimeFigureOut">
              <a:rPr lang="en-IN" smtClean="0"/>
              <a:t>31-05-2024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01541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CBCC-D0A6-47C3-9C94-3B0C0989B799}"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2247400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78356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dirty="0" err="1"/>
              <a:t>dgdfdf</a:t>
            </a:r>
            <a:endParaRPr lang="en-I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E927B81-A725-4F88-AC0E-75BEB53F2BFE}" type="slidenum">
              <a:rPr lang="en-IN" smtClean="0"/>
              <a:t>‹#›</a:t>
            </a:fld>
            <a:endParaRPr lang="en-IN"/>
          </a:p>
        </p:txBody>
      </p:sp>
    </p:spTree>
    <p:extLst>
      <p:ext uri="{BB962C8B-B14F-4D97-AF65-F5344CB8AC3E}">
        <p14:creationId xmlns:p14="http://schemas.microsoft.com/office/powerpoint/2010/main" val="316181806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ridehub.com/" TargetMode="Externa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hyperlink" Target="mailto:ppkokil@tatapow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9DAB713-0006-43B5-B906-2640A4AE1AB7}"/>
              </a:ext>
            </a:extLst>
          </p:cNvPr>
          <p:cNvPicPr>
            <a:picLocks noChangeAspect="1"/>
          </p:cNvPicPr>
          <p:nvPr/>
        </p:nvPicPr>
        <p:blipFill>
          <a:blip r:embed="rId2" cstate="print"/>
          <a:stretch>
            <a:fillRect/>
          </a:stretch>
        </p:blipFill>
        <p:spPr>
          <a:xfrm>
            <a:off x="3501" y="0"/>
            <a:ext cx="9141032" cy="5141831"/>
          </a:xfrm>
          <a:prstGeom prst="rect">
            <a:avLst/>
          </a:prstGeom>
        </p:spPr>
      </p:pic>
      <p:sp>
        <p:nvSpPr>
          <p:cNvPr id="21" name="TextBox 4">
            <a:extLst>
              <a:ext uri="{FF2B5EF4-FFF2-40B4-BE49-F238E27FC236}">
                <a16:creationId xmlns="" xmlns:a16="http://schemas.microsoft.com/office/drawing/2014/main" id="{EF86856D-9134-40D4-B2CF-F7D9E4164A88}"/>
              </a:ext>
            </a:extLst>
          </p:cNvPr>
          <p:cNvSpPr txBox="1">
            <a:spLocks noChangeArrowheads="1"/>
          </p:cNvSpPr>
          <p:nvPr/>
        </p:nvSpPr>
        <p:spPr bwMode="auto">
          <a:xfrm>
            <a:off x="2051720" y="2762197"/>
            <a:ext cx="52565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endParaRPr lang="en-GB" sz="3600" dirty="0"/>
          </a:p>
          <a:p>
            <a:pPr algn="ctr">
              <a:lnSpc>
                <a:spcPct val="150000"/>
              </a:lnSpc>
              <a:spcBef>
                <a:spcPct val="0"/>
              </a:spcBef>
              <a:defRPr/>
            </a:pPr>
            <a:r>
              <a:rPr lang="en-GB" sz="3600" dirty="0"/>
              <a:t> </a:t>
            </a:r>
            <a:endParaRPr lang="en-IN" altLang="en-US" sz="1800" dirty="0">
              <a:solidFill>
                <a:srgbClr val="0070C0"/>
              </a:solidFill>
              <a:latin typeface="Myriad Pro"/>
            </a:endParaRPr>
          </a:p>
        </p:txBody>
      </p:sp>
      <p:sp>
        <p:nvSpPr>
          <p:cNvPr id="22" name="Rectangle 5">
            <a:extLst>
              <a:ext uri="{FF2B5EF4-FFF2-40B4-BE49-F238E27FC236}">
                <a16:creationId xmlns="" xmlns:a16="http://schemas.microsoft.com/office/drawing/2014/main" id="{42B2C6C4-6BC7-4A72-9CFA-F12A73F64954}"/>
              </a:ext>
            </a:extLst>
          </p:cNvPr>
          <p:cNvSpPr>
            <a:spLocks noChangeArrowheads="1"/>
          </p:cNvSpPr>
          <p:nvPr/>
        </p:nvSpPr>
        <p:spPr bwMode="auto">
          <a:xfrm>
            <a:off x="1907704" y="2572914"/>
            <a:ext cx="5527972" cy="64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spcBef>
                <a:spcPct val="0"/>
              </a:spcBef>
              <a:defRPr/>
            </a:pPr>
            <a:r>
              <a:rPr lang="en-GB" sz="3200" b="1" dirty="0" err="1" smtClean="0">
                <a:ln/>
                <a:solidFill>
                  <a:schemeClr val="accent3"/>
                </a:solidFill>
                <a:latin typeface="Myriad Pro"/>
              </a:rPr>
              <a:t>RideHub</a:t>
            </a:r>
            <a:r>
              <a:rPr lang="en-GB" sz="3200" b="1" dirty="0" smtClean="0">
                <a:ln/>
                <a:solidFill>
                  <a:schemeClr val="accent3"/>
                </a:solidFill>
                <a:latin typeface="Myriad Pro"/>
              </a:rPr>
              <a:t> Car Pooling</a:t>
            </a:r>
            <a:endParaRPr lang="en-IN" altLang="en-US" sz="3200" b="1" dirty="0">
              <a:ln/>
              <a:solidFill>
                <a:schemeClr val="accent3"/>
              </a:solidFill>
              <a:latin typeface="Myriad Pro"/>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708" y="3265526"/>
            <a:ext cx="5472607" cy="1919917"/>
          </a:xfrm>
          <a:prstGeom prst="rect">
            <a:avLst/>
          </a:prstGeom>
        </p:spPr>
      </p:pic>
      <p:sp>
        <p:nvSpPr>
          <p:cNvPr id="2" name="Rectangle 1"/>
          <p:cNvSpPr/>
          <p:nvPr/>
        </p:nvSpPr>
        <p:spPr>
          <a:xfrm>
            <a:off x="3707904" y="267494"/>
            <a:ext cx="1440160"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9022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0" y="4876006"/>
            <a:ext cx="1475656" cy="215444"/>
          </a:xfrm>
          <a:prstGeom prst="rect">
            <a:avLst/>
          </a:prstGeom>
          <a:noFill/>
        </p:spPr>
        <p:txBody>
          <a:bodyPr wrap="square" rtlCol="0">
            <a:spAutoFit/>
          </a:bodyPr>
          <a:lstStyle/>
          <a:p>
            <a:r>
              <a:rPr lang="en-GB" sz="800" dirty="0" smtClean="0">
                <a:latin typeface="Myriad Pro" pitchFamily="34" charset="0"/>
              </a:rPr>
              <a:t>Ride Hub | </a:t>
            </a:r>
            <a:r>
              <a:rPr lang="en-GB" sz="800" dirty="0">
                <a:latin typeface="Myriad Pro" pitchFamily="34" charset="0"/>
              </a:rPr>
              <a:t>01</a:t>
            </a:r>
            <a:endParaRPr lang="en-IN" sz="800" dirty="0">
              <a:latin typeface="Myriad Pro" pitchFamily="34" charset="0"/>
            </a:endParaRPr>
          </a:p>
        </p:txBody>
      </p:sp>
      <p:sp>
        <p:nvSpPr>
          <p:cNvPr id="4" name="Rectangle 3"/>
          <p:cNvSpPr/>
          <p:nvPr/>
        </p:nvSpPr>
        <p:spPr>
          <a:xfrm>
            <a:off x="2286000" y="-79942"/>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Purpose of Car Pooling </a:t>
            </a:r>
          </a:p>
        </p:txBody>
      </p:sp>
      <p:sp>
        <p:nvSpPr>
          <p:cNvPr id="7" name="Rectangle 6"/>
          <p:cNvSpPr/>
          <p:nvPr/>
        </p:nvSpPr>
        <p:spPr>
          <a:xfrm>
            <a:off x="287524" y="941695"/>
            <a:ext cx="8568952" cy="2062103"/>
          </a:xfrm>
          <a:prstGeom prst="rect">
            <a:avLst/>
          </a:prstGeom>
        </p:spPr>
        <p:txBody>
          <a:bodyPr wrap="square">
            <a:spAutoFit/>
          </a:bodyPr>
          <a:lstStyle/>
          <a:p>
            <a:pPr marL="342900" indent="-342900" algn="just">
              <a:buFont typeface="Wingdings" panose="05000000000000000000" pitchFamily="2" charset="2"/>
              <a:buChar char="Ø"/>
            </a:pPr>
            <a:r>
              <a:rPr lang="en-US" sz="1600" dirty="0">
                <a:solidFill>
                  <a:srgbClr val="000000"/>
                </a:solidFill>
                <a:latin typeface="Myriad Pro"/>
              </a:rPr>
              <a:t>The main idea of Car Pooling is that a group of people can ride in one vehicle instead of having individuals driving their own car or riding in hired cars. They can take turns using their cars so that there is savings in terms of money as well as emissions or else ask for one car to pick and ride so as to reduce number of cars deployed. </a:t>
            </a:r>
          </a:p>
          <a:p>
            <a:pPr algn="just"/>
            <a:endParaRPr lang="en-US" sz="1600" dirty="0">
              <a:solidFill>
                <a:srgbClr val="000000"/>
              </a:solidFill>
              <a:latin typeface="Myriad Pro"/>
            </a:endParaRPr>
          </a:p>
          <a:p>
            <a:pPr marL="285750" indent="-285750" algn="just">
              <a:buFont typeface="Wingdings" panose="05000000000000000000" pitchFamily="2" charset="2"/>
              <a:buChar char="Ø"/>
            </a:pPr>
            <a:r>
              <a:rPr lang="en-US" sz="1600" dirty="0">
                <a:solidFill>
                  <a:srgbClr val="000000"/>
                </a:solidFill>
                <a:latin typeface="Myriad Pro"/>
              </a:rPr>
              <a:t>Car pooling is also extended to company officials travelling to outside locations. </a:t>
            </a:r>
          </a:p>
          <a:p>
            <a:pPr marL="285750" indent="-285750" algn="just">
              <a:buFont typeface="Wingdings" panose="05000000000000000000" pitchFamily="2" charset="2"/>
              <a:buChar char="Ø"/>
            </a:pPr>
            <a:endParaRPr lang="en-US" sz="1600" dirty="0">
              <a:solidFill>
                <a:srgbClr val="000000"/>
              </a:solidFill>
              <a:latin typeface="Myriad Pro"/>
            </a:endParaRPr>
          </a:p>
          <a:p>
            <a:pPr marL="285750" indent="-285750" algn="just">
              <a:buFont typeface="Wingdings" panose="05000000000000000000" pitchFamily="2" charset="2"/>
              <a:buChar char="Ø"/>
            </a:pPr>
            <a:r>
              <a:rPr lang="en-US" sz="1600" dirty="0">
                <a:solidFill>
                  <a:srgbClr val="000000"/>
                </a:solidFill>
                <a:latin typeface="Myriad Pro"/>
              </a:rPr>
              <a:t>Travelling by company busses is the first option. Cars to be used on need basis only. </a:t>
            </a:r>
            <a:endParaRPr lang="en-GB" sz="1600" dirty="0">
              <a:latin typeface="Myriad Pro"/>
            </a:endParaRPr>
          </a:p>
        </p:txBody>
      </p:sp>
      <p:pic>
        <p:nvPicPr>
          <p:cNvPr id="12" name="Picture 11"/>
          <p:cNvPicPr>
            <a:picLocks noChangeAspect="1"/>
          </p:cNvPicPr>
          <p:nvPr/>
        </p:nvPicPr>
        <p:blipFill rotWithShape="1">
          <a:blip r:embed="rId2"/>
          <a:srcRect l="16047" t="38630" r="39067" b="33602"/>
          <a:stretch/>
        </p:blipFill>
        <p:spPr>
          <a:xfrm>
            <a:off x="5957392" y="3598343"/>
            <a:ext cx="3186608" cy="149310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284" y="3147815"/>
            <a:ext cx="4711876" cy="1943636"/>
          </a:xfrm>
          <a:prstGeom prst="rect">
            <a:avLst/>
          </a:prstGeom>
        </p:spPr>
      </p:pic>
      <p:sp>
        <p:nvSpPr>
          <p:cNvPr id="2" name="Rectangle 1"/>
          <p:cNvSpPr/>
          <p:nvPr/>
        </p:nvSpPr>
        <p:spPr>
          <a:xfrm>
            <a:off x="8604448" y="51470"/>
            <a:ext cx="43204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008" y="267494"/>
            <a:ext cx="827584" cy="3296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738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GB" sz="800" dirty="0" smtClean="0">
                <a:latin typeface="Myriad Pro" pitchFamily="34" charset="0"/>
              </a:rPr>
              <a:t>Ride Hub | 02</a:t>
            </a:r>
            <a:endParaRPr lang="en-IN" sz="800" dirty="0">
              <a:latin typeface="Myriad Pro" pitchFamily="34" charset="0"/>
            </a:endParaRPr>
          </a:p>
        </p:txBody>
      </p:sp>
      <p:sp>
        <p:nvSpPr>
          <p:cNvPr id="4" name="Rectangle 3"/>
          <p:cNvSpPr/>
          <p:nvPr/>
        </p:nvSpPr>
        <p:spPr>
          <a:xfrm>
            <a:off x="2286000" y="-79942"/>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chemeClr val="accent3">
                    <a:lumMod val="75000"/>
                  </a:schemeClr>
                </a:solidFill>
                <a:latin typeface="Arial" panose="020B0604020202020204" pitchFamily="34" charset="0"/>
              </a:rPr>
              <a:t> </a:t>
            </a:r>
            <a:r>
              <a:rPr lang="en-GB" sz="2400" b="1" dirty="0">
                <a:solidFill>
                  <a:schemeClr val="accent3">
                    <a:lumMod val="75000"/>
                  </a:schemeClr>
                </a:solidFill>
                <a:latin typeface="Myriad Pro"/>
              </a:rPr>
              <a:t>Car Pooling Benefits </a:t>
            </a:r>
          </a:p>
        </p:txBody>
      </p:sp>
      <p:sp>
        <p:nvSpPr>
          <p:cNvPr id="7" name="Rectangle 6"/>
          <p:cNvSpPr/>
          <p:nvPr/>
        </p:nvSpPr>
        <p:spPr>
          <a:xfrm>
            <a:off x="287524" y="731660"/>
            <a:ext cx="8568952" cy="2369880"/>
          </a:xfrm>
          <a:prstGeom prst="rect">
            <a:avLst/>
          </a:prstGeom>
        </p:spPr>
        <p:txBody>
          <a:bodyPr wrap="square">
            <a:spAutoFit/>
          </a:bodyPr>
          <a:lstStyle/>
          <a:p>
            <a:endParaRPr lang="en-GB" sz="2000" dirty="0"/>
          </a:p>
          <a:p>
            <a:pPr marL="285750" indent="-285750">
              <a:buFont typeface="Wingdings" panose="05000000000000000000" pitchFamily="2" charset="2"/>
              <a:buChar char="Ø"/>
            </a:pPr>
            <a:r>
              <a:rPr lang="en-US" sz="1600" dirty="0">
                <a:solidFill>
                  <a:srgbClr val="000000"/>
                </a:solidFill>
                <a:latin typeface="Myriad Pro"/>
              </a:rPr>
              <a:t>Reduces the carbon footprint per employee and for the organization </a:t>
            </a:r>
          </a:p>
          <a:p>
            <a:endParaRPr lang="en-US" sz="1600" dirty="0">
              <a:solidFill>
                <a:srgbClr val="000000"/>
              </a:solidFill>
              <a:latin typeface="Myriad Pro"/>
            </a:endParaRPr>
          </a:p>
          <a:p>
            <a:pPr marL="285750" indent="-285750">
              <a:buFont typeface="Wingdings" panose="05000000000000000000" pitchFamily="2" charset="2"/>
              <a:buChar char="Ø"/>
            </a:pPr>
            <a:r>
              <a:rPr lang="en-US" sz="1600" dirty="0">
                <a:solidFill>
                  <a:srgbClr val="000000"/>
                </a:solidFill>
                <a:latin typeface="Myriad Pro"/>
              </a:rPr>
              <a:t>Cuts fuel costs drastically and saves money </a:t>
            </a:r>
          </a:p>
          <a:p>
            <a:endParaRPr lang="en-US" sz="1600" dirty="0">
              <a:solidFill>
                <a:srgbClr val="000000"/>
              </a:solidFill>
              <a:latin typeface="Myriad Pro"/>
            </a:endParaRPr>
          </a:p>
          <a:p>
            <a:pPr marL="285750" indent="-285750">
              <a:buFont typeface="Wingdings" panose="05000000000000000000" pitchFamily="2" charset="2"/>
              <a:buChar char="Ø"/>
            </a:pPr>
            <a:r>
              <a:rPr lang="en-US" sz="1600" dirty="0">
                <a:solidFill>
                  <a:srgbClr val="000000"/>
                </a:solidFill>
                <a:latin typeface="Myriad Pro"/>
              </a:rPr>
              <a:t>Reduces potential risks on roads and helps in decongestion of traffic</a:t>
            </a:r>
          </a:p>
          <a:p>
            <a:endParaRPr lang="en-US" sz="1600" dirty="0">
              <a:solidFill>
                <a:srgbClr val="000000"/>
              </a:solidFill>
              <a:latin typeface="Myriad Pro"/>
            </a:endParaRPr>
          </a:p>
          <a:p>
            <a:pPr marL="285750" indent="-285750">
              <a:buFont typeface="Wingdings" panose="05000000000000000000" pitchFamily="2" charset="2"/>
              <a:buChar char="Ø"/>
            </a:pPr>
            <a:r>
              <a:rPr lang="en-US" sz="1600" dirty="0">
                <a:solidFill>
                  <a:srgbClr val="000000"/>
                </a:solidFill>
                <a:latin typeface="Myriad Pro"/>
              </a:rPr>
              <a:t>Lessens the stress of driving Improves the cultural integration of the organization </a:t>
            </a:r>
          </a:p>
          <a:p>
            <a:pPr algn="just"/>
            <a:endParaRPr lang="en-GB" sz="1600" dirty="0">
              <a:solidFill>
                <a:srgbClr val="000000"/>
              </a:solidFill>
              <a:latin typeface="Myriad Pro"/>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882" y="3111517"/>
            <a:ext cx="2103482" cy="162047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26" y="3101540"/>
            <a:ext cx="1804702" cy="163045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8435"/>
          <a:stretch/>
        </p:blipFill>
        <p:spPr>
          <a:xfrm>
            <a:off x="2339752" y="3136965"/>
            <a:ext cx="2018382" cy="15950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2452" y="3111517"/>
            <a:ext cx="2058087" cy="1620473"/>
          </a:xfrm>
          <a:prstGeom prst="rect">
            <a:avLst/>
          </a:prstGeom>
        </p:spPr>
      </p:pic>
      <p:sp>
        <p:nvSpPr>
          <p:cNvPr id="10" name="Rectangle 9"/>
          <p:cNvSpPr/>
          <p:nvPr/>
        </p:nvSpPr>
        <p:spPr>
          <a:xfrm>
            <a:off x="0" y="195486"/>
            <a:ext cx="89959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604448" y="123478"/>
            <a:ext cx="432048" cy="473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107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GB" sz="800" dirty="0" smtClean="0">
                <a:latin typeface="Myriad Pro" pitchFamily="34" charset="0"/>
              </a:rPr>
              <a:t>Ride Hub | 03</a:t>
            </a:r>
            <a:endParaRPr lang="en-IN" sz="800" dirty="0">
              <a:latin typeface="Myriad Pro" pitchFamily="34" charset="0"/>
            </a:endParaRPr>
          </a:p>
        </p:txBody>
      </p:sp>
      <p:sp>
        <p:nvSpPr>
          <p:cNvPr id="4" name="Rectangle 3"/>
          <p:cNvSpPr/>
          <p:nvPr/>
        </p:nvSpPr>
        <p:spPr>
          <a:xfrm>
            <a:off x="2562622" y="-100096"/>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Modes of Carpooling </a:t>
            </a:r>
          </a:p>
        </p:txBody>
      </p:sp>
      <p:graphicFrame>
        <p:nvGraphicFramePr>
          <p:cNvPr id="3" name="Diagram 2"/>
          <p:cNvGraphicFramePr/>
          <p:nvPr>
            <p:extLst>
              <p:ext uri="{D42A27DB-BD31-4B8C-83A1-F6EECF244321}">
                <p14:modId xmlns:p14="http://schemas.microsoft.com/office/powerpoint/2010/main" val="1436404126"/>
              </p:ext>
            </p:extLst>
          </p:nvPr>
        </p:nvGraphicFramePr>
        <p:xfrm>
          <a:off x="1043608" y="765861"/>
          <a:ext cx="6624736" cy="4319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3016255" y="2925810"/>
            <a:ext cx="2875875" cy="523220"/>
          </a:xfrm>
          <a:prstGeom prst="rect">
            <a:avLst/>
          </a:prstGeom>
          <a:noFill/>
        </p:spPr>
        <p:txBody>
          <a:bodyPr wrap="square" rtlCol="0">
            <a:spAutoFit/>
          </a:bodyPr>
          <a:lstStyle/>
          <a:p>
            <a:pPr algn="ctr"/>
            <a:r>
              <a:rPr lang="en-US" sz="1400" b="1" dirty="0">
                <a:solidFill>
                  <a:schemeClr val="accent5">
                    <a:lumMod val="75000"/>
                  </a:schemeClr>
                </a:solidFill>
                <a:latin typeface="Myriad Pro"/>
              </a:rPr>
              <a:t>Modes of Carpooling </a:t>
            </a:r>
          </a:p>
          <a:p>
            <a:pPr algn="ctr"/>
            <a:r>
              <a:rPr lang="en-US" sz="1400" b="1" dirty="0">
                <a:solidFill>
                  <a:schemeClr val="accent5">
                    <a:lumMod val="75000"/>
                  </a:schemeClr>
                </a:solidFill>
                <a:latin typeface="Myriad Pro"/>
              </a:rPr>
              <a:t>by Tata Power</a:t>
            </a:r>
            <a:endParaRPr lang="en-GB" sz="1400" b="1" dirty="0">
              <a:solidFill>
                <a:schemeClr val="accent5">
                  <a:lumMod val="75000"/>
                </a:schemeClr>
              </a:solidFill>
              <a:latin typeface="Myriad Pro"/>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5617" y="2178202"/>
            <a:ext cx="1140718" cy="787095"/>
          </a:xfrm>
          <a:prstGeom prst="rect">
            <a:avLst/>
          </a:prstGeom>
        </p:spPr>
      </p:pic>
      <p:sp>
        <p:nvSpPr>
          <p:cNvPr id="2" name="Rectangle 1"/>
          <p:cNvSpPr/>
          <p:nvPr/>
        </p:nvSpPr>
        <p:spPr>
          <a:xfrm>
            <a:off x="72008" y="267494"/>
            <a:ext cx="827584" cy="309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604448" y="123478"/>
            <a:ext cx="432048" cy="453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15952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GB" sz="800" dirty="0" smtClean="0">
                <a:latin typeface="Myriad Pro" pitchFamily="34" charset="0"/>
              </a:rPr>
              <a:t>Ride Hub | 04</a:t>
            </a:r>
            <a:endParaRPr lang="en-IN" sz="800" dirty="0">
              <a:latin typeface="Myriad Pro" pitchFamily="34" charset="0"/>
            </a:endParaRPr>
          </a:p>
        </p:txBody>
      </p:sp>
      <p:sp>
        <p:nvSpPr>
          <p:cNvPr id="4" name="Rectangle 3"/>
          <p:cNvSpPr/>
          <p:nvPr/>
        </p:nvSpPr>
        <p:spPr>
          <a:xfrm>
            <a:off x="1043608" y="-77985"/>
            <a:ext cx="5652628" cy="769441"/>
          </a:xfrm>
          <a:prstGeom prst="rect">
            <a:avLst/>
          </a:prstGeom>
        </p:spPr>
        <p:txBody>
          <a:bodyPr wrap="square">
            <a:spAutoFit/>
          </a:bodyPr>
          <a:lstStyle/>
          <a:p>
            <a:endParaRPr lang="en-GB" sz="2000" dirty="0" smtClean="0">
              <a:solidFill>
                <a:srgbClr val="000000"/>
              </a:solidFill>
              <a:latin typeface="Arial" panose="020B0604020202020204" pitchFamily="34" charset="0"/>
            </a:endParaRPr>
          </a:p>
          <a:p>
            <a:r>
              <a:rPr lang="en-IN" sz="2400" dirty="0">
                <a:solidFill>
                  <a:schemeClr val="accent3">
                    <a:lumMod val="75000"/>
                  </a:schemeClr>
                </a:solidFill>
              </a:rPr>
              <a:t>Hardware </a:t>
            </a:r>
            <a:r>
              <a:rPr lang="en-IN" sz="2400" dirty="0" smtClean="0">
                <a:solidFill>
                  <a:schemeClr val="accent3">
                    <a:lumMod val="75000"/>
                  </a:schemeClr>
                </a:solidFill>
              </a:rPr>
              <a:t>Configuration &amp;  </a:t>
            </a:r>
            <a:r>
              <a:rPr lang="en-GB" sz="2400" dirty="0" smtClean="0">
                <a:solidFill>
                  <a:schemeClr val="accent3">
                    <a:lumMod val="75000"/>
                  </a:schemeClr>
                </a:solidFill>
                <a:latin typeface="Arial" panose="020B0604020202020204" pitchFamily="34" charset="0"/>
              </a:rPr>
              <a:t>Software </a:t>
            </a:r>
            <a:r>
              <a:rPr lang="en-GB" sz="2400" dirty="0">
                <a:solidFill>
                  <a:schemeClr val="accent3">
                    <a:lumMod val="75000"/>
                  </a:schemeClr>
                </a:solidFill>
                <a:latin typeface="Arial" panose="020B0604020202020204" pitchFamily="34" charset="0"/>
              </a:rPr>
              <a:t>used</a:t>
            </a:r>
            <a:endParaRPr lang="en-GB" sz="4000" b="1" dirty="0">
              <a:solidFill>
                <a:schemeClr val="accent3">
                  <a:lumMod val="75000"/>
                </a:schemeClr>
              </a:solidFill>
              <a:latin typeface="Myriad Pro"/>
            </a:endParaRPr>
          </a:p>
        </p:txBody>
      </p:sp>
      <p:sp>
        <p:nvSpPr>
          <p:cNvPr id="11" name="Rectangle 10"/>
          <p:cNvSpPr/>
          <p:nvPr/>
        </p:nvSpPr>
        <p:spPr>
          <a:xfrm>
            <a:off x="72008" y="599123"/>
            <a:ext cx="8676456" cy="4154984"/>
          </a:xfrm>
          <a:prstGeom prst="rect">
            <a:avLst/>
          </a:prstGeom>
        </p:spPr>
        <p:txBody>
          <a:bodyPr wrap="square">
            <a:spAutoFit/>
          </a:bodyPr>
          <a:lstStyle/>
          <a:p>
            <a:endParaRPr lang="en-GB" dirty="0" smtClean="0">
              <a:solidFill>
                <a:srgbClr val="000000"/>
              </a:solidFill>
              <a:latin typeface="Myriad Pro"/>
            </a:endParaRPr>
          </a:p>
          <a:p>
            <a:pPr marL="285750" indent="-285750" algn="just">
              <a:buFont typeface="Wingdings" panose="05000000000000000000" pitchFamily="2" charset="2"/>
              <a:buChar char="Ø"/>
            </a:pPr>
            <a:r>
              <a:rPr lang="en-US" dirty="0" smtClean="0">
                <a:solidFill>
                  <a:srgbClr val="000000"/>
                </a:solidFill>
                <a:latin typeface="Myriad Pro"/>
              </a:rPr>
              <a:t>Personal computer</a:t>
            </a:r>
          </a:p>
          <a:p>
            <a:pPr marL="285750" indent="-285750" algn="just">
              <a:buFont typeface="Wingdings" panose="05000000000000000000" pitchFamily="2" charset="2"/>
              <a:buChar char="Ø"/>
            </a:pPr>
            <a:r>
              <a:rPr lang="en-US" dirty="0" smtClean="0">
                <a:solidFill>
                  <a:srgbClr val="000000"/>
                </a:solidFill>
                <a:latin typeface="Myriad Pro"/>
              </a:rPr>
              <a:t>At least 4GB of RAM</a:t>
            </a:r>
          </a:p>
          <a:p>
            <a:pPr marL="285750" indent="-285750" algn="just">
              <a:buFont typeface="Wingdings" panose="05000000000000000000" pitchFamily="2" charset="2"/>
              <a:buChar char="Ø"/>
            </a:pPr>
            <a:r>
              <a:rPr lang="en-US" dirty="0" smtClean="0">
                <a:solidFill>
                  <a:srgbClr val="000000"/>
                </a:solidFill>
                <a:latin typeface="Myriad Pro"/>
              </a:rPr>
              <a:t>At least Hard disk (300GB, 500GB .etc.) </a:t>
            </a:r>
          </a:p>
          <a:p>
            <a:pPr marL="285750" indent="-285750" algn="just">
              <a:buFont typeface="Wingdings" panose="05000000000000000000" pitchFamily="2" charset="2"/>
              <a:buChar char="Ø"/>
            </a:pPr>
            <a:r>
              <a:rPr lang="en-US" dirty="0" smtClean="0">
                <a:solidFill>
                  <a:srgbClr val="000000"/>
                </a:solidFill>
                <a:latin typeface="Myriad Pro"/>
              </a:rPr>
              <a:t>At least Processor 2.7GHZ  </a:t>
            </a:r>
          </a:p>
          <a:p>
            <a:pPr marL="285750" indent="-285750" algn="just">
              <a:buFont typeface="Wingdings" panose="05000000000000000000" pitchFamily="2" charset="2"/>
              <a:buChar char="Ø"/>
            </a:pPr>
            <a:endParaRPr lang="en-US" dirty="0" smtClean="0">
              <a:solidFill>
                <a:srgbClr val="000000"/>
              </a:solidFill>
              <a:latin typeface="Myriad Pro"/>
            </a:endParaRPr>
          </a:p>
          <a:p>
            <a:pPr marL="285750" indent="-285750" algn="just">
              <a:buFont typeface="Wingdings" panose="05000000000000000000" pitchFamily="2" charset="2"/>
              <a:buChar char="Ø"/>
            </a:pPr>
            <a:r>
              <a:rPr lang="en-US" dirty="0"/>
              <a:t>Platform: Windows </a:t>
            </a:r>
            <a:r>
              <a:rPr lang="en-US" dirty="0" smtClean="0"/>
              <a:t>10</a:t>
            </a:r>
          </a:p>
          <a:p>
            <a:pPr marL="285750" indent="-285750" algn="just">
              <a:buFont typeface="Wingdings" panose="05000000000000000000" pitchFamily="2" charset="2"/>
              <a:buChar char="Ø"/>
            </a:pPr>
            <a:r>
              <a:rPr lang="en-US" dirty="0" smtClean="0"/>
              <a:t>Platform </a:t>
            </a:r>
            <a:r>
              <a:rPr lang="en-US" dirty="0"/>
              <a:t>is any hardware used to host an application or service</a:t>
            </a:r>
            <a:r>
              <a:rPr lang="en-US" dirty="0" smtClean="0"/>
              <a:t>.</a:t>
            </a:r>
          </a:p>
          <a:p>
            <a:pPr marL="285750" indent="-285750" algn="just">
              <a:buFont typeface="Wingdings" panose="05000000000000000000" pitchFamily="2" charset="2"/>
              <a:buChar char="Ø"/>
            </a:pPr>
            <a:r>
              <a:rPr lang="en-US" dirty="0" smtClean="0"/>
              <a:t>Language</a:t>
            </a:r>
            <a:r>
              <a:rPr lang="en-US" dirty="0"/>
              <a:t>: android studio, </a:t>
            </a:r>
            <a:r>
              <a:rPr lang="en-US" dirty="0" smtClean="0"/>
              <a:t>firebase</a:t>
            </a:r>
          </a:p>
          <a:p>
            <a:pPr marL="285750" indent="-285750" algn="just">
              <a:buFont typeface="Wingdings" panose="05000000000000000000" pitchFamily="2" charset="2"/>
              <a:buChar char="Ø"/>
            </a:pPr>
            <a:r>
              <a:rPr lang="en-US" dirty="0" smtClean="0"/>
              <a:t>A </a:t>
            </a:r>
            <a:r>
              <a:rPr lang="en-US" dirty="0"/>
              <a:t>programming language is a formal computer language designed to communicate instructions to a machine, particularly a computer. Programming languages can be used to create programs to control the </a:t>
            </a:r>
            <a:r>
              <a:rPr lang="en-US" dirty="0" smtClean="0"/>
              <a:t>behavior </a:t>
            </a:r>
            <a:r>
              <a:rPr lang="en-US" dirty="0"/>
              <a:t>of a machine or to express algorithms.</a:t>
            </a:r>
            <a:endParaRPr lang="en-US" sz="1600" dirty="0" smtClean="0">
              <a:solidFill>
                <a:srgbClr val="000000"/>
              </a:solidFill>
              <a:latin typeface="Myriad Pro"/>
            </a:endParaRPr>
          </a:p>
          <a:p>
            <a:pPr marL="285750" indent="-285750" algn="just">
              <a:buFont typeface="Wingdings" panose="05000000000000000000" pitchFamily="2" charset="2"/>
              <a:buChar char="Ø"/>
            </a:pPr>
            <a:endParaRPr lang="en-US" sz="1600" dirty="0">
              <a:solidFill>
                <a:srgbClr val="000000"/>
              </a:solidFill>
              <a:latin typeface="Myriad Pro"/>
            </a:endParaRPr>
          </a:p>
          <a:p>
            <a:pPr marL="285750" indent="-285750" algn="just">
              <a:buFont typeface="Wingdings" panose="05000000000000000000" pitchFamily="2" charset="2"/>
              <a:buChar char="Ø"/>
            </a:pPr>
            <a:endParaRPr lang="en-US" sz="1600" dirty="0">
              <a:solidFill>
                <a:srgbClr val="000000"/>
              </a:solidFill>
              <a:latin typeface="Myriad Pro"/>
            </a:endParaRPr>
          </a:p>
          <a:p>
            <a:pPr marL="285750" indent="-285750" algn="just">
              <a:buFont typeface="Wingdings" panose="05000000000000000000" pitchFamily="2" charset="2"/>
              <a:buChar char="Ø"/>
            </a:pPr>
            <a:endParaRPr lang="en-US" sz="1600" dirty="0">
              <a:solidFill>
                <a:srgbClr val="000000"/>
              </a:solidFill>
              <a:latin typeface="Myriad Pro"/>
            </a:endParaRPr>
          </a:p>
        </p:txBody>
      </p:sp>
      <p:sp>
        <p:nvSpPr>
          <p:cNvPr id="2" name="Rectangle 1"/>
          <p:cNvSpPr/>
          <p:nvPr/>
        </p:nvSpPr>
        <p:spPr>
          <a:xfrm>
            <a:off x="0" y="267494"/>
            <a:ext cx="899592" cy="331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8532440" y="123478"/>
            <a:ext cx="504056" cy="475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2087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US" sz="800" dirty="0" smtClean="0">
                <a:latin typeface="Myriad Pro" pitchFamily="34" charset="0"/>
              </a:rPr>
              <a:t>Ride Hub | 05</a:t>
            </a:r>
            <a:endParaRPr lang="en-IN" sz="800" dirty="0">
              <a:latin typeface="Myriad Pro" pitchFamily="34" charset="0"/>
            </a:endParaRPr>
          </a:p>
        </p:txBody>
      </p:sp>
      <p:sp>
        <p:nvSpPr>
          <p:cNvPr id="4" name="Rectangle 3"/>
          <p:cNvSpPr/>
          <p:nvPr/>
        </p:nvSpPr>
        <p:spPr>
          <a:xfrm>
            <a:off x="2339752" y="113299"/>
            <a:ext cx="4572000" cy="461665"/>
          </a:xfrm>
          <a:prstGeom prst="rect">
            <a:avLst/>
          </a:prstGeom>
        </p:spPr>
        <p:txBody>
          <a:bodyPr>
            <a:spAutoFit/>
          </a:bodyPr>
          <a:lstStyle/>
          <a:p>
            <a:r>
              <a:rPr lang="en-US" sz="2400" b="1" dirty="0">
                <a:solidFill>
                  <a:schemeClr val="accent3">
                    <a:lumMod val="75000"/>
                  </a:schemeClr>
                </a:solidFill>
                <a:latin typeface="Myriad Pro"/>
              </a:rPr>
              <a:t>Cost Benefit Analysis </a:t>
            </a:r>
            <a:endParaRPr lang="en-GB" sz="2400" b="1" dirty="0">
              <a:solidFill>
                <a:schemeClr val="accent3">
                  <a:lumMod val="75000"/>
                </a:schemeClr>
              </a:solidFill>
              <a:latin typeface="Myriad Pro"/>
            </a:endParaRPr>
          </a:p>
        </p:txBody>
      </p:sp>
      <p:graphicFrame>
        <p:nvGraphicFramePr>
          <p:cNvPr id="5" name="Diagram 4"/>
          <p:cNvGraphicFramePr/>
          <p:nvPr>
            <p:extLst>
              <p:ext uri="{D42A27DB-BD31-4B8C-83A1-F6EECF244321}">
                <p14:modId xmlns:p14="http://schemas.microsoft.com/office/powerpoint/2010/main" val="1073925183"/>
              </p:ext>
            </p:extLst>
          </p:nvPr>
        </p:nvGraphicFramePr>
        <p:xfrm>
          <a:off x="143508" y="-215444"/>
          <a:ext cx="8676963" cy="509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t="-1" b="37942"/>
          <a:stretch/>
        </p:blipFill>
        <p:spPr>
          <a:xfrm>
            <a:off x="4860032" y="2935677"/>
            <a:ext cx="3707904" cy="2207823"/>
          </a:xfrm>
          <a:prstGeom prst="rect">
            <a:avLst/>
          </a:prstGeom>
        </p:spPr>
      </p:pic>
      <p:sp>
        <p:nvSpPr>
          <p:cNvPr id="2" name="Rectangle 1"/>
          <p:cNvSpPr/>
          <p:nvPr/>
        </p:nvSpPr>
        <p:spPr>
          <a:xfrm>
            <a:off x="72008" y="267494"/>
            <a:ext cx="755576" cy="307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8567936" y="113299"/>
            <a:ext cx="468560"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3398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08" y="4876006"/>
            <a:ext cx="1475656" cy="215444"/>
          </a:xfrm>
          <a:prstGeom prst="rect">
            <a:avLst/>
          </a:prstGeom>
          <a:noFill/>
        </p:spPr>
        <p:txBody>
          <a:bodyPr wrap="square" rtlCol="0">
            <a:spAutoFit/>
          </a:bodyPr>
          <a:lstStyle/>
          <a:p>
            <a:r>
              <a:rPr lang="en-GB" sz="800" dirty="0" smtClean="0">
                <a:latin typeface="Myriad Pro" pitchFamily="34" charset="0"/>
              </a:rPr>
              <a:t>Ride Hub | 06</a:t>
            </a:r>
            <a:endParaRPr lang="en-IN" sz="800" dirty="0">
              <a:latin typeface="Myriad Pro" pitchFamily="34" charset="0"/>
            </a:endParaRPr>
          </a:p>
        </p:txBody>
      </p:sp>
      <p:sp>
        <p:nvSpPr>
          <p:cNvPr id="4" name="Rectangle 3"/>
          <p:cNvSpPr/>
          <p:nvPr/>
        </p:nvSpPr>
        <p:spPr>
          <a:xfrm>
            <a:off x="1979712" y="-92546"/>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Challenges &amp; Opportunities </a:t>
            </a:r>
          </a:p>
        </p:txBody>
      </p:sp>
      <p:sp>
        <p:nvSpPr>
          <p:cNvPr id="2" name="TextBox 1"/>
          <p:cNvSpPr txBox="1"/>
          <p:nvPr/>
        </p:nvSpPr>
        <p:spPr>
          <a:xfrm>
            <a:off x="251520" y="920816"/>
            <a:ext cx="4320480" cy="3108543"/>
          </a:xfrm>
          <a:prstGeom prst="rect">
            <a:avLst/>
          </a:prstGeom>
          <a:noFill/>
        </p:spPr>
        <p:txBody>
          <a:bodyPr wrap="square" rtlCol="0">
            <a:spAutoFit/>
          </a:bodyPr>
          <a:lstStyle/>
          <a:p>
            <a:r>
              <a:rPr lang="en-US" sz="2000" b="1" dirty="0">
                <a:solidFill>
                  <a:schemeClr val="accent6">
                    <a:lumMod val="50000"/>
                  </a:schemeClr>
                </a:solidFill>
                <a:latin typeface="Myriad Pro"/>
              </a:rPr>
              <a:t>Challenges</a:t>
            </a:r>
            <a:r>
              <a:rPr lang="en-US" sz="2000" b="1" dirty="0">
                <a:solidFill>
                  <a:schemeClr val="accent5">
                    <a:lumMod val="75000"/>
                  </a:schemeClr>
                </a:solidFill>
                <a:latin typeface="Myriad Pro"/>
              </a:rPr>
              <a:t> </a:t>
            </a:r>
          </a:p>
          <a:p>
            <a:endParaRPr lang="en-GB" sz="1600" b="1" dirty="0">
              <a:solidFill>
                <a:schemeClr val="accent5">
                  <a:lumMod val="75000"/>
                </a:schemeClr>
              </a:solidFill>
              <a:latin typeface="Myriad Pro"/>
            </a:endParaRP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Distributed locations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Status prevents participation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Restricted availability of share rides / carpooling to isolated locations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Traffic congestion hampers easy pick up for sharing in peak hours</a:t>
            </a:r>
            <a:endParaRPr lang="en-US" sz="1400" b="1" dirty="0">
              <a:solidFill>
                <a:schemeClr val="accent5">
                  <a:lumMod val="75000"/>
                </a:schemeClr>
              </a:solidFill>
              <a:latin typeface="Myriad Pro"/>
            </a:endParaRPr>
          </a:p>
        </p:txBody>
      </p:sp>
      <p:sp>
        <p:nvSpPr>
          <p:cNvPr id="11" name="TextBox 10"/>
          <p:cNvSpPr txBox="1"/>
          <p:nvPr/>
        </p:nvSpPr>
        <p:spPr>
          <a:xfrm>
            <a:off x="4788024" y="920816"/>
            <a:ext cx="4211960" cy="4031873"/>
          </a:xfrm>
          <a:prstGeom prst="rect">
            <a:avLst/>
          </a:prstGeom>
          <a:noFill/>
        </p:spPr>
        <p:txBody>
          <a:bodyPr wrap="square" rtlCol="0">
            <a:spAutoFit/>
          </a:bodyPr>
          <a:lstStyle/>
          <a:p>
            <a:r>
              <a:rPr lang="en-US" sz="2000" b="1" dirty="0">
                <a:solidFill>
                  <a:schemeClr val="accent6">
                    <a:lumMod val="50000"/>
                  </a:schemeClr>
                </a:solidFill>
                <a:latin typeface="Myriad Pro"/>
              </a:rPr>
              <a:t>Opportunities </a:t>
            </a:r>
          </a:p>
          <a:p>
            <a:endParaRPr lang="en-GB" sz="1600" b="1" dirty="0">
              <a:solidFill>
                <a:schemeClr val="accent5">
                  <a:lumMod val="75000"/>
                </a:schemeClr>
              </a:solidFill>
              <a:latin typeface="Myriad Pro"/>
            </a:endParaRP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Promoting more numbers of Carpooling / share rides for individual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Reducing personal vehicles during peak hours</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Preference to share rides while Cab booking</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Higher promotional Discounts &amp; offers on carpooling / share rides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b="1" dirty="0">
              <a:solidFill>
                <a:schemeClr val="accent5">
                  <a:lumMod val="75000"/>
                </a:schemeClr>
              </a:solidFill>
              <a:latin typeface="Myriad Pro"/>
            </a:endParaRPr>
          </a:p>
        </p:txBody>
      </p:sp>
    </p:spTree>
    <p:extLst>
      <p:ext uri="{BB962C8B-B14F-4D97-AF65-F5344CB8AC3E}">
        <p14:creationId xmlns:p14="http://schemas.microsoft.com/office/powerpoint/2010/main" val="333862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08" y="4876006"/>
            <a:ext cx="1475656" cy="215444"/>
          </a:xfrm>
          <a:prstGeom prst="rect">
            <a:avLst/>
          </a:prstGeom>
          <a:noFill/>
        </p:spPr>
        <p:txBody>
          <a:bodyPr wrap="square" rtlCol="0">
            <a:spAutoFit/>
          </a:bodyPr>
          <a:lstStyle/>
          <a:p>
            <a:r>
              <a:rPr lang="en-GB" sz="800" dirty="0" smtClean="0">
                <a:latin typeface="Myriad Pro" pitchFamily="34" charset="0"/>
              </a:rPr>
              <a:t>Ride Hub | 07</a:t>
            </a:r>
            <a:endParaRPr lang="en-IN" sz="800" dirty="0">
              <a:latin typeface="Myriad Pro" pitchFamily="34" charset="0"/>
            </a:endParaRPr>
          </a:p>
        </p:txBody>
      </p:sp>
      <p:sp>
        <p:nvSpPr>
          <p:cNvPr id="6" name="Rectangle 5"/>
          <p:cNvSpPr/>
          <p:nvPr/>
        </p:nvSpPr>
        <p:spPr>
          <a:xfrm>
            <a:off x="2987824" y="-92546"/>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Choice is yours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987574"/>
            <a:ext cx="7632849" cy="3732435"/>
          </a:xfrm>
          <a:prstGeom prst="rect">
            <a:avLst/>
          </a:prstGeom>
        </p:spPr>
      </p:pic>
    </p:spTree>
    <p:extLst>
      <p:ext uri="{BB962C8B-B14F-4D97-AF65-F5344CB8AC3E}">
        <p14:creationId xmlns:p14="http://schemas.microsoft.com/office/powerpoint/2010/main" val="3138779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A9DAB713-0006-43B5-B906-2640A4AE1AB7}"/>
              </a:ext>
            </a:extLst>
          </p:cNvPr>
          <p:cNvPicPr>
            <a:picLocks noChangeAspect="1"/>
          </p:cNvPicPr>
          <p:nvPr/>
        </p:nvPicPr>
        <p:blipFill>
          <a:blip r:embed="rId2" cstate="print"/>
          <a:stretch>
            <a:fillRect/>
          </a:stretch>
        </p:blipFill>
        <p:spPr>
          <a:xfrm>
            <a:off x="-36512" y="0"/>
            <a:ext cx="9141034" cy="5141831"/>
          </a:xfrm>
          <a:prstGeom prst="rect">
            <a:avLst/>
          </a:prstGeom>
        </p:spPr>
      </p:pic>
      <p:sp>
        <p:nvSpPr>
          <p:cNvPr id="21" name="TextBox 4">
            <a:extLst>
              <a:ext uri="{FF2B5EF4-FFF2-40B4-BE49-F238E27FC236}">
                <a16:creationId xmlns="" xmlns:a16="http://schemas.microsoft.com/office/drawing/2014/main" id="{EF86856D-9134-40D4-B2CF-F7D9E4164A88}"/>
              </a:ext>
            </a:extLst>
          </p:cNvPr>
          <p:cNvSpPr txBox="1">
            <a:spLocks noChangeArrowheads="1"/>
          </p:cNvSpPr>
          <p:nvPr/>
        </p:nvSpPr>
        <p:spPr bwMode="auto">
          <a:xfrm>
            <a:off x="3347864" y="3003798"/>
            <a:ext cx="3528392" cy="110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4000" b="1" dirty="0">
                <a:solidFill>
                  <a:srgbClr val="0070C0"/>
                </a:solidFill>
                <a:latin typeface="Myriad Pro" pitchFamily="34" charset="0"/>
              </a:rPr>
              <a:t>Thank You!</a:t>
            </a:r>
          </a:p>
          <a:p>
            <a:pPr>
              <a:lnSpc>
                <a:spcPct val="150000"/>
              </a:lnSpc>
            </a:pPr>
            <a:r>
              <a:rPr lang="en-US" altLang="en-US" sz="1050" b="1" dirty="0">
                <a:latin typeface="Myriad Pro" pitchFamily="34" charset="0"/>
                <a:cs typeface="Arial" pitchFamily="34" charset="0"/>
              </a:rPr>
              <a:t>Website: </a:t>
            </a:r>
            <a:r>
              <a:rPr lang="en-US" altLang="en-US" sz="1050" dirty="0" smtClean="0">
                <a:latin typeface="Myriad Pro" pitchFamily="34" charset="0"/>
                <a:cs typeface="Arial" pitchFamily="34" charset="0"/>
                <a:hlinkClick r:id="rId3"/>
              </a:rPr>
              <a:t>www.RideHub.com</a:t>
            </a:r>
            <a:endParaRPr lang="en-US" altLang="en-US" sz="1050" dirty="0">
              <a:latin typeface="Myriad Pro" pitchFamily="34" charset="0"/>
              <a:cs typeface="Arial" pitchFamily="34" charset="0"/>
            </a:endParaRPr>
          </a:p>
          <a:p>
            <a:pPr>
              <a:lnSpc>
                <a:spcPct val="150000"/>
              </a:lnSpc>
            </a:pPr>
            <a:r>
              <a:rPr lang="en-US" altLang="en-US" sz="1050" b="1" dirty="0">
                <a:latin typeface="Myriad Pro" pitchFamily="34" charset="0"/>
                <a:cs typeface="Arial" pitchFamily="34" charset="0"/>
              </a:rPr>
              <a:t>Email Id: </a:t>
            </a:r>
            <a:r>
              <a:rPr lang="en-GB" altLang="en-US" sz="1050" u="sng" dirty="0" smtClean="0"/>
              <a:t>bhavesh</a:t>
            </a:r>
            <a:r>
              <a:rPr lang="en-GB" altLang="en-US" sz="1050" u="sng" dirty="0" smtClean="0">
                <a:hlinkClick r:id="rId4"/>
              </a:rPr>
              <a:t>@r</a:t>
            </a:r>
            <a:r>
              <a:rPr lang="en-GB" altLang="en-US" sz="1050" dirty="0" smtClean="0">
                <a:hlinkClick r:id="rId4"/>
              </a:rPr>
              <a:t>idehub.com</a:t>
            </a:r>
            <a:endParaRPr lang="en-GB" altLang="en-US" sz="1050" dirty="0"/>
          </a:p>
        </p:txBody>
      </p:sp>
      <p:sp>
        <p:nvSpPr>
          <p:cNvPr id="6" name="TextBox 5"/>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Private and Confidential | </a:t>
            </a:r>
            <a:endParaRPr lang="en-IN" sz="800" dirty="0">
              <a:latin typeface="Myriad Pro" pitchFamily="34" charset="0"/>
            </a:endParaRPr>
          </a:p>
        </p:txBody>
      </p:sp>
    </p:spTree>
    <p:extLst>
      <p:ext uri="{BB962C8B-B14F-4D97-AF65-F5344CB8AC3E}">
        <p14:creationId xmlns:p14="http://schemas.microsoft.com/office/powerpoint/2010/main" val="277295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1632</TotalTime>
  <Words>420</Words>
  <Application>Microsoft Office PowerPoint</Application>
  <PresentationFormat>On-screen Show (16:9)</PresentationFormat>
  <Paragraphs>91</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Myriad Pro</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dc:creator>
  <cp:lastModifiedBy>HP</cp:lastModifiedBy>
  <cp:revision>312</cp:revision>
  <dcterms:created xsi:type="dcterms:W3CDTF">2018-06-25T11:44:42Z</dcterms:created>
  <dcterms:modified xsi:type="dcterms:W3CDTF">2024-05-31T02:53:04Z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b8ed580-7b07-4de3-bcfc-baf51b37f0d5_Enabled">
    <vt:lpwstr>True</vt:lpwstr>
  </property>
  <property fmtid="{D5CDD505-2E9C-101B-9397-08002B2CF9AE}" pid="3" name="MSIP_Label_9b8ed580-7b07-4de3-bcfc-baf51b37f0d5_SiteId">
    <vt:lpwstr>04ea39e3-ac5b-4971-937c-8344c97a4509</vt:lpwstr>
  </property>
  <property fmtid="{D5CDD505-2E9C-101B-9397-08002B2CF9AE}" pid="4" name="MSIP_Label_9b8ed580-7b07-4de3-bcfc-baf51b37f0d5_Owner">
    <vt:lpwstr>saurabh.upadhye@tatapower.com</vt:lpwstr>
  </property>
  <property fmtid="{D5CDD505-2E9C-101B-9397-08002B2CF9AE}" pid="5" name="MSIP_Label_9b8ed580-7b07-4de3-bcfc-baf51b37f0d5_SetDate">
    <vt:lpwstr>2019-06-11T10:08:07.9180509Z</vt:lpwstr>
  </property>
  <property fmtid="{D5CDD505-2E9C-101B-9397-08002B2CF9AE}" pid="6" name="MSIP_Label_9b8ed580-7b07-4de3-bcfc-baf51b37f0d5_Name">
    <vt:lpwstr>Public</vt:lpwstr>
  </property>
  <property fmtid="{D5CDD505-2E9C-101B-9397-08002B2CF9AE}" pid="7" name="MSIP_Label_9b8ed580-7b07-4de3-bcfc-baf51b37f0d5_Application">
    <vt:lpwstr>Microsoft Azure Information Protection</vt:lpwstr>
  </property>
  <property fmtid="{D5CDD505-2E9C-101B-9397-08002B2CF9AE}" pid="8" name="MSIP_Label_9b8ed580-7b07-4de3-bcfc-baf51b37f0d5_Extended_MSFT_Method">
    <vt:lpwstr>Automatic</vt:lpwstr>
  </property>
  <property fmtid="{D5CDD505-2E9C-101B-9397-08002B2CF9AE}" pid="9" name="Sensitivity">
    <vt:lpwstr>Public</vt:lpwstr>
  </property>
</Properties>
</file>