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5F4CE-B538-4269-9085-3E76458A54D3}" v="11" dt="2018-12-03T22:46:05.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3" d="100"/>
          <a:sy n="63" d="100"/>
        </p:scale>
        <p:origin x="78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k bheda" userId="ffc744da1df8c21d" providerId="LiveId" clId="{3A95F4CE-B538-4269-9085-3E76458A54D3}"/>
    <pc:docChg chg="undo custSel mod addSld modSld">
      <pc:chgData name="mohak bheda" userId="ffc744da1df8c21d" providerId="LiveId" clId="{3A95F4CE-B538-4269-9085-3E76458A54D3}" dt="2018-12-03T22:46:24.700" v="109" actId="14100"/>
      <pc:docMkLst>
        <pc:docMk/>
      </pc:docMkLst>
      <pc:sldChg chg="modSp">
        <pc:chgData name="mohak bheda" userId="ffc744da1df8c21d" providerId="LiveId" clId="{3A95F4CE-B538-4269-9085-3E76458A54D3}" dt="2018-12-03T22:41:00.993" v="68" actId="255"/>
        <pc:sldMkLst>
          <pc:docMk/>
          <pc:sldMk cId="3298740462" sldId="256"/>
        </pc:sldMkLst>
        <pc:spChg chg="mod">
          <ac:chgData name="mohak bheda" userId="ffc744da1df8c21d" providerId="LiveId" clId="{3A95F4CE-B538-4269-9085-3E76458A54D3}" dt="2018-12-03T22:41:00.993" v="68" actId="255"/>
          <ac:spMkLst>
            <pc:docMk/>
            <pc:sldMk cId="3298740462" sldId="256"/>
            <ac:spMk id="4" creationId="{2041F340-0604-441B-9033-B7AF1E25D78D}"/>
          </ac:spMkLst>
        </pc:spChg>
      </pc:sldChg>
      <pc:sldChg chg="modSp">
        <pc:chgData name="mohak bheda" userId="ffc744da1df8c21d" providerId="LiveId" clId="{3A95F4CE-B538-4269-9085-3E76458A54D3}" dt="2018-12-03T22:46:05.018" v="107" actId="207"/>
        <pc:sldMkLst>
          <pc:docMk/>
          <pc:sldMk cId="2542458032" sldId="257"/>
        </pc:sldMkLst>
        <pc:spChg chg="mod">
          <ac:chgData name="mohak bheda" userId="ffc744da1df8c21d" providerId="LiveId" clId="{3A95F4CE-B538-4269-9085-3E76458A54D3}" dt="2018-12-03T22:46:05.018" v="107" actId="207"/>
          <ac:spMkLst>
            <pc:docMk/>
            <pc:sldMk cId="2542458032" sldId="257"/>
            <ac:spMk id="3" creationId="{139D2C81-CD39-4B58-8932-174DA83A6689}"/>
          </ac:spMkLst>
        </pc:spChg>
      </pc:sldChg>
      <pc:sldChg chg="modSp">
        <pc:chgData name="mohak bheda" userId="ffc744da1df8c21d" providerId="LiveId" clId="{3A95F4CE-B538-4269-9085-3E76458A54D3}" dt="2018-12-03T22:45:31.316" v="105" actId="20577"/>
        <pc:sldMkLst>
          <pc:docMk/>
          <pc:sldMk cId="4126123986" sldId="258"/>
        </pc:sldMkLst>
        <pc:spChg chg="mod">
          <ac:chgData name="mohak bheda" userId="ffc744da1df8c21d" providerId="LiveId" clId="{3A95F4CE-B538-4269-9085-3E76458A54D3}" dt="2018-12-03T22:45:31.316" v="105" actId="20577"/>
          <ac:spMkLst>
            <pc:docMk/>
            <pc:sldMk cId="4126123986" sldId="258"/>
            <ac:spMk id="2" creationId="{C38178E8-9C0C-43D6-83FE-B22C958546B8}"/>
          </ac:spMkLst>
        </pc:spChg>
      </pc:sldChg>
      <pc:sldChg chg="addSp delSp modSp add mod setBg">
        <pc:chgData name="mohak bheda" userId="ffc744da1df8c21d" providerId="LiveId" clId="{3A95F4CE-B538-4269-9085-3E76458A54D3}" dt="2018-12-03T22:46:24.700" v="109" actId="14100"/>
        <pc:sldMkLst>
          <pc:docMk/>
          <pc:sldMk cId="187328801" sldId="259"/>
        </pc:sldMkLst>
        <pc:spChg chg="add del">
          <ac:chgData name="mohak bheda" userId="ffc744da1df8c21d" providerId="LiveId" clId="{3A95F4CE-B538-4269-9085-3E76458A54D3}" dt="2018-12-03T21:30:01.422" v="7" actId="26606"/>
          <ac:spMkLst>
            <pc:docMk/>
            <pc:sldMk cId="187328801" sldId="259"/>
            <ac:spMk id="5" creationId="{32BC26D8-82FB-445E-AA49-62A77D7C1EE0}"/>
          </ac:spMkLst>
        </pc:spChg>
        <pc:spChg chg="add del">
          <ac:chgData name="mohak bheda" userId="ffc744da1df8c21d" providerId="LiveId" clId="{3A95F4CE-B538-4269-9085-3E76458A54D3}" dt="2018-12-03T21:30:01.422" v="7" actId="26606"/>
          <ac:spMkLst>
            <pc:docMk/>
            <pc:sldMk cId="187328801" sldId="259"/>
            <ac:spMk id="6" creationId="{CB44330D-EA18-4254-AA95-EB49948539B8}"/>
          </ac:spMkLst>
        </pc:spChg>
        <pc:spChg chg="add del">
          <ac:chgData name="mohak bheda" userId="ffc744da1df8c21d" providerId="LiveId" clId="{3A95F4CE-B538-4269-9085-3E76458A54D3}" dt="2018-12-03T21:30:04.374" v="11" actId="26606"/>
          <ac:spMkLst>
            <pc:docMk/>
            <pc:sldMk cId="187328801" sldId="259"/>
            <ac:spMk id="7" creationId="{57845966-6EFC-468A-9CC7-BAB4B95854E7}"/>
          </ac:spMkLst>
        </pc:spChg>
        <pc:spChg chg="add del">
          <ac:chgData name="mohak bheda" userId="ffc744da1df8c21d" providerId="LiveId" clId="{3A95F4CE-B538-4269-9085-3E76458A54D3}" dt="2018-12-03T21:29:59.245" v="3" actId="26606"/>
          <ac:spMkLst>
            <pc:docMk/>
            <pc:sldMk cId="187328801" sldId="259"/>
            <ac:spMk id="8" creationId="{57845966-6EFC-468A-9CC7-BAB4B95854E7}"/>
          </ac:spMkLst>
        </pc:spChg>
        <pc:spChg chg="add del">
          <ac:chgData name="mohak bheda" userId="ffc744da1df8c21d" providerId="LiveId" clId="{3A95F4CE-B538-4269-9085-3E76458A54D3}" dt="2018-12-03T21:30:04.374" v="11" actId="26606"/>
          <ac:spMkLst>
            <pc:docMk/>
            <pc:sldMk cId="187328801" sldId="259"/>
            <ac:spMk id="11" creationId="{ADAD1991-FFD1-4E94-ABAB-7560D33008E4}"/>
          </ac:spMkLst>
        </pc:spChg>
        <pc:spChg chg="add del">
          <ac:chgData name="mohak bheda" userId="ffc744da1df8c21d" providerId="LiveId" clId="{3A95F4CE-B538-4269-9085-3E76458A54D3}" dt="2018-12-03T21:29:59.245" v="3" actId="26606"/>
          <ac:spMkLst>
            <pc:docMk/>
            <pc:sldMk cId="187328801" sldId="259"/>
            <ac:spMk id="12" creationId="{ADAD1991-FFD1-4E94-ABAB-7560D33008E4}"/>
          </ac:spMkLst>
        </pc:spChg>
        <pc:spChg chg="add del">
          <ac:chgData name="mohak bheda" userId="ffc744da1df8c21d" providerId="LiveId" clId="{3A95F4CE-B538-4269-9085-3E76458A54D3}" dt="2018-12-03T21:30:05.555" v="13" actId="26606"/>
          <ac:spMkLst>
            <pc:docMk/>
            <pc:sldMk cId="187328801" sldId="259"/>
            <ac:spMk id="13" creationId="{01D0AF59-99C3-4251-AB9A-C966C6AD4400}"/>
          </ac:spMkLst>
        </pc:spChg>
        <pc:spChg chg="add del">
          <ac:chgData name="mohak bheda" userId="ffc744da1df8c21d" providerId="LiveId" clId="{3A95F4CE-B538-4269-9085-3E76458A54D3}" dt="2018-12-03T21:30:05.555" v="13" actId="26606"/>
          <ac:spMkLst>
            <pc:docMk/>
            <pc:sldMk cId="187328801" sldId="259"/>
            <ac:spMk id="14" creationId="{1855405F-37A2-4869-9154-F8BE3BECE6C3}"/>
          </ac:spMkLst>
        </pc:spChg>
        <pc:spChg chg="add del">
          <ac:chgData name="mohak bheda" userId="ffc744da1df8c21d" providerId="LiveId" clId="{3A95F4CE-B538-4269-9085-3E76458A54D3}" dt="2018-12-03T21:30:08.033" v="15" actId="26606"/>
          <ac:spMkLst>
            <pc:docMk/>
            <pc:sldMk cId="187328801" sldId="259"/>
            <ac:spMk id="16" creationId="{A2509F26-B5DC-4BA7-B476-4CB044237A2E}"/>
          </ac:spMkLst>
        </pc:spChg>
        <pc:spChg chg="add del">
          <ac:chgData name="mohak bheda" userId="ffc744da1df8c21d" providerId="LiveId" clId="{3A95F4CE-B538-4269-9085-3E76458A54D3}" dt="2018-12-03T21:30:08.033" v="15" actId="26606"/>
          <ac:spMkLst>
            <pc:docMk/>
            <pc:sldMk cId="187328801" sldId="259"/>
            <ac:spMk id="17" creationId="{DB103EB1-B135-4526-B883-33228FC27FF1}"/>
          </ac:spMkLst>
        </pc:spChg>
        <pc:spChg chg="add del">
          <ac:chgData name="mohak bheda" userId="ffc744da1df8c21d" providerId="LiveId" clId="{3A95F4CE-B538-4269-9085-3E76458A54D3}" dt="2018-12-03T21:30:10.621" v="17" actId="26606"/>
          <ac:spMkLst>
            <pc:docMk/>
            <pc:sldMk cId="187328801" sldId="259"/>
            <ac:spMk id="19" creationId="{B9FF99BD-075F-4761-A995-6FC574BD25EA}"/>
          </ac:spMkLst>
        </pc:spChg>
        <pc:spChg chg="add del">
          <ac:chgData name="mohak bheda" userId="ffc744da1df8c21d" providerId="LiveId" clId="{3A95F4CE-B538-4269-9085-3E76458A54D3}" dt="2018-12-03T21:30:10.621" v="17" actId="26606"/>
          <ac:spMkLst>
            <pc:docMk/>
            <pc:sldMk cId="187328801" sldId="259"/>
            <ac:spMk id="20" creationId="{A7B21A54-9BA3-4EA9-B460-5A829ADD9051}"/>
          </ac:spMkLst>
        </pc:spChg>
        <pc:spChg chg="add del">
          <ac:chgData name="mohak bheda" userId="ffc744da1df8c21d" providerId="LiveId" clId="{3A95F4CE-B538-4269-9085-3E76458A54D3}" dt="2018-12-03T21:30:10.621" v="17" actId="26606"/>
          <ac:spMkLst>
            <pc:docMk/>
            <pc:sldMk cId="187328801" sldId="259"/>
            <ac:spMk id="21" creationId="{6FA8F714-B9D8-488A-8CCA-E9948FF913A9}"/>
          </ac:spMkLst>
        </pc:spChg>
        <pc:picChg chg="add mod ord">
          <ac:chgData name="mohak bheda" userId="ffc744da1df8c21d" providerId="LiveId" clId="{3A95F4CE-B538-4269-9085-3E76458A54D3}" dt="2018-12-03T22:41:38.691" v="75" actId="14100"/>
          <ac:picMkLst>
            <pc:docMk/>
            <pc:sldMk cId="187328801" sldId="259"/>
            <ac:picMk id="3" creationId="{8985F86F-7C2B-47F8-841A-F6C992CC72C7}"/>
          </ac:picMkLst>
        </pc:picChg>
        <pc:picChg chg="add del">
          <ac:chgData name="mohak bheda" userId="ffc744da1df8c21d" providerId="LiveId" clId="{3A95F4CE-B538-4269-9085-3E76458A54D3}" dt="2018-12-03T21:30:04.374" v="11" actId="26606"/>
          <ac:picMkLst>
            <pc:docMk/>
            <pc:sldMk cId="187328801" sldId="259"/>
            <ac:picMk id="9" creationId="{75554383-98AF-4A47-BB65-705FAAA4BE6A}"/>
          </ac:picMkLst>
        </pc:picChg>
        <pc:picChg chg="add del">
          <ac:chgData name="mohak bheda" userId="ffc744da1df8c21d" providerId="LiveId" clId="{3A95F4CE-B538-4269-9085-3E76458A54D3}" dt="2018-12-03T21:29:59.245" v="3" actId="26606"/>
          <ac:picMkLst>
            <pc:docMk/>
            <pc:sldMk cId="187328801" sldId="259"/>
            <ac:picMk id="10" creationId="{75554383-98AF-4A47-BB65-705FAAA4BE6A}"/>
          </ac:picMkLst>
        </pc:picChg>
        <pc:picChg chg="add mod">
          <ac:chgData name="mohak bheda" userId="ffc744da1df8c21d" providerId="LiveId" clId="{3A95F4CE-B538-4269-9085-3E76458A54D3}" dt="2018-12-03T22:46:24.700" v="109" actId="14100"/>
          <ac:picMkLst>
            <pc:docMk/>
            <pc:sldMk cId="187328801" sldId="259"/>
            <ac:picMk id="15" creationId="{E9037265-2399-4136-92D1-F0E29529AFDE}"/>
          </ac:picMkLst>
        </pc:picChg>
        <pc:picChg chg="add del mod">
          <ac:chgData name="mohak bheda" userId="ffc744da1df8c21d" providerId="LiveId" clId="{3A95F4CE-B538-4269-9085-3E76458A54D3}" dt="2018-12-03T21:36:08.579" v="46" actId="931"/>
          <ac:picMkLst>
            <pc:docMk/>
            <pc:sldMk cId="187328801" sldId="259"/>
            <ac:picMk id="22" creationId="{23B2A5E7-801D-4064-9BBF-6B623AB67C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3644-AF44-47D9-9743-0763CB5FB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ED265-E487-49E5-94E4-9AB5D6509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96F8A-21DE-46AD-9974-9200D2FBA8F9}"/>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F70A16C7-23FE-487E-B00E-D515D3C6C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D4F78-7645-458E-A5AB-BA91ED486D2E}"/>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235191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3AA7-BC6C-4A45-98BE-26E958C873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A0EE1-E14E-4E66-A47F-5D121BE1AD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376DD-668E-454E-BBC3-0637EC938A55}"/>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E84AAB55-D849-4268-8F16-5C13CA7A6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DECE8-9FDC-4E75-BDF7-201B347581D5}"/>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327367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93A3A-9F88-4492-8A49-AD03FEE2A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85ACD-21D9-401F-911F-ED68CEF59A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6940A-FABB-44BE-BD6D-9C2059516FB8}"/>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6E9DA5BF-7F78-4802-937C-D53A6C136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98CA9-4F57-45E4-BB6D-333F5BE43461}"/>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14198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D3EA-C9BA-4E08-8630-EC8AEC192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E4DD4-C349-4F23-9E2E-5BA230FD0A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3F3EE-22C5-4C29-8BE6-A4D678624979}"/>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3920F032-2932-4BA3-8A65-3C6D20E49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848B3-A5A6-478A-B9F4-0021FC695AB4}"/>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252073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38FF-DCA4-4CDB-8407-D22EAA6C2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715F8B-480C-4A1B-B378-1EE0B66D8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A10215-BEAF-42DC-AAD6-7A1C20DE5257}"/>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7798DF48-1B43-4A56-80CF-A501E052C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A0566-2696-486F-869A-CB7365CA7FE9}"/>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129016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8CAA-FAE1-4791-BF7D-1D4B33EA0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15C02-FEDD-463E-AFBC-D3064A8AC0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D4D9E6-4438-48D9-959D-886240AC2D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5B235A-DBC7-4AAA-B861-8A676BC514C3}"/>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6" name="Footer Placeholder 5">
            <a:extLst>
              <a:ext uri="{FF2B5EF4-FFF2-40B4-BE49-F238E27FC236}">
                <a16:creationId xmlns:a16="http://schemas.microsoft.com/office/drawing/2014/main" id="{5791ADC4-8BB0-4C9B-8979-4D33854B4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67E07-6151-4EDF-9E21-B9FDE76C6BCA}"/>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264867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9F31-8F67-40BC-ACF2-8B69C57B00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CEA69-118B-4524-9106-2C52AF9E65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7B53A9-DE8D-4047-86BD-375D5F95EE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3C879-5F47-4B34-B07D-25E1D7CA4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72DAFF-D063-4FCF-8059-7A1DBE13B1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439E1-0710-499A-853C-2EC9B56E0ECF}"/>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8" name="Footer Placeholder 7">
            <a:extLst>
              <a:ext uri="{FF2B5EF4-FFF2-40B4-BE49-F238E27FC236}">
                <a16:creationId xmlns:a16="http://schemas.microsoft.com/office/drawing/2014/main" id="{346F9D43-5F83-41F6-B830-51B0238F40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FE9AD-93B9-46E9-8CF3-D125ADAF8FB8}"/>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161518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1A62-C653-4C25-920B-F01B608E6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3499CC-09A7-4F0E-93D6-713C13FE6F14}"/>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4" name="Footer Placeholder 3">
            <a:extLst>
              <a:ext uri="{FF2B5EF4-FFF2-40B4-BE49-F238E27FC236}">
                <a16:creationId xmlns:a16="http://schemas.microsoft.com/office/drawing/2014/main" id="{EFAC45A7-E88A-495A-8F75-B82143BA49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4511A-0F4E-44E5-947D-0B9A2D5A79C4}"/>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260685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178B0-739B-4569-9118-EF132AD403F5}"/>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3" name="Footer Placeholder 2">
            <a:extLst>
              <a:ext uri="{FF2B5EF4-FFF2-40B4-BE49-F238E27FC236}">
                <a16:creationId xmlns:a16="http://schemas.microsoft.com/office/drawing/2014/main" id="{9FAB94E4-41F0-4F71-8219-891ED05AD7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503B8-F39B-4AA1-A891-1BAC61DA5D2A}"/>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188505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51CB-2825-4FAF-AF77-653F5BFFF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EAEF5-1BBC-4B57-83D4-C98DCE8D72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13CB8C-2C76-469F-A6D2-CAC69AB76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8669E-7AD6-4890-A798-C378B3C901FD}"/>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6" name="Footer Placeholder 5">
            <a:extLst>
              <a:ext uri="{FF2B5EF4-FFF2-40B4-BE49-F238E27FC236}">
                <a16:creationId xmlns:a16="http://schemas.microsoft.com/office/drawing/2014/main" id="{7CE62EC4-15AF-49F8-9807-322645E7E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8A465-F703-492B-B4C2-168CE51579B2}"/>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398573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C959-1838-4AB7-AC4C-A5C6FAE58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182939-F0D6-4424-892C-3C5A234F5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408D6-6D39-43E3-8660-483F460BD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C731F3-EAEB-4CF1-AF19-FA8F741FFB09}"/>
              </a:ext>
            </a:extLst>
          </p:cNvPr>
          <p:cNvSpPr>
            <a:spLocks noGrp="1"/>
          </p:cNvSpPr>
          <p:nvPr>
            <p:ph type="dt" sz="half" idx="10"/>
          </p:nvPr>
        </p:nvSpPr>
        <p:spPr/>
        <p:txBody>
          <a:bodyPr/>
          <a:lstStyle/>
          <a:p>
            <a:fld id="{111E3005-6DB4-4DE3-BD2B-1E7897D66E1B}" type="datetimeFigureOut">
              <a:rPr lang="en-US" smtClean="0"/>
              <a:t>12/3/2018</a:t>
            </a:fld>
            <a:endParaRPr lang="en-US"/>
          </a:p>
        </p:txBody>
      </p:sp>
      <p:sp>
        <p:nvSpPr>
          <p:cNvPr id="6" name="Footer Placeholder 5">
            <a:extLst>
              <a:ext uri="{FF2B5EF4-FFF2-40B4-BE49-F238E27FC236}">
                <a16:creationId xmlns:a16="http://schemas.microsoft.com/office/drawing/2014/main" id="{BBB6E043-51D6-4CED-80E5-C0E33BFF2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97CD1-3D4D-4CC6-91FF-F76702523184}"/>
              </a:ext>
            </a:extLst>
          </p:cNvPr>
          <p:cNvSpPr>
            <a:spLocks noGrp="1"/>
          </p:cNvSpPr>
          <p:nvPr>
            <p:ph type="sldNum" sz="quarter" idx="12"/>
          </p:nvPr>
        </p:nvSpPr>
        <p:spPr/>
        <p:txBody>
          <a:bodyPr/>
          <a:lstStyle/>
          <a:p>
            <a:fld id="{A6C56F74-01AF-4E88-84BA-E281AC4EE0EE}" type="slidenum">
              <a:rPr lang="en-US" smtClean="0"/>
              <a:t>‹#›</a:t>
            </a:fld>
            <a:endParaRPr lang="en-US"/>
          </a:p>
        </p:txBody>
      </p:sp>
    </p:spTree>
    <p:extLst>
      <p:ext uri="{BB962C8B-B14F-4D97-AF65-F5344CB8AC3E}">
        <p14:creationId xmlns:p14="http://schemas.microsoft.com/office/powerpoint/2010/main" val="239069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D00C9-E5D1-4CB6-8797-1BD8E0EC6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4CA45-FF66-4AD3-9B7A-C62739943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DBB99-D79E-4DC4-BF7E-E08D4F05F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E3005-6DB4-4DE3-BD2B-1E7897D66E1B}" type="datetimeFigureOut">
              <a:rPr lang="en-US" smtClean="0"/>
              <a:t>12/3/2018</a:t>
            </a:fld>
            <a:endParaRPr lang="en-US"/>
          </a:p>
        </p:txBody>
      </p:sp>
      <p:sp>
        <p:nvSpPr>
          <p:cNvPr id="5" name="Footer Placeholder 4">
            <a:extLst>
              <a:ext uri="{FF2B5EF4-FFF2-40B4-BE49-F238E27FC236}">
                <a16:creationId xmlns:a16="http://schemas.microsoft.com/office/drawing/2014/main" id="{7F4D0AFF-EF52-4E60-8420-B09EEA15D2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6DCA0-10AA-4CB1-981C-F596BD619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56F74-01AF-4E88-84BA-E281AC4EE0EE}" type="slidenum">
              <a:rPr lang="en-US" smtClean="0"/>
              <a:t>‹#›</a:t>
            </a:fld>
            <a:endParaRPr lang="en-US"/>
          </a:p>
        </p:txBody>
      </p:sp>
    </p:spTree>
    <p:extLst>
      <p:ext uri="{BB962C8B-B14F-4D97-AF65-F5344CB8AC3E}">
        <p14:creationId xmlns:p14="http://schemas.microsoft.com/office/powerpoint/2010/main" val="277653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A787-D510-4D22-9712-281DC43AA0B8}"/>
              </a:ext>
            </a:extLst>
          </p:cNvPr>
          <p:cNvSpPr>
            <a:spLocks noGrp="1"/>
          </p:cNvSpPr>
          <p:nvPr>
            <p:ph type="ctrTitle"/>
          </p:nvPr>
        </p:nvSpPr>
        <p:spPr>
          <a:xfrm>
            <a:off x="1524000" y="1122362"/>
            <a:ext cx="9144000" cy="2786589"/>
          </a:xfrm>
        </p:spPr>
        <p:txBody>
          <a:bodyPr anchor="ctr"/>
          <a:lstStyle/>
          <a:p>
            <a:r>
              <a:rPr lang="en-US" dirty="0"/>
              <a:t>CHAOS BASED IMAGE ENCRYPTION ALGORITHM</a:t>
            </a:r>
          </a:p>
        </p:txBody>
      </p:sp>
      <p:sp>
        <p:nvSpPr>
          <p:cNvPr id="3" name="Subtitle 2">
            <a:extLst>
              <a:ext uri="{FF2B5EF4-FFF2-40B4-BE49-F238E27FC236}">
                <a16:creationId xmlns:a16="http://schemas.microsoft.com/office/drawing/2014/main" id="{139D2C81-CD39-4B58-8932-174DA83A6689}"/>
              </a:ext>
            </a:extLst>
          </p:cNvPr>
          <p:cNvSpPr>
            <a:spLocks noGrp="1"/>
          </p:cNvSpPr>
          <p:nvPr>
            <p:ph type="subTitle" idx="1"/>
          </p:nvPr>
        </p:nvSpPr>
        <p:spPr>
          <a:xfrm>
            <a:off x="1984810" y="3908952"/>
            <a:ext cx="8683189" cy="1348848"/>
          </a:xfrm>
        </p:spPr>
        <p:txBody>
          <a:bodyPr/>
          <a:lstStyle/>
          <a:p>
            <a:r>
              <a:rPr lang="en-US" dirty="0">
                <a:solidFill>
                  <a:schemeClr val="accent1"/>
                </a:solidFill>
              </a:rPr>
              <a:t>https://www.sciencedirect.com/science/article/pii/S004579061500364X</a:t>
            </a:r>
          </a:p>
        </p:txBody>
      </p:sp>
    </p:spTree>
    <p:extLst>
      <p:ext uri="{BB962C8B-B14F-4D97-AF65-F5344CB8AC3E}">
        <p14:creationId xmlns:p14="http://schemas.microsoft.com/office/powerpoint/2010/main" val="254245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41F340-0604-441B-9033-B7AF1E25D78D}"/>
              </a:ext>
            </a:extLst>
          </p:cNvPr>
          <p:cNvSpPr/>
          <p:nvPr/>
        </p:nvSpPr>
        <p:spPr>
          <a:xfrm>
            <a:off x="1295761" y="1443841"/>
            <a:ext cx="8792975" cy="5047536"/>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Arial" panose="020B0604020202020204" pitchFamily="34" charset="0"/>
              </a:rPr>
              <a:t>The algorithm uses logical functions like exclusive-OR and circular rotation in every adjacent pixel in the image, such that the value of the adjacent pixels, which are naturally close in the original image, are skewed in the encrypted image.</a:t>
            </a:r>
          </a:p>
          <a:p>
            <a:r>
              <a:rPr lang="en-US" sz="2200" dirty="0">
                <a:solidFill>
                  <a:srgbClr val="000000"/>
                </a:solidFill>
                <a:latin typeface="Arial" panose="020B0604020202020204" pitchFamily="34" charset="0"/>
              </a:rPr>
              <a:t> </a:t>
            </a:r>
            <a:endParaRPr lang="en-US" sz="2200" dirty="0">
              <a:effectLst/>
            </a:endParaRPr>
          </a:p>
          <a:p>
            <a:pPr marL="285750" indent="-285750">
              <a:buFont typeface="Arial" panose="020B0604020202020204" pitchFamily="34" charset="0"/>
              <a:buChar char="•"/>
            </a:pPr>
            <a:r>
              <a:rPr lang="en-US" sz="2200" dirty="0">
                <a:solidFill>
                  <a:srgbClr val="000000"/>
                </a:solidFill>
                <a:latin typeface="Arial" panose="020B0604020202020204" pitchFamily="34" charset="0"/>
              </a:rPr>
              <a:t>The algorithm utilizes a key, which changes at each iteration of the algorithm. While one of the functions is used to scramble the image by shuffling the pixels, the other is used to change the values of the pixels.</a:t>
            </a:r>
          </a:p>
          <a:p>
            <a:r>
              <a:rPr lang="en-US" sz="2200" dirty="0">
                <a:solidFill>
                  <a:srgbClr val="000000"/>
                </a:solidFill>
                <a:latin typeface="Arial" panose="020B0604020202020204" pitchFamily="34" charset="0"/>
              </a:rPr>
              <a:t> </a:t>
            </a:r>
            <a:endParaRPr lang="en-US" sz="2200" dirty="0">
              <a:effectLst/>
            </a:endParaRPr>
          </a:p>
          <a:p>
            <a:pPr marL="285750" indent="-285750">
              <a:buFont typeface="Arial" panose="020B0604020202020204" pitchFamily="34" charset="0"/>
              <a:buChar char="•"/>
            </a:pPr>
            <a:r>
              <a:rPr lang="en-US" sz="2200" dirty="0">
                <a:solidFill>
                  <a:srgbClr val="000000"/>
                </a:solidFill>
                <a:latin typeface="Arial" panose="020B0604020202020204" pitchFamily="34" charset="0"/>
              </a:rPr>
              <a:t>An advantage of a chaos based implementation is that it works securely even with low-entropy images as compared to other algorithms. </a:t>
            </a:r>
          </a:p>
          <a:p>
            <a:endParaRPr lang="en-US" dirty="0">
              <a:solidFill>
                <a:srgbClr val="000000"/>
              </a:solidFill>
              <a:effectLst/>
              <a:latin typeface="Arial" panose="020B0604020202020204" pitchFamily="34" charset="0"/>
            </a:endParaRPr>
          </a:p>
          <a:p>
            <a:endParaRPr lang="en-US" dirty="0">
              <a:effectLst/>
            </a:endParaRPr>
          </a:p>
        </p:txBody>
      </p:sp>
    </p:spTree>
    <p:extLst>
      <p:ext uri="{BB962C8B-B14F-4D97-AF65-F5344CB8AC3E}">
        <p14:creationId xmlns:p14="http://schemas.microsoft.com/office/powerpoint/2010/main" val="329874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8178E8-9C0C-43D6-83FE-B22C958546B8}"/>
              </a:ext>
            </a:extLst>
          </p:cNvPr>
          <p:cNvSpPr/>
          <p:nvPr/>
        </p:nvSpPr>
        <p:spPr>
          <a:xfrm>
            <a:off x="3048000" y="612845"/>
            <a:ext cx="6096000" cy="6186309"/>
          </a:xfrm>
          <a:prstGeom prst="rect">
            <a:avLst/>
          </a:prstGeom>
        </p:spPr>
        <p:txBody>
          <a:bodyPr>
            <a:spAutoFit/>
          </a:bodyPr>
          <a:lstStyle/>
          <a:p>
            <a:r>
              <a:rPr lang="en-US" dirty="0">
                <a:solidFill>
                  <a:srgbClr val="FF0000"/>
                </a:solidFill>
                <a:latin typeface="Arial" panose="020B0604020202020204" pitchFamily="34" charset="0"/>
              </a:rPr>
              <a:t>Algorithm</a:t>
            </a:r>
            <a:endParaRPr lang="en-US" dirty="0">
              <a:solidFill>
                <a:srgbClr val="FF0000"/>
              </a:solidFill>
              <a:effectLst/>
            </a:endParaRPr>
          </a:p>
          <a:p>
            <a:br>
              <a:rPr lang="en-US" dirty="0"/>
            </a:br>
            <a:r>
              <a:rPr lang="en-US" dirty="0">
                <a:solidFill>
                  <a:srgbClr val="000000"/>
                </a:solidFill>
                <a:latin typeface="Arial" panose="020B0604020202020204" pitchFamily="34" charset="0"/>
              </a:rPr>
              <a:t>A. The algorithm accepts secret keys as inputs and utilizes two separate logistic maps (1) and (2) for both encryption/decryption as shown below</a:t>
            </a:r>
            <a:endParaRPr lang="en-US" dirty="0">
              <a:effectLst/>
            </a:endParaRPr>
          </a:p>
          <a:p>
            <a:br>
              <a:rPr lang="en-US" dirty="0"/>
            </a:br>
            <a:r>
              <a:rPr lang="en-US" i="1" dirty="0">
                <a:solidFill>
                  <a:srgbClr val="000000"/>
                </a:solidFill>
                <a:latin typeface="Arial" panose="020B0604020202020204" pitchFamily="34" charset="0"/>
              </a:rPr>
              <a:t>x(i+1)=Lambda(</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)*x(</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)*(1-x(</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 ≥ 0   ……………….(1)</a:t>
            </a:r>
            <a:endParaRPr lang="en-US" i="1" dirty="0">
              <a:effectLst/>
            </a:endParaRPr>
          </a:p>
          <a:p>
            <a:r>
              <a:rPr lang="en-US" i="1" dirty="0">
                <a:solidFill>
                  <a:srgbClr val="000000"/>
                </a:solidFill>
                <a:latin typeface="Arial" panose="020B0604020202020204" pitchFamily="34" charset="0"/>
              </a:rPr>
              <a:t> y(i+1)=Lambda(</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)*y(</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)*(1-y(</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a:t>
            </a:r>
            <a:r>
              <a:rPr lang="en-US" i="1" dirty="0" err="1">
                <a:solidFill>
                  <a:srgbClr val="000000"/>
                </a:solidFill>
                <a:latin typeface="Arial" panose="020B0604020202020204" pitchFamily="34" charset="0"/>
              </a:rPr>
              <a:t>i</a:t>
            </a:r>
            <a:r>
              <a:rPr lang="en-US" i="1" dirty="0">
                <a:solidFill>
                  <a:srgbClr val="000000"/>
                </a:solidFill>
                <a:latin typeface="Arial" panose="020B0604020202020204" pitchFamily="34" charset="0"/>
              </a:rPr>
              <a:t> ≥ 0 ………………..(2)</a:t>
            </a:r>
          </a:p>
          <a:p>
            <a:endParaRPr lang="en-US" dirty="0">
              <a:effectLst/>
            </a:endParaRPr>
          </a:p>
          <a:p>
            <a:r>
              <a:rPr lang="en-US" dirty="0">
                <a:solidFill>
                  <a:srgbClr val="000000"/>
                </a:solidFill>
                <a:latin typeface="Arial" panose="020B0604020202020204" pitchFamily="34" charset="0"/>
              </a:rPr>
              <a:t>Equation (1) is used for the purpose of permuting each pixel in the image to a different location in the encrypted image.</a:t>
            </a:r>
          </a:p>
          <a:p>
            <a:r>
              <a:rPr lang="en-US" dirty="0">
                <a:solidFill>
                  <a:srgbClr val="000000"/>
                </a:solidFill>
                <a:latin typeface="Arial" panose="020B0604020202020204" pitchFamily="34" charset="0"/>
              </a:rPr>
              <a:t> </a:t>
            </a:r>
            <a:endParaRPr lang="en-US" dirty="0">
              <a:effectLst/>
            </a:endParaRPr>
          </a:p>
          <a:p>
            <a:r>
              <a:rPr lang="en-US" dirty="0">
                <a:solidFill>
                  <a:srgbClr val="000000"/>
                </a:solidFill>
                <a:latin typeface="Arial" panose="020B0604020202020204" pitchFamily="34" charset="0"/>
              </a:rPr>
              <a:t>Equation (2) is then used to modify the values of these scrambled pixels at each location. </a:t>
            </a:r>
            <a:endParaRPr lang="en-US" dirty="0">
              <a:effectLst/>
            </a:endParaRPr>
          </a:p>
          <a:p>
            <a:br>
              <a:rPr lang="en-US" dirty="0"/>
            </a:br>
            <a:r>
              <a:rPr lang="en-US" dirty="0">
                <a:solidFill>
                  <a:srgbClr val="000000"/>
                </a:solidFill>
                <a:latin typeface="Arial" panose="020B0604020202020204" pitchFamily="34" charset="0"/>
              </a:rPr>
              <a:t>B. At each round, the image is XORed with a value generated by the chaotic function, and </a:t>
            </a:r>
            <a:r>
              <a:rPr lang="en-US" dirty="0" err="1">
                <a:solidFill>
                  <a:srgbClr val="000000"/>
                </a:solidFill>
                <a:latin typeface="Arial" panose="020B0604020202020204" pitchFamily="34" charset="0"/>
              </a:rPr>
              <a:t>LeftCircularRotated</a:t>
            </a:r>
            <a:r>
              <a:rPr lang="en-US" dirty="0">
                <a:solidFill>
                  <a:srgbClr val="000000"/>
                </a:solidFill>
                <a:latin typeface="Arial" panose="020B0604020202020204" pitchFamily="34" charset="0"/>
              </a:rPr>
              <a:t>. Pixels are sequentially handled from the first pixel to the last. </a:t>
            </a:r>
            <a:endParaRPr lang="en-US" dirty="0">
              <a:effectLst/>
            </a:endParaRPr>
          </a:p>
          <a:p>
            <a:br>
              <a:rPr lang="en-US" dirty="0"/>
            </a:br>
            <a:endParaRPr lang="en-US" dirty="0"/>
          </a:p>
        </p:txBody>
      </p:sp>
    </p:spTree>
    <p:extLst>
      <p:ext uri="{BB962C8B-B14F-4D97-AF65-F5344CB8AC3E}">
        <p14:creationId xmlns:p14="http://schemas.microsoft.com/office/powerpoint/2010/main" val="412612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85F86F-7C2B-47F8-841A-F6C992CC7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463" y="643467"/>
            <a:ext cx="7722563" cy="5427976"/>
          </a:xfrm>
          <a:prstGeom prst="rect">
            <a:avLst/>
          </a:prstGeom>
        </p:spPr>
      </p:pic>
      <p:pic>
        <p:nvPicPr>
          <p:cNvPr id="15" name="Picture 14">
            <a:extLst>
              <a:ext uri="{FF2B5EF4-FFF2-40B4-BE49-F238E27FC236}">
                <a16:creationId xmlns:a16="http://schemas.microsoft.com/office/drawing/2014/main" id="{E9037265-2399-4136-92D1-F0E29529AFD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772462" y="825330"/>
            <a:ext cx="2946881" cy="1601863"/>
          </a:xfrm>
          <a:prstGeom prst="rect">
            <a:avLst/>
          </a:prstGeom>
        </p:spPr>
      </p:pic>
    </p:spTree>
    <p:extLst>
      <p:ext uri="{BB962C8B-B14F-4D97-AF65-F5344CB8AC3E}">
        <p14:creationId xmlns:p14="http://schemas.microsoft.com/office/powerpoint/2010/main" val="18732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131</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CHAOS BASED IMAGE ENCRYPTION ALGORITHM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mohak bheda</dc:creator>
  <cp:lastModifiedBy>mohak bheda</cp:lastModifiedBy>
  <cp:revision>3</cp:revision>
  <dcterms:created xsi:type="dcterms:W3CDTF">2018-12-03T20:47:07Z</dcterms:created>
  <dcterms:modified xsi:type="dcterms:W3CDTF">2018-12-03T22:46:31Z</dcterms:modified>
</cp:coreProperties>
</file>