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05C4C-3B49-4912-B886-BD5727F9B087}" v="5" dt="2022-11-13T08:19:14.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snapToGrid="0">
      <p:cViewPr varScale="1">
        <p:scale>
          <a:sx n="91" d="100"/>
          <a:sy n="91" d="100"/>
        </p:scale>
        <p:origin x="1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Bhoge" userId="8d2f548a-499d-41ad-93d4-21b3e6d8c8a2" providerId="ADAL" clId="{50305C4C-3B49-4912-B886-BD5727F9B087}"/>
    <pc:docChg chg="undo custSel modSld">
      <pc:chgData name="Manish Bhoge" userId="8d2f548a-499d-41ad-93d4-21b3e6d8c8a2" providerId="ADAL" clId="{50305C4C-3B49-4912-B886-BD5727F9B087}" dt="2022-11-13T08:32:07.345" v="353" actId="20577"/>
      <pc:docMkLst>
        <pc:docMk/>
      </pc:docMkLst>
      <pc:sldChg chg="modSp mod">
        <pc:chgData name="Manish Bhoge" userId="8d2f548a-499d-41ad-93d4-21b3e6d8c8a2" providerId="ADAL" clId="{50305C4C-3B49-4912-B886-BD5727F9B087}" dt="2022-11-13T08:06:44.638" v="98"/>
        <pc:sldMkLst>
          <pc:docMk/>
          <pc:sldMk cId="3645533362" sldId="256"/>
        </pc:sldMkLst>
        <pc:spChg chg="mod">
          <ac:chgData name="Manish Bhoge" userId="8d2f548a-499d-41ad-93d4-21b3e6d8c8a2" providerId="ADAL" clId="{50305C4C-3B49-4912-B886-BD5727F9B087}" dt="2022-11-13T08:06:44.638" v="98"/>
          <ac:spMkLst>
            <pc:docMk/>
            <pc:sldMk cId="3645533362" sldId="256"/>
            <ac:spMk id="3" creationId="{E4DDF65F-C00E-77C6-1F38-0BBB852C6C63}"/>
          </ac:spMkLst>
        </pc:spChg>
      </pc:sldChg>
      <pc:sldChg chg="addSp delSp modSp mod">
        <pc:chgData name="Manish Bhoge" userId="8d2f548a-499d-41ad-93d4-21b3e6d8c8a2" providerId="ADAL" clId="{50305C4C-3B49-4912-B886-BD5727F9B087}" dt="2022-11-13T08:32:07.345" v="353" actId="20577"/>
        <pc:sldMkLst>
          <pc:docMk/>
          <pc:sldMk cId="2370739238" sldId="258"/>
        </pc:sldMkLst>
        <pc:spChg chg="mod">
          <ac:chgData name="Manish Bhoge" userId="8d2f548a-499d-41ad-93d4-21b3e6d8c8a2" providerId="ADAL" clId="{50305C4C-3B49-4912-B886-BD5727F9B087}" dt="2022-11-13T08:32:07.345" v="353" actId="20577"/>
          <ac:spMkLst>
            <pc:docMk/>
            <pc:sldMk cId="2370739238" sldId="258"/>
            <ac:spMk id="3" creationId="{3D4EDD4C-DD7A-A47D-A493-847644F08771}"/>
          </ac:spMkLst>
        </pc:spChg>
        <pc:spChg chg="add del">
          <ac:chgData name="Manish Bhoge" userId="8d2f548a-499d-41ad-93d4-21b3e6d8c8a2" providerId="ADAL" clId="{50305C4C-3B49-4912-B886-BD5727F9B087}" dt="2022-11-13T08:19:14.372" v="260"/>
          <ac:spMkLst>
            <pc:docMk/>
            <pc:sldMk cId="2370739238" sldId="258"/>
            <ac:spMk id="4" creationId="{63B6B60D-B324-76A4-8BD0-B8D6E3312669}"/>
          </ac:spMkLst>
        </pc:spChg>
        <pc:picChg chg="add del mod">
          <ac:chgData name="Manish Bhoge" userId="8d2f548a-499d-41ad-93d4-21b3e6d8c8a2" providerId="ADAL" clId="{50305C4C-3B49-4912-B886-BD5727F9B087}" dt="2022-11-13T08:24:37.468" v="303" actId="478"/>
          <ac:picMkLst>
            <pc:docMk/>
            <pc:sldMk cId="2370739238" sldId="258"/>
            <ac:picMk id="6" creationId="{DE893FCA-F5F7-CF01-1CED-79DF492CB74B}"/>
          </ac:picMkLst>
        </pc:picChg>
        <pc:picChg chg="add del mod">
          <ac:chgData name="Manish Bhoge" userId="8d2f548a-499d-41ad-93d4-21b3e6d8c8a2" providerId="ADAL" clId="{50305C4C-3B49-4912-B886-BD5727F9B087}" dt="2022-11-13T08:30:19.714" v="344" actId="478"/>
          <ac:picMkLst>
            <pc:docMk/>
            <pc:sldMk cId="2370739238" sldId="258"/>
            <ac:picMk id="8" creationId="{5E5B5B0C-01E2-AFB6-6911-439CF00B75B6}"/>
          </ac:picMkLst>
        </pc:picChg>
      </pc:sldChg>
      <pc:sldChg chg="addSp delSp modSp mod">
        <pc:chgData name="Manish Bhoge" userId="8d2f548a-499d-41ad-93d4-21b3e6d8c8a2" providerId="ADAL" clId="{50305C4C-3B49-4912-B886-BD5727F9B087}" dt="2022-11-13T08:05:58.747" v="97" actId="1035"/>
        <pc:sldMkLst>
          <pc:docMk/>
          <pc:sldMk cId="19211340" sldId="259"/>
        </pc:sldMkLst>
        <pc:spChg chg="mod">
          <ac:chgData name="Manish Bhoge" userId="8d2f548a-499d-41ad-93d4-21b3e6d8c8a2" providerId="ADAL" clId="{50305C4C-3B49-4912-B886-BD5727F9B087}" dt="2022-11-13T08:05:58.747" v="97" actId="1035"/>
          <ac:spMkLst>
            <pc:docMk/>
            <pc:sldMk cId="19211340" sldId="259"/>
            <ac:spMk id="4" creationId="{72D9B3DF-69CA-40B3-A322-6E2E1F9A3569}"/>
          </ac:spMkLst>
        </pc:spChg>
        <pc:spChg chg="add del mod">
          <ac:chgData name="Manish Bhoge" userId="8d2f548a-499d-41ad-93d4-21b3e6d8c8a2" providerId="ADAL" clId="{50305C4C-3B49-4912-B886-BD5727F9B087}" dt="2022-11-13T08:03:22.421" v="2" actId="478"/>
          <ac:spMkLst>
            <pc:docMk/>
            <pc:sldMk cId="19211340" sldId="259"/>
            <ac:spMk id="8" creationId="{4CAEBC10-AF78-066C-70DE-5973452B5ED5}"/>
          </ac:spMkLst>
        </pc:spChg>
        <pc:spChg chg="add mod">
          <ac:chgData name="Manish Bhoge" userId="8d2f548a-499d-41ad-93d4-21b3e6d8c8a2" providerId="ADAL" clId="{50305C4C-3B49-4912-B886-BD5727F9B087}" dt="2022-11-13T08:05:42.639" v="86" actId="1076"/>
          <ac:spMkLst>
            <pc:docMk/>
            <pc:sldMk cId="19211340" sldId="259"/>
            <ac:spMk id="9" creationId="{3581515A-9447-5A2D-78A5-AA7B0CC3525E}"/>
          </ac:spMkLst>
        </pc:spChg>
        <pc:cxnChg chg="mod">
          <ac:chgData name="Manish Bhoge" userId="8d2f548a-499d-41ad-93d4-21b3e6d8c8a2" providerId="ADAL" clId="{50305C4C-3B49-4912-B886-BD5727F9B087}" dt="2022-11-13T08:05:48.335" v="87" actId="1076"/>
          <ac:cxnSpMkLst>
            <pc:docMk/>
            <pc:sldMk cId="19211340" sldId="259"/>
            <ac:cxnSpMk id="6" creationId="{D512DAA2-B265-717C-E4B3-C6947BB4A14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5C3B44B-7322-429E-879B-84C1E521CE6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840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092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4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489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99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18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5F95F-392E-4A0D-91C8-5F922EBEDEC7}"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3B44B-7322-429E-879B-84C1E521CE6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99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5F95F-392E-4A0D-91C8-5F922EBEDEC7}"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3B44B-7322-429E-879B-84C1E521CE6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082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5F95F-392E-4A0D-91C8-5F922EBEDEC7}"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3B44B-7322-429E-879B-84C1E521CE65}" type="slidenum">
              <a:rPr lang="en-US" smtClean="0"/>
              <a:t>‹#›</a:t>
            </a:fld>
            <a:endParaRPr lang="en-US"/>
          </a:p>
        </p:txBody>
      </p:sp>
    </p:spTree>
    <p:extLst>
      <p:ext uri="{BB962C8B-B14F-4D97-AF65-F5344CB8AC3E}">
        <p14:creationId xmlns:p14="http://schemas.microsoft.com/office/powerpoint/2010/main" val="345057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731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98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35F95F-392E-4A0D-91C8-5F922EBEDEC7}" type="datetimeFigureOut">
              <a:rPr lang="en-US" smtClean="0"/>
              <a:t>11/13/2022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C3B44B-7322-429E-879B-84C1E521CE6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781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4028-8CE2-A5F9-EE7F-4F479E465CCD}"/>
              </a:ext>
            </a:extLst>
          </p:cNvPr>
          <p:cNvSpPr>
            <a:spLocks noGrp="1"/>
          </p:cNvSpPr>
          <p:nvPr>
            <p:ph type="ctrTitle"/>
          </p:nvPr>
        </p:nvSpPr>
        <p:spPr/>
        <p:txBody>
          <a:bodyPr/>
          <a:lstStyle/>
          <a:p>
            <a:r>
              <a:rPr lang="en-US" dirty="0"/>
              <a:t>Data Fanatics Team</a:t>
            </a:r>
          </a:p>
        </p:txBody>
      </p:sp>
      <p:sp>
        <p:nvSpPr>
          <p:cNvPr id="3" name="Subtitle 2">
            <a:extLst>
              <a:ext uri="{FF2B5EF4-FFF2-40B4-BE49-F238E27FC236}">
                <a16:creationId xmlns:a16="http://schemas.microsoft.com/office/drawing/2014/main" id="{E4DDF65F-C00E-77C6-1F38-0BBB852C6C63}"/>
              </a:ext>
            </a:extLst>
          </p:cNvPr>
          <p:cNvSpPr>
            <a:spLocks noGrp="1"/>
          </p:cNvSpPr>
          <p:nvPr>
            <p:ph type="subTitle" idx="1"/>
          </p:nvPr>
        </p:nvSpPr>
        <p:spPr/>
        <p:txBody>
          <a:bodyPr/>
          <a:lstStyle/>
          <a:p>
            <a:r>
              <a:rPr lang="en-US" dirty="0"/>
              <a:t>eCommerce platform Hackathon Case study</a:t>
            </a:r>
          </a:p>
        </p:txBody>
      </p:sp>
    </p:spTree>
    <p:extLst>
      <p:ext uri="{BB962C8B-B14F-4D97-AF65-F5344CB8AC3E}">
        <p14:creationId xmlns:p14="http://schemas.microsoft.com/office/powerpoint/2010/main" val="364553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D9B3DF-69CA-40B3-A322-6E2E1F9A3569}"/>
              </a:ext>
            </a:extLst>
          </p:cNvPr>
          <p:cNvSpPr txBox="1"/>
          <p:nvPr/>
        </p:nvSpPr>
        <p:spPr>
          <a:xfrm>
            <a:off x="1442905" y="928038"/>
            <a:ext cx="5880683" cy="499489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Problem Statement</a:t>
            </a:r>
          </a:p>
          <a:p>
            <a:pPr marL="285750" indent="-285750">
              <a:lnSpc>
                <a:spcPct val="200000"/>
              </a:lnSpc>
              <a:buFont typeface="Arial" panose="020B0604020202020204" pitchFamily="34" charset="0"/>
              <a:buChar char="•"/>
            </a:pPr>
            <a:r>
              <a:rPr lang="en-US" dirty="0"/>
              <a:t>Understanding Source Data</a:t>
            </a:r>
          </a:p>
          <a:p>
            <a:pPr marL="285750" indent="-285750">
              <a:lnSpc>
                <a:spcPct val="200000"/>
              </a:lnSpc>
              <a:buFont typeface="Arial" panose="020B0604020202020204" pitchFamily="34" charset="0"/>
              <a:buChar char="•"/>
            </a:pPr>
            <a:r>
              <a:rPr lang="en-US" dirty="0"/>
              <a:t>Data Analytics Approach Map</a:t>
            </a:r>
          </a:p>
          <a:p>
            <a:pPr marL="285750" indent="-285750">
              <a:lnSpc>
                <a:spcPct val="200000"/>
              </a:lnSpc>
              <a:buFont typeface="Arial" panose="020B0604020202020204" pitchFamily="34" charset="0"/>
              <a:buChar char="•"/>
            </a:pPr>
            <a:r>
              <a:rPr lang="en-US" dirty="0"/>
              <a:t>Exploratory Analysis &amp; Observation</a:t>
            </a:r>
          </a:p>
          <a:p>
            <a:pPr marL="285750" indent="-285750">
              <a:lnSpc>
                <a:spcPct val="200000"/>
              </a:lnSpc>
              <a:buFont typeface="Arial" panose="020B0604020202020204" pitchFamily="34" charset="0"/>
              <a:buChar char="•"/>
            </a:pPr>
            <a:r>
              <a:rPr lang="en-US" dirty="0"/>
              <a:t>Data Cleansing</a:t>
            </a:r>
          </a:p>
          <a:p>
            <a:pPr marL="285750" indent="-285750">
              <a:lnSpc>
                <a:spcPct val="200000"/>
              </a:lnSpc>
              <a:buFont typeface="Arial" panose="020B0604020202020204" pitchFamily="34" charset="0"/>
              <a:buChar char="•"/>
            </a:pPr>
            <a:r>
              <a:rPr lang="en-US" dirty="0"/>
              <a:t>Dataset Preparation For Machine Learning Model</a:t>
            </a:r>
          </a:p>
          <a:p>
            <a:pPr marL="285750" indent="-285750">
              <a:lnSpc>
                <a:spcPct val="200000"/>
              </a:lnSpc>
              <a:buFont typeface="Arial" panose="020B0604020202020204" pitchFamily="34" charset="0"/>
              <a:buChar char="•"/>
            </a:pPr>
            <a:r>
              <a:rPr lang="en-US" dirty="0"/>
              <a:t>Model(s) Implementation</a:t>
            </a:r>
          </a:p>
          <a:p>
            <a:pPr marL="285750" indent="-285750">
              <a:lnSpc>
                <a:spcPct val="200000"/>
              </a:lnSpc>
              <a:buFont typeface="Arial" panose="020B0604020202020204" pitchFamily="34" charset="0"/>
              <a:buChar char="•"/>
            </a:pPr>
            <a:r>
              <a:rPr lang="en-US" dirty="0"/>
              <a:t>Model Score Comparison</a:t>
            </a:r>
          </a:p>
          <a:p>
            <a:pPr marL="285750" indent="-285750">
              <a:lnSpc>
                <a:spcPct val="200000"/>
              </a:lnSpc>
              <a:buFont typeface="Arial" panose="020B0604020202020204" pitchFamily="34" charset="0"/>
              <a:buChar char="•"/>
            </a:pPr>
            <a:r>
              <a:rPr lang="en-US" dirty="0"/>
              <a:t>Analytics Output &amp; Conclusion </a:t>
            </a:r>
          </a:p>
        </p:txBody>
      </p:sp>
      <p:cxnSp>
        <p:nvCxnSpPr>
          <p:cNvPr id="6" name="Straight Connector 5">
            <a:extLst>
              <a:ext uri="{FF2B5EF4-FFF2-40B4-BE49-F238E27FC236}">
                <a16:creationId xmlns:a16="http://schemas.microsoft.com/office/drawing/2014/main" id="{D512DAA2-B265-717C-E4B3-C6947BB4A141}"/>
              </a:ext>
            </a:extLst>
          </p:cNvPr>
          <p:cNvCxnSpPr>
            <a:cxnSpLocks/>
          </p:cNvCxnSpPr>
          <p:nvPr/>
        </p:nvCxnSpPr>
        <p:spPr>
          <a:xfrm>
            <a:off x="1518407" y="922789"/>
            <a:ext cx="4886587"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3581515A-9447-5A2D-78A5-AA7B0CC3525E}"/>
              </a:ext>
            </a:extLst>
          </p:cNvPr>
          <p:cNvSpPr txBox="1">
            <a:spLocks/>
          </p:cNvSpPr>
          <p:nvPr/>
        </p:nvSpPr>
        <p:spPr>
          <a:xfrm>
            <a:off x="1442905" y="398172"/>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1921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A164-F715-D2FC-05DB-43C1E56E966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118EEA2-B17A-95FC-3127-5C65A277A789}"/>
              </a:ext>
            </a:extLst>
          </p:cNvPr>
          <p:cNvSpPr>
            <a:spLocks noGrp="1"/>
          </p:cNvSpPr>
          <p:nvPr>
            <p:ph idx="1"/>
          </p:nvPr>
        </p:nvSpPr>
        <p:spPr/>
        <p:txBody>
          <a:bodyPr/>
          <a:lstStyle/>
          <a:p>
            <a:pPr marL="0" indent="0">
              <a:buNone/>
            </a:pPr>
            <a:r>
              <a:rPr lang="en-US" dirty="0"/>
              <a:t>You are a data scientist at </a:t>
            </a:r>
            <a:r>
              <a:rPr lang="en-US" dirty="0" err="1"/>
              <a:t>Megakkart</a:t>
            </a:r>
            <a:r>
              <a:rPr lang="en-US" dirty="0"/>
              <a:t> the largest eCommerce platform in the country. Owing to the festive season </a:t>
            </a:r>
            <a:r>
              <a:rPr lang="en-US" dirty="0" err="1"/>
              <a:t>Megakkart</a:t>
            </a:r>
            <a:r>
              <a:rPr lang="en-US" dirty="0"/>
              <a:t> is planning a ‘Super Festive Sale’ where it wants to achieve GMV sales of INR 500 crores. You are being provided with the user data for the past one year on various parameters mentioned below. You need to identify whether the user on the web portal will make a purchase or not. The company plans to work on various hooks for customers who are at risk of not making a purchase. Your analysis and machine learning model will help the product team to plan these hooks.</a:t>
            </a:r>
          </a:p>
        </p:txBody>
      </p:sp>
    </p:spTree>
    <p:extLst>
      <p:ext uri="{BB962C8B-B14F-4D97-AF65-F5344CB8AC3E}">
        <p14:creationId xmlns:p14="http://schemas.microsoft.com/office/powerpoint/2010/main" val="192616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D51B-10F6-FF24-E86F-E9C0F7D1468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3D4EDD4C-DD7A-A47D-A493-847644F08771}"/>
              </a:ext>
            </a:extLst>
          </p:cNvPr>
          <p:cNvSpPr>
            <a:spLocks noGrp="1"/>
          </p:cNvSpPr>
          <p:nvPr>
            <p:ph idx="1"/>
          </p:nvPr>
        </p:nvSpPr>
        <p:spPr>
          <a:xfrm>
            <a:off x="1451579" y="2015732"/>
            <a:ext cx="10242674" cy="3450613"/>
          </a:xfrm>
        </p:spPr>
        <p:txBody>
          <a:bodyPr/>
          <a:lstStyle/>
          <a:p>
            <a:r>
              <a:rPr lang="en-US" dirty="0"/>
              <a:t>The given dataset has a number of </a:t>
            </a:r>
            <a:r>
              <a:rPr lang="en-US" b="1" dirty="0"/>
              <a:t>40000</a:t>
            </a:r>
            <a:r>
              <a:rPr lang="en-US" dirty="0"/>
              <a:t> </a:t>
            </a:r>
            <a:r>
              <a:rPr lang="en-US" b="1" dirty="0"/>
              <a:t>observations</a:t>
            </a:r>
            <a:r>
              <a:rPr lang="en-US" dirty="0"/>
              <a:t> and </a:t>
            </a:r>
            <a:r>
              <a:rPr lang="en-US" b="1" dirty="0"/>
              <a:t>18</a:t>
            </a:r>
            <a:r>
              <a:rPr lang="en-US" dirty="0"/>
              <a:t> </a:t>
            </a:r>
            <a:r>
              <a:rPr lang="en-US" b="1" dirty="0"/>
              <a:t>features</a:t>
            </a:r>
          </a:p>
          <a:p>
            <a:r>
              <a:rPr lang="en-US" b="1" dirty="0"/>
              <a:t>Session_ID </a:t>
            </a:r>
            <a:r>
              <a:rPr lang="en-US" dirty="0"/>
              <a:t>is the unique key of this dataset</a:t>
            </a:r>
          </a:p>
          <a:p>
            <a:pPr>
              <a:lnSpc>
                <a:spcPct val="100000"/>
              </a:lnSpc>
            </a:pPr>
            <a:r>
              <a:rPr lang="en-US" b="1" dirty="0"/>
              <a:t>Continuous Variable = </a:t>
            </a:r>
            <a:r>
              <a:rPr lang="en-US" dirty="0"/>
              <a:t>[</a:t>
            </a:r>
            <a:r>
              <a:rPr lang="en-US" sz="1400" dirty="0"/>
              <a:t>'administrative', '</a:t>
            </a:r>
            <a:r>
              <a:rPr lang="en-US" sz="1400" dirty="0" err="1"/>
              <a:t>administrative_duration</a:t>
            </a:r>
            <a:r>
              <a:rPr lang="en-US" sz="1400" dirty="0"/>
              <a:t>', 'informational', '</a:t>
            </a:r>
            <a:r>
              <a:rPr lang="en-US" sz="1400" dirty="0" err="1"/>
              <a:t>informational_duration</a:t>
            </a:r>
            <a:r>
              <a:rPr lang="en-US" sz="1400" dirty="0"/>
              <a:t>', '</a:t>
            </a:r>
            <a:r>
              <a:rPr lang="en-US" sz="1400" dirty="0" err="1"/>
              <a:t>productrelated</a:t>
            </a:r>
            <a:r>
              <a:rPr lang="en-US" sz="1400" dirty="0"/>
              <a:t>', '</a:t>
            </a:r>
            <a:r>
              <a:rPr lang="en-US" sz="1400" dirty="0" err="1"/>
              <a:t>productrelated_duration</a:t>
            </a:r>
            <a:r>
              <a:rPr lang="en-US" sz="1400" dirty="0"/>
              <a:t>', '</a:t>
            </a:r>
            <a:r>
              <a:rPr lang="en-US" sz="1400" dirty="0" err="1"/>
              <a:t>bouncerates</a:t>
            </a:r>
            <a:r>
              <a:rPr lang="en-US" sz="1400" dirty="0"/>
              <a:t>', '</a:t>
            </a:r>
            <a:r>
              <a:rPr lang="en-US" sz="1400" dirty="0" err="1"/>
              <a:t>exitrates</a:t>
            </a:r>
            <a:r>
              <a:rPr lang="en-US" sz="1400" dirty="0"/>
              <a:t>', '</a:t>
            </a:r>
            <a:r>
              <a:rPr lang="en-US" sz="1400" dirty="0" err="1"/>
              <a:t>pagevalues</a:t>
            </a:r>
            <a:r>
              <a:rPr lang="en-US" sz="1400" dirty="0"/>
              <a:t>’,  '</a:t>
            </a:r>
            <a:r>
              <a:rPr lang="en-US" sz="1400" dirty="0" err="1"/>
              <a:t>specialday</a:t>
            </a:r>
            <a:r>
              <a:rPr lang="en-US" sz="1400" dirty="0"/>
              <a:t>', 'region',  'weekend’</a:t>
            </a:r>
            <a:r>
              <a:rPr lang="en-US" dirty="0"/>
              <a:t>]</a:t>
            </a:r>
          </a:p>
          <a:p>
            <a:pPr>
              <a:lnSpc>
                <a:spcPct val="100000"/>
              </a:lnSpc>
            </a:pPr>
            <a:r>
              <a:rPr lang="en-US" b="1" dirty="0"/>
              <a:t>Categorical Variable = [</a:t>
            </a:r>
            <a:r>
              <a:rPr lang="en-US" sz="1400" dirty="0"/>
              <a:t>'month', '</a:t>
            </a:r>
            <a:r>
              <a:rPr lang="en-US" sz="1400" dirty="0" err="1"/>
              <a:t>operatingsystems</a:t>
            </a:r>
            <a:r>
              <a:rPr lang="en-US" sz="1400" dirty="0"/>
              <a:t>', 'browser', '</a:t>
            </a:r>
            <a:r>
              <a:rPr lang="en-US" sz="1400" dirty="0" err="1"/>
              <a:t>traffictype</a:t>
            </a:r>
            <a:r>
              <a:rPr lang="en-US" sz="1400" dirty="0"/>
              <a:t>', '</a:t>
            </a:r>
            <a:r>
              <a:rPr lang="en-US" sz="1400" dirty="0" err="1"/>
              <a:t>visitortype</a:t>
            </a:r>
            <a:r>
              <a:rPr lang="en-US" sz="1400" dirty="0"/>
              <a:t>’</a:t>
            </a:r>
            <a:r>
              <a:rPr lang="en-US" b="1" dirty="0"/>
              <a:t>]</a:t>
            </a:r>
          </a:p>
          <a:p>
            <a:pPr>
              <a:lnSpc>
                <a:spcPct val="100000"/>
              </a:lnSpc>
            </a:pPr>
            <a:endParaRPr lang="en-US" dirty="0"/>
          </a:p>
          <a:p>
            <a:endParaRPr lang="en-US" b="1" dirty="0"/>
          </a:p>
        </p:txBody>
      </p:sp>
    </p:spTree>
    <p:extLst>
      <p:ext uri="{BB962C8B-B14F-4D97-AF65-F5344CB8AC3E}">
        <p14:creationId xmlns:p14="http://schemas.microsoft.com/office/powerpoint/2010/main" val="2370739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TotalTime>
  <Words>230</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Data Fanatics Team</vt:lpstr>
      <vt:lpstr>PowerPoint Presentation</vt:lpstr>
      <vt:lpstr>Problem Statement</vt:lpstr>
      <vt:lpstr>Data understanding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Fanatics Team</dc:title>
  <dc:creator>Manish Bhoge</dc:creator>
  <cp:lastModifiedBy>Manish Bhoge</cp:lastModifiedBy>
  <cp:revision>1</cp:revision>
  <dcterms:created xsi:type="dcterms:W3CDTF">2022-11-13T07:53:08Z</dcterms:created>
  <dcterms:modified xsi:type="dcterms:W3CDTF">2022-11-13T08:32:15Z</dcterms:modified>
</cp:coreProperties>
</file>