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9" r:id="rId3"/>
    <p:sldId id="257" r:id="rId4"/>
    <p:sldId id="258" r:id="rId5"/>
    <p:sldId id="260" r:id="rId6"/>
    <p:sldId id="261" r:id="rId7"/>
    <p:sldId id="263" r:id="rId8"/>
    <p:sldId id="269" r:id="rId9"/>
    <p:sldId id="266" r:id="rId10"/>
    <p:sldId id="262" r:id="rId11"/>
    <p:sldId id="267" r:id="rId12"/>
    <p:sldId id="268"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05C4C-3B49-4912-B886-BD5727F9B087}" v="57" dt="2022-11-13T15:26:47.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4" autoAdjust="0"/>
    <p:restoredTop sz="81302" autoAdjust="0"/>
  </p:normalViewPr>
  <p:slideViewPr>
    <p:cSldViewPr snapToGrid="0">
      <p:cViewPr varScale="1">
        <p:scale>
          <a:sx n="74" d="100"/>
          <a:sy n="74" d="100"/>
        </p:scale>
        <p:origin x="79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Bhoge" userId="8d2f548a-499d-41ad-93d4-21b3e6d8c8a2" providerId="ADAL" clId="{50305C4C-3B49-4912-B886-BD5727F9B087}"/>
    <pc:docChg chg="undo custSel addSld delSld modSld sldOrd">
      <pc:chgData name="Manish Bhoge" userId="8d2f548a-499d-41ad-93d4-21b3e6d8c8a2" providerId="ADAL" clId="{50305C4C-3B49-4912-B886-BD5727F9B087}" dt="2022-11-13T15:26:51.648" v="5461" actId="20577"/>
      <pc:docMkLst>
        <pc:docMk/>
      </pc:docMkLst>
      <pc:sldChg chg="addSp modSp mod">
        <pc:chgData name="Manish Bhoge" userId="8d2f548a-499d-41ad-93d4-21b3e6d8c8a2" providerId="ADAL" clId="{50305C4C-3B49-4912-B886-BD5727F9B087}" dt="2022-11-13T15:25:37.232" v="5451" actId="1076"/>
        <pc:sldMkLst>
          <pc:docMk/>
          <pc:sldMk cId="3645533362" sldId="256"/>
        </pc:sldMkLst>
        <pc:spChg chg="mod">
          <ac:chgData name="Manish Bhoge" userId="8d2f548a-499d-41ad-93d4-21b3e6d8c8a2" providerId="ADAL" clId="{50305C4C-3B49-4912-B886-BD5727F9B087}" dt="2022-11-13T08:06:44.638" v="98"/>
          <ac:spMkLst>
            <pc:docMk/>
            <pc:sldMk cId="3645533362" sldId="256"/>
            <ac:spMk id="3" creationId="{E4DDF65F-C00E-77C6-1F38-0BBB852C6C63}"/>
          </ac:spMkLst>
        </pc:spChg>
        <pc:spChg chg="add mod">
          <ac:chgData name="Manish Bhoge" userId="8d2f548a-499d-41ad-93d4-21b3e6d8c8a2" providerId="ADAL" clId="{50305C4C-3B49-4912-B886-BD5727F9B087}" dt="2022-11-13T15:25:37.232" v="5451" actId="1076"/>
          <ac:spMkLst>
            <pc:docMk/>
            <pc:sldMk cId="3645533362" sldId="256"/>
            <ac:spMk id="5" creationId="{8D0C719E-6C76-DCE4-F0B1-E44ECC0B9D3E}"/>
          </ac:spMkLst>
        </pc:spChg>
      </pc:sldChg>
      <pc:sldChg chg="modSp mod">
        <pc:chgData name="Manish Bhoge" userId="8d2f548a-499d-41ad-93d4-21b3e6d8c8a2" providerId="ADAL" clId="{50305C4C-3B49-4912-B886-BD5727F9B087}" dt="2022-11-13T15:26:06.842" v="5452" actId="13926"/>
        <pc:sldMkLst>
          <pc:docMk/>
          <pc:sldMk cId="1926169359" sldId="257"/>
        </pc:sldMkLst>
        <pc:spChg chg="mod">
          <ac:chgData name="Manish Bhoge" userId="8d2f548a-499d-41ad-93d4-21b3e6d8c8a2" providerId="ADAL" clId="{50305C4C-3B49-4912-B886-BD5727F9B087}" dt="2022-11-13T15:26:06.842" v="5452" actId="13926"/>
          <ac:spMkLst>
            <pc:docMk/>
            <pc:sldMk cId="1926169359" sldId="257"/>
            <ac:spMk id="3" creationId="{8118EEA2-B17A-95FC-3127-5C65A277A789}"/>
          </ac:spMkLst>
        </pc:spChg>
      </pc:sldChg>
      <pc:sldChg chg="addSp delSp modSp mod">
        <pc:chgData name="Manish Bhoge" userId="8d2f548a-499d-41ad-93d4-21b3e6d8c8a2" providerId="ADAL" clId="{50305C4C-3B49-4912-B886-BD5727F9B087}" dt="2022-11-13T13:48:39.058" v="2856" actId="14100"/>
        <pc:sldMkLst>
          <pc:docMk/>
          <pc:sldMk cId="2370739238" sldId="258"/>
        </pc:sldMkLst>
        <pc:spChg chg="mod">
          <ac:chgData name="Manish Bhoge" userId="8d2f548a-499d-41ad-93d4-21b3e6d8c8a2" providerId="ADAL" clId="{50305C4C-3B49-4912-B886-BD5727F9B087}" dt="2022-11-13T13:48:39.058" v="2856" actId="14100"/>
          <ac:spMkLst>
            <pc:docMk/>
            <pc:sldMk cId="2370739238" sldId="258"/>
            <ac:spMk id="3" creationId="{3D4EDD4C-DD7A-A47D-A493-847644F08771}"/>
          </ac:spMkLst>
        </pc:spChg>
        <pc:spChg chg="add del">
          <ac:chgData name="Manish Bhoge" userId="8d2f548a-499d-41ad-93d4-21b3e6d8c8a2" providerId="ADAL" clId="{50305C4C-3B49-4912-B886-BD5727F9B087}" dt="2022-11-13T08:19:14.372" v="260"/>
          <ac:spMkLst>
            <pc:docMk/>
            <pc:sldMk cId="2370739238" sldId="258"/>
            <ac:spMk id="4" creationId="{63B6B60D-B324-76A4-8BD0-B8D6E3312669}"/>
          </ac:spMkLst>
        </pc:spChg>
        <pc:picChg chg="add del mod">
          <ac:chgData name="Manish Bhoge" userId="8d2f548a-499d-41ad-93d4-21b3e6d8c8a2" providerId="ADAL" clId="{50305C4C-3B49-4912-B886-BD5727F9B087}" dt="2022-11-13T12:56:30.560" v="2031"/>
          <ac:picMkLst>
            <pc:docMk/>
            <pc:sldMk cId="2370739238" sldId="258"/>
            <ac:picMk id="5" creationId="{1601C629-2909-D359-A720-4E759A2DE9D5}"/>
          </ac:picMkLst>
        </pc:picChg>
        <pc:picChg chg="add del mod">
          <ac:chgData name="Manish Bhoge" userId="8d2f548a-499d-41ad-93d4-21b3e6d8c8a2" providerId="ADAL" clId="{50305C4C-3B49-4912-B886-BD5727F9B087}" dt="2022-11-13T08:24:37.468" v="303" actId="478"/>
          <ac:picMkLst>
            <pc:docMk/>
            <pc:sldMk cId="2370739238" sldId="258"/>
            <ac:picMk id="6" creationId="{DE893FCA-F5F7-CF01-1CED-79DF492CB74B}"/>
          </ac:picMkLst>
        </pc:picChg>
        <pc:picChg chg="add del mod">
          <ac:chgData name="Manish Bhoge" userId="8d2f548a-499d-41ad-93d4-21b3e6d8c8a2" providerId="ADAL" clId="{50305C4C-3B49-4912-B886-BD5727F9B087}" dt="2022-11-13T08:30:19.714" v="344" actId="478"/>
          <ac:picMkLst>
            <pc:docMk/>
            <pc:sldMk cId="2370739238" sldId="258"/>
            <ac:picMk id="8" creationId="{5E5B5B0C-01E2-AFB6-6911-439CF00B75B6}"/>
          </ac:picMkLst>
        </pc:picChg>
      </pc:sldChg>
      <pc:sldChg chg="addSp delSp modSp mod">
        <pc:chgData name="Manish Bhoge" userId="8d2f548a-499d-41ad-93d4-21b3e6d8c8a2" providerId="ADAL" clId="{50305C4C-3B49-4912-B886-BD5727F9B087}" dt="2022-11-13T14:40:22.026" v="4124" actId="20577"/>
        <pc:sldMkLst>
          <pc:docMk/>
          <pc:sldMk cId="19211340" sldId="259"/>
        </pc:sldMkLst>
        <pc:spChg chg="mod">
          <ac:chgData name="Manish Bhoge" userId="8d2f548a-499d-41ad-93d4-21b3e6d8c8a2" providerId="ADAL" clId="{50305C4C-3B49-4912-B886-BD5727F9B087}" dt="2022-11-13T14:40:22.026" v="4124" actId="20577"/>
          <ac:spMkLst>
            <pc:docMk/>
            <pc:sldMk cId="19211340" sldId="259"/>
            <ac:spMk id="4" creationId="{72D9B3DF-69CA-40B3-A322-6E2E1F9A3569}"/>
          </ac:spMkLst>
        </pc:spChg>
        <pc:spChg chg="add del mod">
          <ac:chgData name="Manish Bhoge" userId="8d2f548a-499d-41ad-93d4-21b3e6d8c8a2" providerId="ADAL" clId="{50305C4C-3B49-4912-B886-BD5727F9B087}" dt="2022-11-13T08:03:22.421" v="2" actId="478"/>
          <ac:spMkLst>
            <pc:docMk/>
            <pc:sldMk cId="19211340" sldId="259"/>
            <ac:spMk id="8" creationId="{4CAEBC10-AF78-066C-70DE-5973452B5ED5}"/>
          </ac:spMkLst>
        </pc:spChg>
        <pc:spChg chg="add mod">
          <ac:chgData name="Manish Bhoge" userId="8d2f548a-499d-41ad-93d4-21b3e6d8c8a2" providerId="ADAL" clId="{50305C4C-3B49-4912-B886-BD5727F9B087}" dt="2022-11-13T08:05:42.639" v="86" actId="1076"/>
          <ac:spMkLst>
            <pc:docMk/>
            <pc:sldMk cId="19211340" sldId="259"/>
            <ac:spMk id="9" creationId="{3581515A-9447-5A2D-78A5-AA7B0CC3525E}"/>
          </ac:spMkLst>
        </pc:spChg>
        <pc:cxnChg chg="mod">
          <ac:chgData name="Manish Bhoge" userId="8d2f548a-499d-41ad-93d4-21b3e6d8c8a2" providerId="ADAL" clId="{50305C4C-3B49-4912-B886-BD5727F9B087}" dt="2022-11-13T08:05:48.335" v="87" actId="1076"/>
          <ac:cxnSpMkLst>
            <pc:docMk/>
            <pc:sldMk cId="19211340" sldId="259"/>
            <ac:cxnSpMk id="6" creationId="{D512DAA2-B265-717C-E4B3-C6947BB4A141}"/>
          </ac:cxnSpMkLst>
        </pc:cxnChg>
      </pc:sldChg>
      <pc:sldChg chg="addSp delSp modSp new mod">
        <pc:chgData name="Manish Bhoge" userId="8d2f548a-499d-41ad-93d4-21b3e6d8c8a2" providerId="ADAL" clId="{50305C4C-3B49-4912-B886-BD5727F9B087}" dt="2022-11-13T12:52:58.086" v="2018" actId="20577"/>
        <pc:sldMkLst>
          <pc:docMk/>
          <pc:sldMk cId="3908327984" sldId="260"/>
        </pc:sldMkLst>
        <pc:spChg chg="mod">
          <ac:chgData name="Manish Bhoge" userId="8d2f548a-499d-41ad-93d4-21b3e6d8c8a2" providerId="ADAL" clId="{50305C4C-3B49-4912-B886-BD5727F9B087}" dt="2022-11-13T11:29:31.410" v="363" actId="20577"/>
          <ac:spMkLst>
            <pc:docMk/>
            <pc:sldMk cId="3908327984" sldId="260"/>
            <ac:spMk id="2" creationId="{E3F73387-10E0-234C-6E52-1B8D3730D4C7}"/>
          </ac:spMkLst>
        </pc:spChg>
        <pc:spChg chg="del">
          <ac:chgData name="Manish Bhoge" userId="8d2f548a-499d-41ad-93d4-21b3e6d8c8a2" providerId="ADAL" clId="{50305C4C-3B49-4912-B886-BD5727F9B087}" dt="2022-11-13T11:40:41.192" v="366" actId="478"/>
          <ac:spMkLst>
            <pc:docMk/>
            <pc:sldMk cId="3908327984" sldId="260"/>
            <ac:spMk id="3" creationId="{5467D0CF-5AE3-12A3-D702-F260C33974A0}"/>
          </ac:spMkLst>
        </pc:spChg>
        <pc:spChg chg="add del mod">
          <ac:chgData name="Manish Bhoge" userId="8d2f548a-499d-41ad-93d4-21b3e6d8c8a2" providerId="ADAL" clId="{50305C4C-3B49-4912-B886-BD5727F9B087}" dt="2022-11-13T11:58:58.358" v="438" actId="478"/>
          <ac:spMkLst>
            <pc:docMk/>
            <pc:sldMk cId="3908327984" sldId="260"/>
            <ac:spMk id="4" creationId="{315B5EDB-5C5D-16D2-2A36-1B50A9891153}"/>
          </ac:spMkLst>
        </pc:spChg>
        <pc:spChg chg="add mod">
          <ac:chgData name="Manish Bhoge" userId="8d2f548a-499d-41ad-93d4-21b3e6d8c8a2" providerId="ADAL" clId="{50305C4C-3B49-4912-B886-BD5727F9B087}" dt="2022-11-13T12:08:06.015" v="683" actId="14100"/>
          <ac:spMkLst>
            <pc:docMk/>
            <pc:sldMk cId="3908327984" sldId="260"/>
            <ac:spMk id="5" creationId="{35DB224E-CB55-DE74-B145-29DB1CE3D2E0}"/>
          </ac:spMkLst>
        </pc:spChg>
        <pc:spChg chg="add mod">
          <ac:chgData name="Manish Bhoge" userId="8d2f548a-499d-41ad-93d4-21b3e6d8c8a2" providerId="ADAL" clId="{50305C4C-3B49-4912-B886-BD5727F9B087}" dt="2022-11-13T12:08:06.015" v="683" actId="14100"/>
          <ac:spMkLst>
            <pc:docMk/>
            <pc:sldMk cId="3908327984" sldId="260"/>
            <ac:spMk id="6" creationId="{DF894C6C-914A-062E-CDF6-EE0A1B09E96E}"/>
          </ac:spMkLst>
        </pc:spChg>
        <pc:spChg chg="add mod">
          <ac:chgData name="Manish Bhoge" userId="8d2f548a-499d-41ad-93d4-21b3e6d8c8a2" providerId="ADAL" clId="{50305C4C-3B49-4912-B886-BD5727F9B087}" dt="2022-11-13T12:10:49.790" v="748" actId="1076"/>
          <ac:spMkLst>
            <pc:docMk/>
            <pc:sldMk cId="3908327984" sldId="260"/>
            <ac:spMk id="7" creationId="{6AE95068-4D2D-78AA-F42B-9034A6D5782A}"/>
          </ac:spMkLst>
        </pc:spChg>
        <pc:spChg chg="add mod ord">
          <ac:chgData name="Manish Bhoge" userId="8d2f548a-499d-41ad-93d4-21b3e6d8c8a2" providerId="ADAL" clId="{50305C4C-3B49-4912-B886-BD5727F9B087}" dt="2022-11-13T12:08:10.214" v="684" actId="14100"/>
          <ac:spMkLst>
            <pc:docMk/>
            <pc:sldMk cId="3908327984" sldId="260"/>
            <ac:spMk id="8" creationId="{9148DAB4-ADFC-4841-9AA3-6A9342046EBF}"/>
          </ac:spMkLst>
        </pc:spChg>
        <pc:spChg chg="add mod">
          <ac:chgData name="Manish Bhoge" userId="8d2f548a-499d-41ad-93d4-21b3e6d8c8a2" providerId="ADAL" clId="{50305C4C-3B49-4912-B886-BD5727F9B087}" dt="2022-11-13T12:08:15.276" v="691" actId="1037"/>
          <ac:spMkLst>
            <pc:docMk/>
            <pc:sldMk cId="3908327984" sldId="260"/>
            <ac:spMk id="9" creationId="{0831B726-A61F-7959-E437-6F53ED37F9FB}"/>
          </ac:spMkLst>
        </pc:spChg>
        <pc:spChg chg="add mod">
          <ac:chgData name="Manish Bhoge" userId="8d2f548a-499d-41ad-93d4-21b3e6d8c8a2" providerId="ADAL" clId="{50305C4C-3B49-4912-B886-BD5727F9B087}" dt="2022-11-13T12:10:55.932" v="749" actId="1076"/>
          <ac:spMkLst>
            <pc:docMk/>
            <pc:sldMk cId="3908327984" sldId="260"/>
            <ac:spMk id="10" creationId="{E8C897A0-C87C-17C2-9FAF-D852CB0A50AA}"/>
          </ac:spMkLst>
        </pc:spChg>
        <pc:spChg chg="add mod">
          <ac:chgData name="Manish Bhoge" userId="8d2f548a-499d-41ad-93d4-21b3e6d8c8a2" providerId="ADAL" clId="{50305C4C-3B49-4912-B886-BD5727F9B087}" dt="2022-11-13T12:10:58.669" v="750" actId="1076"/>
          <ac:spMkLst>
            <pc:docMk/>
            <pc:sldMk cId="3908327984" sldId="260"/>
            <ac:spMk id="11" creationId="{A60B31F0-BF70-C534-1241-9A32DBE17B45}"/>
          </ac:spMkLst>
        </pc:spChg>
        <pc:spChg chg="add mod">
          <ac:chgData name="Manish Bhoge" userId="8d2f548a-499d-41ad-93d4-21b3e6d8c8a2" providerId="ADAL" clId="{50305C4C-3B49-4912-B886-BD5727F9B087}" dt="2022-11-13T12:52:58.086" v="2018" actId="20577"/>
          <ac:spMkLst>
            <pc:docMk/>
            <pc:sldMk cId="3908327984" sldId="260"/>
            <ac:spMk id="12" creationId="{95C2D431-11DC-E90B-9FEA-98894483E272}"/>
          </ac:spMkLst>
        </pc:spChg>
        <pc:spChg chg="add mod">
          <ac:chgData name="Manish Bhoge" userId="8d2f548a-499d-41ad-93d4-21b3e6d8c8a2" providerId="ADAL" clId="{50305C4C-3B49-4912-B886-BD5727F9B087}" dt="2022-11-13T12:11:01.019" v="751" actId="1076"/>
          <ac:spMkLst>
            <pc:docMk/>
            <pc:sldMk cId="3908327984" sldId="260"/>
            <ac:spMk id="13" creationId="{E2428746-3B34-C6FB-67F0-983C4ACD7227}"/>
          </ac:spMkLst>
        </pc:spChg>
        <pc:spChg chg="add mod">
          <ac:chgData name="Manish Bhoge" userId="8d2f548a-499d-41ad-93d4-21b3e6d8c8a2" providerId="ADAL" clId="{50305C4C-3B49-4912-B886-BD5727F9B087}" dt="2022-11-13T12:11:17.133" v="755" actId="1076"/>
          <ac:spMkLst>
            <pc:docMk/>
            <pc:sldMk cId="3908327984" sldId="260"/>
            <ac:spMk id="14" creationId="{D0FCDB2F-F8DF-26E0-3E6C-BC0236E0BDDD}"/>
          </ac:spMkLst>
        </pc:spChg>
        <pc:spChg chg="add mod">
          <ac:chgData name="Manish Bhoge" userId="8d2f548a-499d-41ad-93d4-21b3e6d8c8a2" providerId="ADAL" clId="{50305C4C-3B49-4912-B886-BD5727F9B087}" dt="2022-11-13T12:11:14.696" v="754" actId="1076"/>
          <ac:spMkLst>
            <pc:docMk/>
            <pc:sldMk cId="3908327984" sldId="260"/>
            <ac:spMk id="15" creationId="{1005F444-23E3-7D19-D0B5-10B2BD606813}"/>
          </ac:spMkLst>
        </pc:spChg>
        <pc:spChg chg="add mod">
          <ac:chgData name="Manish Bhoge" userId="8d2f548a-499d-41ad-93d4-21b3e6d8c8a2" providerId="ADAL" clId="{50305C4C-3B49-4912-B886-BD5727F9B087}" dt="2022-11-13T12:11:25.680" v="756" actId="1076"/>
          <ac:spMkLst>
            <pc:docMk/>
            <pc:sldMk cId="3908327984" sldId="260"/>
            <ac:spMk id="16" creationId="{970DEB7F-5AC6-BC2E-7B5C-E46B747B8E4A}"/>
          </ac:spMkLst>
        </pc:spChg>
        <pc:spChg chg="add mod">
          <ac:chgData name="Manish Bhoge" userId="8d2f548a-499d-41ad-93d4-21b3e6d8c8a2" providerId="ADAL" clId="{50305C4C-3B49-4912-B886-BD5727F9B087}" dt="2022-11-13T12:11:28.790" v="757" actId="1076"/>
          <ac:spMkLst>
            <pc:docMk/>
            <pc:sldMk cId="3908327984" sldId="260"/>
            <ac:spMk id="17" creationId="{89914E02-D3CB-6547-1C68-F4799AA7F942}"/>
          </ac:spMkLst>
        </pc:spChg>
        <pc:spChg chg="add mod">
          <ac:chgData name="Manish Bhoge" userId="8d2f548a-499d-41ad-93d4-21b3e6d8c8a2" providerId="ADAL" clId="{50305C4C-3B49-4912-B886-BD5727F9B087}" dt="2022-11-13T12:10:36.557" v="745" actId="1076"/>
          <ac:spMkLst>
            <pc:docMk/>
            <pc:sldMk cId="3908327984" sldId="260"/>
            <ac:spMk id="18" creationId="{5EEC982F-61C3-C407-77B7-732AEA02CBE5}"/>
          </ac:spMkLst>
        </pc:spChg>
        <pc:spChg chg="add mod">
          <ac:chgData name="Manish Bhoge" userId="8d2f548a-499d-41ad-93d4-21b3e6d8c8a2" providerId="ADAL" clId="{50305C4C-3B49-4912-B886-BD5727F9B087}" dt="2022-11-13T12:10:36.557" v="745" actId="1076"/>
          <ac:spMkLst>
            <pc:docMk/>
            <pc:sldMk cId="3908327984" sldId="260"/>
            <ac:spMk id="19" creationId="{80C0E61B-580C-EBE5-016B-7CBCEDD78901}"/>
          </ac:spMkLst>
        </pc:spChg>
        <pc:spChg chg="add mod">
          <ac:chgData name="Manish Bhoge" userId="8d2f548a-499d-41ad-93d4-21b3e6d8c8a2" providerId="ADAL" clId="{50305C4C-3B49-4912-B886-BD5727F9B087}" dt="2022-11-13T12:11:53.117" v="772" actId="20577"/>
          <ac:spMkLst>
            <pc:docMk/>
            <pc:sldMk cId="3908327984" sldId="260"/>
            <ac:spMk id="20" creationId="{67587D36-E4FA-B995-DF97-3497DE4356ED}"/>
          </ac:spMkLst>
        </pc:spChg>
        <pc:spChg chg="add mod">
          <ac:chgData name="Manish Bhoge" userId="8d2f548a-499d-41ad-93d4-21b3e6d8c8a2" providerId="ADAL" clId="{50305C4C-3B49-4912-B886-BD5727F9B087}" dt="2022-11-13T12:11:36.330" v="758" actId="1076"/>
          <ac:spMkLst>
            <pc:docMk/>
            <pc:sldMk cId="3908327984" sldId="260"/>
            <ac:spMk id="21" creationId="{3A086E21-C1B7-3EF5-4ACF-23417F389135}"/>
          </ac:spMkLst>
        </pc:spChg>
      </pc:sldChg>
      <pc:sldChg chg="addSp delSp modSp new mod">
        <pc:chgData name="Manish Bhoge" userId="8d2f548a-499d-41ad-93d4-21b3e6d8c8a2" providerId="ADAL" clId="{50305C4C-3B49-4912-B886-BD5727F9B087}" dt="2022-11-13T14:03:32.508" v="3680" actId="20577"/>
        <pc:sldMkLst>
          <pc:docMk/>
          <pc:sldMk cId="2396876795" sldId="261"/>
        </pc:sldMkLst>
        <pc:spChg chg="mod">
          <ac:chgData name="Manish Bhoge" userId="8d2f548a-499d-41ad-93d4-21b3e6d8c8a2" providerId="ADAL" clId="{50305C4C-3B49-4912-B886-BD5727F9B087}" dt="2022-11-13T12:14:22.307" v="777" actId="20577"/>
          <ac:spMkLst>
            <pc:docMk/>
            <pc:sldMk cId="2396876795" sldId="261"/>
            <ac:spMk id="2" creationId="{DAF8CD01-C92C-A8D2-74C8-BF04EC3B7313}"/>
          </ac:spMkLst>
        </pc:spChg>
        <pc:spChg chg="del">
          <ac:chgData name="Manish Bhoge" userId="8d2f548a-499d-41ad-93d4-21b3e6d8c8a2" providerId="ADAL" clId="{50305C4C-3B49-4912-B886-BD5727F9B087}" dt="2022-11-13T11:25:46.682" v="356" actId="478"/>
          <ac:spMkLst>
            <pc:docMk/>
            <pc:sldMk cId="2396876795" sldId="261"/>
            <ac:spMk id="3" creationId="{22AB78E6-9FB9-49A3-4E72-A3E19C34FBDA}"/>
          </ac:spMkLst>
        </pc:spChg>
        <pc:spChg chg="add del mod">
          <ac:chgData name="Manish Bhoge" userId="8d2f548a-499d-41ad-93d4-21b3e6d8c8a2" providerId="ADAL" clId="{50305C4C-3B49-4912-B886-BD5727F9B087}" dt="2022-11-13T13:53:47.036" v="3286" actId="478"/>
          <ac:spMkLst>
            <pc:docMk/>
            <pc:sldMk cId="2396876795" sldId="261"/>
            <ac:spMk id="10" creationId="{B887962E-A513-5545-CF9E-6D7121AEC41E}"/>
          </ac:spMkLst>
        </pc:spChg>
        <pc:spChg chg="add mod">
          <ac:chgData name="Manish Bhoge" userId="8d2f548a-499d-41ad-93d4-21b3e6d8c8a2" providerId="ADAL" clId="{50305C4C-3B49-4912-B886-BD5727F9B087}" dt="2022-11-13T14:03:32.508" v="3680" actId="20577"/>
          <ac:spMkLst>
            <pc:docMk/>
            <pc:sldMk cId="2396876795" sldId="261"/>
            <ac:spMk id="11" creationId="{072DE706-E386-7B0E-8D5F-A886C0F685D9}"/>
          </ac:spMkLst>
        </pc:spChg>
        <pc:picChg chg="add del mod">
          <ac:chgData name="Manish Bhoge" userId="8d2f548a-499d-41ad-93d4-21b3e6d8c8a2" providerId="ADAL" clId="{50305C4C-3B49-4912-B886-BD5727F9B087}" dt="2022-11-13T11:28:59.113" v="361" actId="478"/>
          <ac:picMkLst>
            <pc:docMk/>
            <pc:sldMk cId="2396876795" sldId="261"/>
            <ac:picMk id="5" creationId="{72501BA8-FA29-B082-45AE-ED25E150D266}"/>
          </ac:picMkLst>
        </pc:picChg>
        <pc:picChg chg="add del mod">
          <ac:chgData name="Manish Bhoge" userId="8d2f548a-499d-41ad-93d4-21b3e6d8c8a2" providerId="ADAL" clId="{50305C4C-3B49-4912-B886-BD5727F9B087}" dt="2022-11-13T12:21:47.612" v="781" actId="478"/>
          <ac:picMkLst>
            <pc:docMk/>
            <pc:sldMk cId="2396876795" sldId="261"/>
            <ac:picMk id="7" creationId="{14929EE0-7081-F8B4-2C36-2BAE8791CE55}"/>
          </ac:picMkLst>
        </pc:picChg>
        <pc:picChg chg="add mod">
          <ac:chgData name="Manish Bhoge" userId="8d2f548a-499d-41ad-93d4-21b3e6d8c8a2" providerId="ADAL" clId="{50305C4C-3B49-4912-B886-BD5727F9B087}" dt="2022-11-13T13:49:15.719" v="2857" actId="14100"/>
          <ac:picMkLst>
            <pc:docMk/>
            <pc:sldMk cId="2396876795" sldId="261"/>
            <ac:picMk id="9" creationId="{8A1F4D04-069F-6E06-5F2A-D3932DCD3F49}"/>
          </ac:picMkLst>
        </pc:picChg>
      </pc:sldChg>
      <pc:sldChg chg="addSp delSp modSp new mod">
        <pc:chgData name="Manish Bhoge" userId="8d2f548a-499d-41ad-93d4-21b3e6d8c8a2" providerId="ADAL" clId="{50305C4C-3B49-4912-B886-BD5727F9B087}" dt="2022-11-13T14:55:55.038" v="4408" actId="1076"/>
        <pc:sldMkLst>
          <pc:docMk/>
          <pc:sldMk cId="823975866" sldId="262"/>
        </pc:sldMkLst>
        <pc:spChg chg="del mod">
          <ac:chgData name="Manish Bhoge" userId="8d2f548a-499d-41ad-93d4-21b3e6d8c8a2" providerId="ADAL" clId="{50305C4C-3B49-4912-B886-BD5727F9B087}" dt="2022-11-13T14:53:44.670" v="4355" actId="478"/>
          <ac:spMkLst>
            <pc:docMk/>
            <pc:sldMk cId="823975866" sldId="262"/>
            <ac:spMk id="2" creationId="{1E12CE74-F62C-678B-6623-36D7F98A4503}"/>
          </ac:spMkLst>
        </pc:spChg>
        <pc:spChg chg="mod">
          <ac:chgData name="Manish Bhoge" userId="8d2f548a-499d-41ad-93d4-21b3e6d8c8a2" providerId="ADAL" clId="{50305C4C-3B49-4912-B886-BD5727F9B087}" dt="2022-11-13T14:55:55.038" v="4408" actId="1076"/>
          <ac:spMkLst>
            <pc:docMk/>
            <pc:sldMk cId="823975866" sldId="262"/>
            <ac:spMk id="3" creationId="{2F1CEA07-4888-8AF9-34DC-C8121609164D}"/>
          </ac:spMkLst>
        </pc:spChg>
        <pc:spChg chg="add del mod">
          <ac:chgData name="Manish Bhoge" userId="8d2f548a-499d-41ad-93d4-21b3e6d8c8a2" providerId="ADAL" clId="{50305C4C-3B49-4912-B886-BD5727F9B087}" dt="2022-11-13T14:53:48.796" v="4356" actId="478"/>
          <ac:spMkLst>
            <pc:docMk/>
            <pc:sldMk cId="823975866" sldId="262"/>
            <ac:spMk id="7" creationId="{BD673297-28FA-6D9F-6F20-BCFE01D8FEBA}"/>
          </ac:spMkLst>
        </pc:spChg>
        <pc:spChg chg="add mod">
          <ac:chgData name="Manish Bhoge" userId="8d2f548a-499d-41ad-93d4-21b3e6d8c8a2" providerId="ADAL" clId="{50305C4C-3B49-4912-B886-BD5727F9B087}" dt="2022-11-13T14:53:49.679" v="4357"/>
          <ac:spMkLst>
            <pc:docMk/>
            <pc:sldMk cId="823975866" sldId="262"/>
            <ac:spMk id="8" creationId="{E4355DA9-D056-AF1F-F843-9407DDF6779F}"/>
          </ac:spMkLst>
        </pc:spChg>
        <pc:spChg chg="add mod">
          <ac:chgData name="Manish Bhoge" userId="8d2f548a-499d-41ad-93d4-21b3e6d8c8a2" providerId="ADAL" clId="{50305C4C-3B49-4912-B886-BD5727F9B087}" dt="2022-11-13T14:55:35.923" v="4405" actId="20577"/>
          <ac:spMkLst>
            <pc:docMk/>
            <pc:sldMk cId="823975866" sldId="262"/>
            <ac:spMk id="9" creationId="{01F1F907-D842-737A-E05D-83C41AC79071}"/>
          </ac:spMkLst>
        </pc:spChg>
        <pc:picChg chg="add mod">
          <ac:chgData name="Manish Bhoge" userId="8d2f548a-499d-41ad-93d4-21b3e6d8c8a2" providerId="ADAL" clId="{50305C4C-3B49-4912-B886-BD5727F9B087}" dt="2022-11-13T14:55:03.533" v="4404" actId="14100"/>
          <ac:picMkLst>
            <pc:docMk/>
            <pc:sldMk cId="823975866" sldId="262"/>
            <ac:picMk id="5" creationId="{E653DA52-864D-2D6F-B302-36EA17351ED0}"/>
          </ac:picMkLst>
        </pc:picChg>
      </pc:sldChg>
      <pc:sldChg chg="addSp delSp modSp new mod ord modNotesTx">
        <pc:chgData name="Manish Bhoge" userId="8d2f548a-499d-41ad-93d4-21b3e6d8c8a2" providerId="ADAL" clId="{50305C4C-3B49-4912-B886-BD5727F9B087}" dt="2022-11-13T14:14:32.014" v="3937" actId="20577"/>
        <pc:sldMkLst>
          <pc:docMk/>
          <pc:sldMk cId="2771130104" sldId="263"/>
        </pc:sldMkLst>
        <pc:spChg chg="del">
          <ac:chgData name="Manish Bhoge" userId="8d2f548a-499d-41ad-93d4-21b3e6d8c8a2" providerId="ADAL" clId="{50305C4C-3B49-4912-B886-BD5727F9B087}" dt="2022-11-13T14:01:08.946" v="3648" actId="478"/>
          <ac:spMkLst>
            <pc:docMk/>
            <pc:sldMk cId="2771130104" sldId="263"/>
            <ac:spMk id="2" creationId="{8207BE67-EB80-71B8-8F29-C3726DAD06AA}"/>
          </ac:spMkLst>
        </pc:spChg>
        <pc:spChg chg="del mod">
          <ac:chgData name="Manish Bhoge" userId="8d2f548a-499d-41ad-93d4-21b3e6d8c8a2" providerId="ADAL" clId="{50305C4C-3B49-4912-B886-BD5727F9B087}" dt="2022-11-13T14:03:57.074" v="3707" actId="478"/>
          <ac:spMkLst>
            <pc:docMk/>
            <pc:sldMk cId="2771130104" sldId="263"/>
            <ac:spMk id="3" creationId="{178BF3A8-632D-1509-0015-0CA6D0415358}"/>
          </ac:spMkLst>
        </pc:spChg>
        <pc:spChg chg="add mod">
          <ac:chgData name="Manish Bhoge" userId="8d2f548a-499d-41ad-93d4-21b3e6d8c8a2" providerId="ADAL" clId="{50305C4C-3B49-4912-B886-BD5727F9B087}" dt="2022-11-13T14:01:09.439" v="3649"/>
          <ac:spMkLst>
            <pc:docMk/>
            <pc:sldMk cId="2771130104" sldId="263"/>
            <ac:spMk id="6" creationId="{0315097F-037E-7F1D-97DE-74C004E3FAED}"/>
          </ac:spMkLst>
        </pc:spChg>
        <pc:spChg chg="add mod">
          <ac:chgData name="Manish Bhoge" userId="8d2f548a-499d-41ad-93d4-21b3e6d8c8a2" providerId="ADAL" clId="{50305C4C-3B49-4912-B886-BD5727F9B087}" dt="2022-11-13T14:14:32.014" v="3937" actId="20577"/>
          <ac:spMkLst>
            <pc:docMk/>
            <pc:sldMk cId="2771130104" sldId="263"/>
            <ac:spMk id="10" creationId="{6404B493-F4A0-E6C3-6763-28A6BF591E1D}"/>
          </ac:spMkLst>
        </pc:spChg>
        <pc:spChg chg="add mod">
          <ac:chgData name="Manish Bhoge" userId="8d2f548a-499d-41ad-93d4-21b3e6d8c8a2" providerId="ADAL" clId="{50305C4C-3B49-4912-B886-BD5727F9B087}" dt="2022-11-13T14:08:00.786" v="3828" actId="20577"/>
          <ac:spMkLst>
            <pc:docMk/>
            <pc:sldMk cId="2771130104" sldId="263"/>
            <ac:spMk id="12" creationId="{D62CC158-7727-699A-7A34-C771804045C7}"/>
          </ac:spMkLst>
        </pc:spChg>
        <pc:spChg chg="add mod">
          <ac:chgData name="Manish Bhoge" userId="8d2f548a-499d-41ad-93d4-21b3e6d8c8a2" providerId="ADAL" clId="{50305C4C-3B49-4912-B886-BD5727F9B087}" dt="2022-11-13T14:05:15.138" v="3727" actId="20577"/>
          <ac:spMkLst>
            <pc:docMk/>
            <pc:sldMk cId="2771130104" sldId="263"/>
            <ac:spMk id="14" creationId="{BF72C4D6-481E-BD45-2197-6B6F10FF1C69}"/>
          </ac:spMkLst>
        </pc:spChg>
        <pc:spChg chg="add mod">
          <ac:chgData name="Manish Bhoge" userId="8d2f548a-499d-41ad-93d4-21b3e6d8c8a2" providerId="ADAL" clId="{50305C4C-3B49-4912-B886-BD5727F9B087}" dt="2022-11-13T14:08:24.731" v="3834" actId="20577"/>
          <ac:spMkLst>
            <pc:docMk/>
            <pc:sldMk cId="2771130104" sldId="263"/>
            <ac:spMk id="16" creationId="{A848E1B1-01E8-9076-2679-05A645B731D8}"/>
          </ac:spMkLst>
        </pc:spChg>
        <pc:picChg chg="add mod">
          <ac:chgData name="Manish Bhoge" userId="8d2f548a-499d-41ad-93d4-21b3e6d8c8a2" providerId="ADAL" clId="{50305C4C-3B49-4912-B886-BD5727F9B087}" dt="2022-11-13T14:05:24.777" v="3728" actId="1076"/>
          <ac:picMkLst>
            <pc:docMk/>
            <pc:sldMk cId="2771130104" sldId="263"/>
            <ac:picMk id="5" creationId="{C97CDAB9-7D7A-C3B6-C620-EC9AB7D85C8B}"/>
          </ac:picMkLst>
        </pc:picChg>
        <pc:picChg chg="add mod">
          <ac:chgData name="Manish Bhoge" userId="8d2f548a-499d-41ad-93d4-21b3e6d8c8a2" providerId="ADAL" clId="{50305C4C-3B49-4912-B886-BD5727F9B087}" dt="2022-11-13T14:05:24.777" v="3728" actId="1076"/>
          <ac:picMkLst>
            <pc:docMk/>
            <pc:sldMk cId="2771130104" sldId="263"/>
            <ac:picMk id="7" creationId="{DA254F05-6243-E9E9-B17A-8154022B0B67}"/>
          </ac:picMkLst>
        </pc:picChg>
        <pc:picChg chg="add mod">
          <ac:chgData name="Manish Bhoge" userId="8d2f548a-499d-41ad-93d4-21b3e6d8c8a2" providerId="ADAL" clId="{50305C4C-3B49-4912-B886-BD5727F9B087}" dt="2022-11-13T14:05:24.777" v="3728" actId="1076"/>
          <ac:picMkLst>
            <pc:docMk/>
            <pc:sldMk cId="2771130104" sldId="263"/>
            <ac:picMk id="8" creationId="{E6E9D0AD-CCB5-3621-2C5E-E2FB565BF806}"/>
          </ac:picMkLst>
        </pc:picChg>
      </pc:sldChg>
      <pc:sldChg chg="addSp delSp modSp add del mod ord">
        <pc:chgData name="Manish Bhoge" userId="8d2f548a-499d-41ad-93d4-21b3e6d8c8a2" providerId="ADAL" clId="{50305C4C-3B49-4912-B886-BD5727F9B087}" dt="2022-11-13T14:14:40.304" v="3938" actId="2696"/>
        <pc:sldMkLst>
          <pc:docMk/>
          <pc:sldMk cId="2337948158" sldId="264"/>
        </pc:sldMkLst>
        <pc:spChg chg="mod">
          <ac:chgData name="Manish Bhoge" userId="8d2f548a-499d-41ad-93d4-21b3e6d8c8a2" providerId="ADAL" clId="{50305C4C-3B49-4912-B886-BD5727F9B087}" dt="2022-11-13T12:39:36.171" v="1964" actId="20577"/>
          <ac:spMkLst>
            <pc:docMk/>
            <pc:sldMk cId="2337948158" sldId="264"/>
            <ac:spMk id="3" creationId="{178BF3A8-632D-1509-0015-0CA6D0415358}"/>
          </ac:spMkLst>
        </pc:spChg>
        <pc:picChg chg="del">
          <ac:chgData name="Manish Bhoge" userId="8d2f548a-499d-41ad-93d4-21b3e6d8c8a2" providerId="ADAL" clId="{50305C4C-3B49-4912-B886-BD5727F9B087}" dt="2022-11-13T12:37:56.059" v="1942" actId="478"/>
          <ac:picMkLst>
            <pc:docMk/>
            <pc:sldMk cId="2337948158" sldId="264"/>
            <ac:picMk id="5" creationId="{C97CDAB9-7D7A-C3B6-C620-EC9AB7D85C8B}"/>
          </ac:picMkLst>
        </pc:picChg>
        <pc:picChg chg="add del mod">
          <ac:chgData name="Manish Bhoge" userId="8d2f548a-499d-41ad-93d4-21b3e6d8c8a2" providerId="ADAL" clId="{50305C4C-3B49-4912-B886-BD5727F9B087}" dt="2022-11-13T14:01:19.768" v="3650" actId="21"/>
          <ac:picMkLst>
            <pc:docMk/>
            <pc:sldMk cId="2337948158" sldId="264"/>
            <ac:picMk id="6" creationId="{F5E92E77-CD62-E313-FB60-667B5FCD6E98}"/>
          </ac:picMkLst>
        </pc:picChg>
      </pc:sldChg>
      <pc:sldChg chg="addSp delSp modSp add del mod ord">
        <pc:chgData name="Manish Bhoge" userId="8d2f548a-499d-41ad-93d4-21b3e6d8c8a2" providerId="ADAL" clId="{50305C4C-3B49-4912-B886-BD5727F9B087}" dt="2022-11-13T14:14:45.061" v="3939" actId="2696"/>
        <pc:sldMkLst>
          <pc:docMk/>
          <pc:sldMk cId="2824985069" sldId="265"/>
        </pc:sldMkLst>
        <pc:picChg chg="add del mod">
          <ac:chgData name="Manish Bhoge" userId="8d2f548a-499d-41ad-93d4-21b3e6d8c8a2" providerId="ADAL" clId="{50305C4C-3B49-4912-B886-BD5727F9B087}" dt="2022-11-13T14:01:29.518" v="3653" actId="21"/>
          <ac:picMkLst>
            <pc:docMk/>
            <pc:sldMk cId="2824985069" sldId="265"/>
            <ac:picMk id="5" creationId="{C24FE6E6-216C-9549-397C-53B778F73448}"/>
          </ac:picMkLst>
        </pc:picChg>
        <pc:picChg chg="del">
          <ac:chgData name="Manish Bhoge" userId="8d2f548a-499d-41ad-93d4-21b3e6d8c8a2" providerId="ADAL" clId="{50305C4C-3B49-4912-B886-BD5727F9B087}" dt="2022-11-13T12:38:49.594" v="1950" actId="478"/>
          <ac:picMkLst>
            <pc:docMk/>
            <pc:sldMk cId="2824985069" sldId="265"/>
            <ac:picMk id="6" creationId="{F5E92E77-CD62-E313-FB60-667B5FCD6E98}"/>
          </ac:picMkLst>
        </pc:picChg>
      </pc:sldChg>
      <pc:sldChg chg="addSp delSp modSp new mod ord setBg">
        <pc:chgData name="Manish Bhoge" userId="8d2f548a-499d-41ad-93d4-21b3e6d8c8a2" providerId="ADAL" clId="{50305C4C-3B49-4912-B886-BD5727F9B087}" dt="2022-11-13T14:39:13.110" v="4069" actId="1076"/>
        <pc:sldMkLst>
          <pc:docMk/>
          <pc:sldMk cId="1014193613" sldId="266"/>
        </pc:sldMkLst>
        <pc:spChg chg="del mod">
          <ac:chgData name="Manish Bhoge" userId="8d2f548a-499d-41ad-93d4-21b3e6d8c8a2" providerId="ADAL" clId="{50305C4C-3B49-4912-B886-BD5727F9B087}" dt="2022-11-13T14:15:51.425" v="3940" actId="478"/>
          <ac:spMkLst>
            <pc:docMk/>
            <pc:sldMk cId="1014193613" sldId="266"/>
            <ac:spMk id="2" creationId="{D24FCBD1-C0CB-BCA0-68F3-0D7188C16B6F}"/>
          </ac:spMkLst>
        </pc:spChg>
        <pc:spChg chg="mod">
          <ac:chgData name="Manish Bhoge" userId="8d2f548a-499d-41ad-93d4-21b3e6d8c8a2" providerId="ADAL" clId="{50305C4C-3B49-4912-B886-BD5727F9B087}" dt="2022-11-13T14:39:13.110" v="4069" actId="1076"/>
          <ac:spMkLst>
            <pc:docMk/>
            <pc:sldMk cId="1014193613" sldId="266"/>
            <ac:spMk id="3" creationId="{7359AF87-7E3E-920B-B14D-4C37CB39053E}"/>
          </ac:spMkLst>
        </pc:spChg>
        <pc:spChg chg="add mod">
          <ac:chgData name="Manish Bhoge" userId="8d2f548a-499d-41ad-93d4-21b3e6d8c8a2" providerId="ADAL" clId="{50305C4C-3B49-4912-B886-BD5727F9B087}" dt="2022-11-13T14:15:52.333" v="3941"/>
          <ac:spMkLst>
            <pc:docMk/>
            <pc:sldMk cId="1014193613" sldId="266"/>
            <ac:spMk id="8" creationId="{937A3655-BA8D-A41F-2457-E577FA62C01E}"/>
          </ac:spMkLst>
        </pc:spChg>
        <pc:spChg chg="add mod">
          <ac:chgData name="Manish Bhoge" userId="8d2f548a-499d-41ad-93d4-21b3e6d8c8a2" providerId="ADAL" clId="{50305C4C-3B49-4912-B886-BD5727F9B087}" dt="2022-11-13T14:34:53.004" v="4008" actId="20577"/>
          <ac:spMkLst>
            <pc:docMk/>
            <pc:sldMk cId="1014193613" sldId="266"/>
            <ac:spMk id="9" creationId="{3FE3A141-1B0C-76F7-A36E-09B875C7C7FB}"/>
          </ac:spMkLst>
        </pc:spChg>
        <pc:spChg chg="add">
          <ac:chgData name="Manish Bhoge" userId="8d2f548a-499d-41ad-93d4-21b3e6d8c8a2" providerId="ADAL" clId="{50305C4C-3B49-4912-B886-BD5727F9B087}" dt="2022-11-13T12:47:09.716" v="1980" actId="26606"/>
          <ac:spMkLst>
            <pc:docMk/>
            <pc:sldMk cId="1014193613" sldId="266"/>
            <ac:spMk id="12" creationId="{742C14A9-3617-46DD-9FC4-ED828A7D3E6F}"/>
          </ac:spMkLst>
        </pc:spChg>
        <pc:spChg chg="add">
          <ac:chgData name="Manish Bhoge" userId="8d2f548a-499d-41ad-93d4-21b3e6d8c8a2" providerId="ADAL" clId="{50305C4C-3B49-4912-B886-BD5727F9B087}" dt="2022-11-13T12:47:09.716" v="1980" actId="26606"/>
          <ac:spMkLst>
            <pc:docMk/>
            <pc:sldMk cId="1014193613" sldId="266"/>
            <ac:spMk id="16" creationId="{19E5CB6C-D5A1-44AB-BAD0-E76C67ED2802}"/>
          </ac:spMkLst>
        </pc:spChg>
        <pc:picChg chg="add mod">
          <ac:chgData name="Manish Bhoge" userId="8d2f548a-499d-41ad-93d4-21b3e6d8c8a2" providerId="ADAL" clId="{50305C4C-3B49-4912-B886-BD5727F9B087}" dt="2022-11-13T14:37:38.324" v="4049" actId="1076"/>
          <ac:picMkLst>
            <pc:docMk/>
            <pc:sldMk cId="1014193613" sldId="266"/>
            <ac:picMk id="5" creationId="{4F04C82A-99B3-D637-0E2A-819E025A932B}"/>
          </ac:picMkLst>
        </pc:picChg>
        <pc:picChg chg="add mod">
          <ac:chgData name="Manish Bhoge" userId="8d2f548a-499d-41ad-93d4-21b3e6d8c8a2" providerId="ADAL" clId="{50305C4C-3B49-4912-B886-BD5727F9B087}" dt="2022-11-13T14:38:28.728" v="4057" actId="1076"/>
          <ac:picMkLst>
            <pc:docMk/>
            <pc:sldMk cId="1014193613" sldId="266"/>
            <ac:picMk id="7" creationId="{7D94BA07-8840-A3B9-88BD-30EB3736493A}"/>
          </ac:picMkLst>
        </pc:picChg>
        <pc:picChg chg="add mod">
          <ac:chgData name="Manish Bhoge" userId="8d2f548a-499d-41ad-93d4-21b3e6d8c8a2" providerId="ADAL" clId="{50305C4C-3B49-4912-B886-BD5727F9B087}" dt="2022-11-13T14:38:32.499" v="4058" actId="1076"/>
          <ac:picMkLst>
            <pc:docMk/>
            <pc:sldMk cId="1014193613" sldId="266"/>
            <ac:picMk id="11" creationId="{7A9211C8-F398-0196-8806-5FFBF559B6B1}"/>
          </ac:picMkLst>
        </pc:picChg>
        <pc:picChg chg="add">
          <ac:chgData name="Manish Bhoge" userId="8d2f548a-499d-41ad-93d4-21b3e6d8c8a2" providerId="ADAL" clId="{50305C4C-3B49-4912-B886-BD5727F9B087}" dt="2022-11-13T12:47:09.716" v="1980" actId="26606"/>
          <ac:picMkLst>
            <pc:docMk/>
            <pc:sldMk cId="1014193613" sldId="266"/>
            <ac:picMk id="18" creationId="{D5A16967-5C32-4A48-9F02-4F0228AC8DBA}"/>
          </ac:picMkLst>
        </pc:picChg>
        <pc:cxnChg chg="add">
          <ac:chgData name="Manish Bhoge" userId="8d2f548a-499d-41ad-93d4-21b3e6d8c8a2" providerId="ADAL" clId="{50305C4C-3B49-4912-B886-BD5727F9B087}" dt="2022-11-13T12:47:09.716" v="1980" actId="26606"/>
          <ac:cxnSpMkLst>
            <pc:docMk/>
            <pc:sldMk cId="1014193613" sldId="266"/>
            <ac:cxnSpMk id="14" creationId="{19AB0109-1C89-41F0-9EDF-3DE017BE3F27}"/>
          </ac:cxnSpMkLst>
        </pc:cxnChg>
        <pc:cxnChg chg="add">
          <ac:chgData name="Manish Bhoge" userId="8d2f548a-499d-41ad-93d4-21b3e6d8c8a2" providerId="ADAL" clId="{50305C4C-3B49-4912-B886-BD5727F9B087}" dt="2022-11-13T12:47:09.716" v="1980" actId="26606"/>
          <ac:cxnSpMkLst>
            <pc:docMk/>
            <pc:sldMk cId="1014193613" sldId="266"/>
            <ac:cxnSpMk id="20" creationId="{942D078B-EF20-4DB1-AA1B-87F212C56A9A}"/>
          </ac:cxnSpMkLst>
        </pc:cxnChg>
      </pc:sldChg>
      <pc:sldChg chg="addSp delSp modSp new mod">
        <pc:chgData name="Manish Bhoge" userId="8d2f548a-499d-41ad-93d4-21b3e6d8c8a2" providerId="ADAL" clId="{50305C4C-3B49-4912-B886-BD5727F9B087}" dt="2022-11-13T15:01:48.032" v="4416"/>
        <pc:sldMkLst>
          <pc:docMk/>
          <pc:sldMk cId="2139489839" sldId="267"/>
        </pc:sldMkLst>
        <pc:spChg chg="del">
          <ac:chgData name="Manish Bhoge" userId="8d2f548a-499d-41ad-93d4-21b3e6d8c8a2" providerId="ADAL" clId="{50305C4C-3B49-4912-B886-BD5727F9B087}" dt="2022-11-13T14:40:03.445" v="4085" actId="478"/>
          <ac:spMkLst>
            <pc:docMk/>
            <pc:sldMk cId="2139489839" sldId="267"/>
            <ac:spMk id="2" creationId="{4948400B-E596-BF99-F653-5C615FB13817}"/>
          </ac:spMkLst>
        </pc:spChg>
        <pc:spChg chg="del">
          <ac:chgData name="Manish Bhoge" userId="8d2f548a-499d-41ad-93d4-21b3e6d8c8a2" providerId="ADAL" clId="{50305C4C-3B49-4912-B886-BD5727F9B087}" dt="2022-11-13T12:48:43.443" v="1983" actId="478"/>
          <ac:spMkLst>
            <pc:docMk/>
            <pc:sldMk cId="2139489839" sldId="267"/>
            <ac:spMk id="3" creationId="{0C481ABE-A80C-2F11-71B0-770C840E78A2}"/>
          </ac:spMkLst>
        </pc:spChg>
        <pc:spChg chg="add del mod">
          <ac:chgData name="Manish Bhoge" userId="8d2f548a-499d-41ad-93d4-21b3e6d8c8a2" providerId="ADAL" clId="{50305C4C-3B49-4912-B886-BD5727F9B087}" dt="2022-11-13T15:01:41.902" v="4414" actId="478"/>
          <ac:spMkLst>
            <pc:docMk/>
            <pc:sldMk cId="2139489839" sldId="267"/>
            <ac:spMk id="16" creationId="{CCD32243-4390-F3E2-F2D4-8C712EF07EC5}"/>
          </ac:spMkLst>
        </pc:spChg>
        <pc:spChg chg="add mod">
          <ac:chgData name="Manish Bhoge" userId="8d2f548a-499d-41ad-93d4-21b3e6d8c8a2" providerId="ADAL" clId="{50305C4C-3B49-4912-B886-BD5727F9B087}" dt="2022-11-13T14:42:00.315" v="4157" actId="20577"/>
          <ac:spMkLst>
            <pc:docMk/>
            <pc:sldMk cId="2139489839" sldId="267"/>
            <ac:spMk id="17" creationId="{40EAA339-C83F-494F-6E1D-392F7F1605BF}"/>
          </ac:spMkLst>
        </pc:spChg>
        <pc:spChg chg="add mod">
          <ac:chgData name="Manish Bhoge" userId="8d2f548a-499d-41ad-93d4-21b3e6d8c8a2" providerId="ADAL" clId="{50305C4C-3B49-4912-B886-BD5727F9B087}" dt="2022-11-13T14:44:08.790" v="4325" actId="113"/>
          <ac:spMkLst>
            <pc:docMk/>
            <pc:sldMk cId="2139489839" sldId="267"/>
            <ac:spMk id="18" creationId="{66FE7C39-643C-F60A-D9F0-E6A2A9053525}"/>
          </ac:spMkLst>
        </pc:spChg>
        <pc:spChg chg="add del mod">
          <ac:chgData name="Manish Bhoge" userId="8d2f548a-499d-41ad-93d4-21b3e6d8c8a2" providerId="ADAL" clId="{50305C4C-3B49-4912-B886-BD5727F9B087}" dt="2022-11-13T15:01:47.051" v="4415" actId="478"/>
          <ac:spMkLst>
            <pc:docMk/>
            <pc:sldMk cId="2139489839" sldId="267"/>
            <ac:spMk id="20" creationId="{22A3A319-1C3D-46A5-93AB-07A3A71EB05C}"/>
          </ac:spMkLst>
        </pc:spChg>
        <pc:spChg chg="add mod">
          <ac:chgData name="Manish Bhoge" userId="8d2f548a-499d-41ad-93d4-21b3e6d8c8a2" providerId="ADAL" clId="{50305C4C-3B49-4912-B886-BD5727F9B087}" dt="2022-11-13T15:01:48.032" v="4416"/>
          <ac:spMkLst>
            <pc:docMk/>
            <pc:sldMk cId="2139489839" sldId="267"/>
            <ac:spMk id="21" creationId="{92E7F1BA-258B-3FE8-A823-62078BDFF279}"/>
          </ac:spMkLst>
        </pc:spChg>
        <pc:picChg chg="add del mod">
          <ac:chgData name="Manish Bhoge" userId="8d2f548a-499d-41ad-93d4-21b3e6d8c8a2" providerId="ADAL" clId="{50305C4C-3B49-4912-B886-BD5727F9B087}" dt="2022-11-13T12:50:21.329" v="2000" actId="478"/>
          <ac:picMkLst>
            <pc:docMk/>
            <pc:sldMk cId="2139489839" sldId="267"/>
            <ac:picMk id="5" creationId="{CCCFF60F-0D8E-2220-8670-DC22577E3608}"/>
          </ac:picMkLst>
        </pc:picChg>
        <pc:picChg chg="add del mod">
          <ac:chgData name="Manish Bhoge" userId="8d2f548a-499d-41ad-93d4-21b3e6d8c8a2" providerId="ADAL" clId="{50305C4C-3B49-4912-B886-BD5727F9B087}" dt="2022-11-13T12:50:21.329" v="2000" actId="478"/>
          <ac:picMkLst>
            <pc:docMk/>
            <pc:sldMk cId="2139489839" sldId="267"/>
            <ac:picMk id="7" creationId="{B4BCB5DA-5D2E-527C-E052-EFCB7C4F13EF}"/>
          </ac:picMkLst>
        </pc:picChg>
        <pc:picChg chg="add del mod">
          <ac:chgData name="Manish Bhoge" userId="8d2f548a-499d-41ad-93d4-21b3e6d8c8a2" providerId="ADAL" clId="{50305C4C-3B49-4912-B886-BD5727F9B087}" dt="2022-11-13T12:50:21.329" v="2000" actId="478"/>
          <ac:picMkLst>
            <pc:docMk/>
            <pc:sldMk cId="2139489839" sldId="267"/>
            <ac:picMk id="9" creationId="{593EA230-DFB9-3165-D0B3-84136B670DB6}"/>
          </ac:picMkLst>
        </pc:picChg>
        <pc:picChg chg="add mod">
          <ac:chgData name="Manish Bhoge" userId="8d2f548a-499d-41ad-93d4-21b3e6d8c8a2" providerId="ADAL" clId="{50305C4C-3B49-4912-B886-BD5727F9B087}" dt="2022-11-13T14:42:25.823" v="4158" actId="1076"/>
          <ac:picMkLst>
            <pc:docMk/>
            <pc:sldMk cId="2139489839" sldId="267"/>
            <ac:picMk id="11" creationId="{D13072E1-4874-41BE-6C51-213233B919C1}"/>
          </ac:picMkLst>
        </pc:picChg>
        <pc:picChg chg="add mod">
          <ac:chgData name="Manish Bhoge" userId="8d2f548a-499d-41ad-93d4-21b3e6d8c8a2" providerId="ADAL" clId="{50305C4C-3B49-4912-B886-BD5727F9B087}" dt="2022-11-13T14:42:25.823" v="4158" actId="1076"/>
          <ac:picMkLst>
            <pc:docMk/>
            <pc:sldMk cId="2139489839" sldId="267"/>
            <ac:picMk id="13" creationId="{A50E792C-052E-ABCA-AC96-F30BC0C3AA16}"/>
          </ac:picMkLst>
        </pc:picChg>
        <pc:picChg chg="add mod">
          <ac:chgData name="Manish Bhoge" userId="8d2f548a-499d-41ad-93d4-21b3e6d8c8a2" providerId="ADAL" clId="{50305C4C-3B49-4912-B886-BD5727F9B087}" dt="2022-11-13T14:42:25.823" v="4158" actId="1076"/>
          <ac:picMkLst>
            <pc:docMk/>
            <pc:sldMk cId="2139489839" sldId="267"/>
            <ac:picMk id="15" creationId="{47FF293F-70AC-D6D7-320D-DC62503E0160}"/>
          </ac:picMkLst>
        </pc:picChg>
      </pc:sldChg>
      <pc:sldChg chg="addSp delSp modSp new mod">
        <pc:chgData name="Manish Bhoge" userId="8d2f548a-499d-41ad-93d4-21b3e6d8c8a2" providerId="ADAL" clId="{50305C4C-3B49-4912-B886-BD5727F9B087}" dt="2022-11-13T15:11:44" v="5015" actId="13926"/>
        <pc:sldMkLst>
          <pc:docMk/>
          <pc:sldMk cId="1281096170" sldId="268"/>
        </pc:sldMkLst>
        <pc:spChg chg="del">
          <ac:chgData name="Manish Bhoge" userId="8d2f548a-499d-41ad-93d4-21b3e6d8c8a2" providerId="ADAL" clId="{50305C4C-3B49-4912-B886-BD5727F9B087}" dt="2022-11-13T15:01:28.323" v="4412" actId="478"/>
          <ac:spMkLst>
            <pc:docMk/>
            <pc:sldMk cId="1281096170" sldId="268"/>
            <ac:spMk id="2" creationId="{BD57174F-4031-FCF8-CD40-8AF788ABE90A}"/>
          </ac:spMkLst>
        </pc:spChg>
        <pc:spChg chg="del">
          <ac:chgData name="Manish Bhoge" userId="8d2f548a-499d-41ad-93d4-21b3e6d8c8a2" providerId="ADAL" clId="{50305C4C-3B49-4912-B886-BD5727F9B087}" dt="2022-11-13T15:01:09.165" v="4409"/>
          <ac:spMkLst>
            <pc:docMk/>
            <pc:sldMk cId="1281096170" sldId="268"/>
            <ac:spMk id="3" creationId="{62B51760-A90B-19BF-8A57-DA6AEB26F916}"/>
          </ac:spMkLst>
        </pc:spChg>
        <pc:spChg chg="add mod">
          <ac:chgData name="Manish Bhoge" userId="8d2f548a-499d-41ad-93d4-21b3e6d8c8a2" providerId="ADAL" clId="{50305C4C-3B49-4912-B886-BD5727F9B087}" dt="2022-11-13T15:11:44" v="5015" actId="13926"/>
          <ac:spMkLst>
            <pc:docMk/>
            <pc:sldMk cId="1281096170" sldId="268"/>
            <ac:spMk id="6" creationId="{75274EDE-94E7-E19B-CBA5-8FC52B4B7394}"/>
          </ac:spMkLst>
        </pc:spChg>
        <pc:spChg chg="add mod">
          <ac:chgData name="Manish Bhoge" userId="8d2f548a-499d-41ad-93d4-21b3e6d8c8a2" providerId="ADAL" clId="{50305C4C-3B49-4912-B886-BD5727F9B087}" dt="2022-11-13T15:01:29.037" v="4413"/>
          <ac:spMkLst>
            <pc:docMk/>
            <pc:sldMk cId="1281096170" sldId="268"/>
            <ac:spMk id="7" creationId="{1933B9FF-CE13-4993-1A55-64EA64EAEC58}"/>
          </ac:spMkLst>
        </pc:spChg>
        <pc:spChg chg="add mod">
          <ac:chgData name="Manish Bhoge" userId="8d2f548a-499d-41ad-93d4-21b3e6d8c8a2" providerId="ADAL" clId="{50305C4C-3B49-4912-B886-BD5727F9B087}" dt="2022-11-13T15:05:59.876" v="4873" actId="20577"/>
          <ac:spMkLst>
            <pc:docMk/>
            <pc:sldMk cId="1281096170" sldId="268"/>
            <ac:spMk id="8" creationId="{34AFB635-0AFE-7F31-F853-B5127B51DD81}"/>
          </ac:spMkLst>
        </pc:spChg>
        <pc:graphicFrameChg chg="add del mod modGraphic">
          <ac:chgData name="Manish Bhoge" userId="8d2f548a-499d-41ad-93d4-21b3e6d8c8a2" providerId="ADAL" clId="{50305C4C-3B49-4912-B886-BD5727F9B087}" dt="2022-11-13T15:01:14.494" v="4411" actId="478"/>
          <ac:graphicFrameMkLst>
            <pc:docMk/>
            <pc:sldMk cId="1281096170" sldId="268"/>
            <ac:graphicFrameMk id="4" creationId="{A40253E3-7054-F73D-ED54-F9DA7C926109}"/>
          </ac:graphicFrameMkLst>
        </pc:graphicFrameChg>
      </pc:sldChg>
      <pc:sldChg chg="addSp delSp modSp add del mod">
        <pc:chgData name="Manish Bhoge" userId="8d2f548a-499d-41ad-93d4-21b3e6d8c8a2" providerId="ADAL" clId="{50305C4C-3B49-4912-B886-BD5727F9B087}" dt="2022-11-13T13:27:33.190" v="2301" actId="2696"/>
        <pc:sldMkLst>
          <pc:docMk/>
          <pc:sldMk cId="677487080" sldId="269"/>
        </pc:sldMkLst>
        <pc:spChg chg="del">
          <ac:chgData name="Manish Bhoge" userId="8d2f548a-499d-41ad-93d4-21b3e6d8c8a2" providerId="ADAL" clId="{50305C4C-3B49-4912-B886-BD5727F9B087}" dt="2022-11-13T13:00:28.411" v="2088" actId="478"/>
          <ac:spMkLst>
            <pc:docMk/>
            <pc:sldMk cId="677487080" sldId="269"/>
            <ac:spMk id="3" creationId="{3D4EDD4C-DD7A-A47D-A493-847644F08771}"/>
          </ac:spMkLst>
        </pc:spChg>
        <pc:spChg chg="add del mod">
          <ac:chgData name="Manish Bhoge" userId="8d2f548a-499d-41ad-93d4-21b3e6d8c8a2" providerId="ADAL" clId="{50305C4C-3B49-4912-B886-BD5727F9B087}" dt="2022-11-13T13:00:32.833" v="2091"/>
          <ac:spMkLst>
            <pc:docMk/>
            <pc:sldMk cId="677487080" sldId="269"/>
            <ac:spMk id="5" creationId="{961F3EF8-FD55-1CA3-82CC-6B98ABFD8C00}"/>
          </ac:spMkLst>
        </pc:spChg>
        <pc:spChg chg="add del">
          <ac:chgData name="Manish Bhoge" userId="8d2f548a-499d-41ad-93d4-21b3e6d8c8a2" providerId="ADAL" clId="{50305C4C-3B49-4912-B886-BD5727F9B087}" dt="2022-11-13T13:00:31.089" v="2090"/>
          <ac:spMkLst>
            <pc:docMk/>
            <pc:sldMk cId="677487080" sldId="269"/>
            <ac:spMk id="6" creationId="{400AEA78-759F-2E4D-E496-8D1C7A4315A1}"/>
          </ac:spMkLst>
        </pc:spChg>
        <pc:spChg chg="add del mod">
          <ac:chgData name="Manish Bhoge" userId="8d2f548a-499d-41ad-93d4-21b3e6d8c8a2" providerId="ADAL" clId="{50305C4C-3B49-4912-B886-BD5727F9B087}" dt="2022-11-13T13:00:39.840" v="2092" actId="478"/>
          <ac:spMkLst>
            <pc:docMk/>
            <pc:sldMk cId="677487080" sldId="269"/>
            <ac:spMk id="7" creationId="{40ECFF32-B25D-F17E-FA02-41E1ED58F430}"/>
          </ac:spMkLst>
        </pc:spChg>
        <pc:spChg chg="add mod">
          <ac:chgData name="Manish Bhoge" userId="8d2f548a-499d-41ad-93d4-21b3e6d8c8a2" providerId="ADAL" clId="{50305C4C-3B49-4912-B886-BD5727F9B087}" dt="2022-11-13T13:00:39.840" v="2092" actId="478"/>
          <ac:spMkLst>
            <pc:docMk/>
            <pc:sldMk cId="677487080" sldId="269"/>
            <ac:spMk id="8" creationId="{4476EA01-9C6D-8DCB-CE5E-06D9513DC561}"/>
          </ac:spMkLst>
        </pc:spChg>
      </pc:sldChg>
      <pc:sldChg chg="addSp delSp modSp add mod">
        <pc:chgData name="Manish Bhoge" userId="8d2f548a-499d-41ad-93d4-21b3e6d8c8a2" providerId="ADAL" clId="{50305C4C-3B49-4912-B886-BD5727F9B087}" dt="2022-11-13T14:14:29.824" v="3936" actId="20577"/>
        <pc:sldMkLst>
          <pc:docMk/>
          <pc:sldMk cId="2249077273" sldId="269"/>
        </pc:sldMkLst>
        <pc:spChg chg="add mod">
          <ac:chgData name="Manish Bhoge" userId="8d2f548a-499d-41ad-93d4-21b3e6d8c8a2" providerId="ADAL" clId="{50305C4C-3B49-4912-B886-BD5727F9B087}" dt="2022-11-13T14:13:30.942" v="3916" actId="1076"/>
          <ac:spMkLst>
            <pc:docMk/>
            <pc:sldMk cId="2249077273" sldId="269"/>
            <ac:spMk id="4" creationId="{16961A6D-230A-6F3D-B4D7-EEDE961041E2}"/>
          </ac:spMkLst>
        </pc:spChg>
        <pc:spChg chg="mod">
          <ac:chgData name="Manish Bhoge" userId="8d2f548a-499d-41ad-93d4-21b3e6d8c8a2" providerId="ADAL" clId="{50305C4C-3B49-4912-B886-BD5727F9B087}" dt="2022-11-13T14:14:29.824" v="3936" actId="20577"/>
          <ac:spMkLst>
            <pc:docMk/>
            <pc:sldMk cId="2249077273" sldId="269"/>
            <ac:spMk id="10" creationId="{6404B493-F4A0-E6C3-6763-28A6BF591E1D}"/>
          </ac:spMkLst>
        </pc:spChg>
        <pc:spChg chg="del">
          <ac:chgData name="Manish Bhoge" userId="8d2f548a-499d-41ad-93d4-21b3e6d8c8a2" providerId="ADAL" clId="{50305C4C-3B49-4912-B886-BD5727F9B087}" dt="2022-11-13T14:11:22.088" v="3854" actId="478"/>
          <ac:spMkLst>
            <pc:docMk/>
            <pc:sldMk cId="2249077273" sldId="269"/>
            <ac:spMk id="12" creationId="{D62CC158-7727-699A-7A34-C771804045C7}"/>
          </ac:spMkLst>
        </pc:spChg>
        <pc:spChg chg="add mod">
          <ac:chgData name="Manish Bhoge" userId="8d2f548a-499d-41ad-93d4-21b3e6d8c8a2" providerId="ADAL" clId="{50305C4C-3B49-4912-B886-BD5727F9B087}" dt="2022-11-13T14:13:54.910" v="3920" actId="108"/>
          <ac:spMkLst>
            <pc:docMk/>
            <pc:sldMk cId="2249077273" sldId="269"/>
            <ac:spMk id="13" creationId="{F1AA9FE4-B70F-4585-47F2-DF18EEAE3A92}"/>
          </ac:spMkLst>
        </pc:spChg>
        <pc:spChg chg="del">
          <ac:chgData name="Manish Bhoge" userId="8d2f548a-499d-41ad-93d4-21b3e6d8c8a2" providerId="ADAL" clId="{50305C4C-3B49-4912-B886-BD5727F9B087}" dt="2022-11-13T14:11:26.121" v="3855" actId="478"/>
          <ac:spMkLst>
            <pc:docMk/>
            <pc:sldMk cId="2249077273" sldId="269"/>
            <ac:spMk id="14" creationId="{BF72C4D6-481E-BD45-2197-6B6F10FF1C69}"/>
          </ac:spMkLst>
        </pc:spChg>
        <pc:spChg chg="del">
          <ac:chgData name="Manish Bhoge" userId="8d2f548a-499d-41ad-93d4-21b3e6d8c8a2" providerId="ADAL" clId="{50305C4C-3B49-4912-B886-BD5727F9B087}" dt="2022-11-13T14:11:26.121" v="3855" actId="478"/>
          <ac:spMkLst>
            <pc:docMk/>
            <pc:sldMk cId="2249077273" sldId="269"/>
            <ac:spMk id="16" creationId="{A848E1B1-01E8-9076-2679-05A645B731D8}"/>
          </ac:spMkLst>
        </pc:spChg>
        <pc:picChg chg="add mod">
          <ac:chgData name="Manish Bhoge" userId="8d2f548a-499d-41ad-93d4-21b3e6d8c8a2" providerId="ADAL" clId="{50305C4C-3B49-4912-B886-BD5727F9B087}" dt="2022-11-13T14:13:30.942" v="3916" actId="1076"/>
          <ac:picMkLst>
            <pc:docMk/>
            <pc:sldMk cId="2249077273" sldId="269"/>
            <ac:picMk id="3" creationId="{613D3CFD-454B-7251-4152-176F274DDCDB}"/>
          </ac:picMkLst>
        </pc:picChg>
        <pc:picChg chg="del">
          <ac:chgData name="Manish Bhoge" userId="8d2f548a-499d-41ad-93d4-21b3e6d8c8a2" providerId="ADAL" clId="{50305C4C-3B49-4912-B886-BD5727F9B087}" dt="2022-11-13T14:11:26.121" v="3855" actId="478"/>
          <ac:picMkLst>
            <pc:docMk/>
            <pc:sldMk cId="2249077273" sldId="269"/>
            <ac:picMk id="5" creationId="{C97CDAB9-7D7A-C3B6-C620-EC9AB7D85C8B}"/>
          </ac:picMkLst>
        </pc:picChg>
        <pc:picChg chg="del">
          <ac:chgData name="Manish Bhoge" userId="8d2f548a-499d-41ad-93d4-21b3e6d8c8a2" providerId="ADAL" clId="{50305C4C-3B49-4912-B886-BD5727F9B087}" dt="2022-11-13T14:11:22.088" v="3854" actId="478"/>
          <ac:picMkLst>
            <pc:docMk/>
            <pc:sldMk cId="2249077273" sldId="269"/>
            <ac:picMk id="7" creationId="{DA254F05-6243-E9E9-B17A-8154022B0B67}"/>
          </ac:picMkLst>
        </pc:picChg>
        <pc:picChg chg="del">
          <ac:chgData name="Manish Bhoge" userId="8d2f548a-499d-41ad-93d4-21b3e6d8c8a2" providerId="ADAL" clId="{50305C4C-3B49-4912-B886-BD5727F9B087}" dt="2022-11-13T14:11:26.121" v="3855" actId="478"/>
          <ac:picMkLst>
            <pc:docMk/>
            <pc:sldMk cId="2249077273" sldId="269"/>
            <ac:picMk id="8" creationId="{E6E9D0AD-CCB5-3621-2C5E-E2FB565BF806}"/>
          </ac:picMkLst>
        </pc:picChg>
        <pc:picChg chg="add mod">
          <ac:chgData name="Manish Bhoge" userId="8d2f548a-499d-41ad-93d4-21b3e6d8c8a2" providerId="ADAL" clId="{50305C4C-3B49-4912-B886-BD5727F9B087}" dt="2022-11-13T14:13:25.356" v="3915" actId="14100"/>
          <ac:picMkLst>
            <pc:docMk/>
            <pc:sldMk cId="2249077273" sldId="269"/>
            <ac:picMk id="11" creationId="{1A4F774F-743D-9EBD-B4CC-74D1038A3FB0}"/>
          </ac:picMkLst>
        </pc:picChg>
      </pc:sldChg>
      <pc:sldChg chg="addSp delSp modSp new mod">
        <pc:chgData name="Manish Bhoge" userId="8d2f548a-499d-41ad-93d4-21b3e6d8c8a2" providerId="ADAL" clId="{50305C4C-3B49-4912-B886-BD5727F9B087}" dt="2022-11-13T15:18:34.666" v="5294" actId="21"/>
        <pc:sldMkLst>
          <pc:docMk/>
          <pc:sldMk cId="1159438204" sldId="270"/>
        </pc:sldMkLst>
        <pc:spChg chg="del">
          <ac:chgData name="Manish Bhoge" userId="8d2f548a-499d-41ad-93d4-21b3e6d8c8a2" providerId="ADAL" clId="{50305C4C-3B49-4912-B886-BD5727F9B087}" dt="2022-11-13T15:12:40.945" v="5017" actId="478"/>
          <ac:spMkLst>
            <pc:docMk/>
            <pc:sldMk cId="1159438204" sldId="270"/>
            <ac:spMk id="2" creationId="{BB5660F7-19DC-E4BD-14B3-D5D2E8FC9973}"/>
          </ac:spMkLst>
        </pc:spChg>
        <pc:spChg chg="mod">
          <ac:chgData name="Manish Bhoge" userId="8d2f548a-499d-41ad-93d4-21b3e6d8c8a2" providerId="ADAL" clId="{50305C4C-3B49-4912-B886-BD5727F9B087}" dt="2022-11-13T15:15:20.629" v="5243" actId="313"/>
          <ac:spMkLst>
            <pc:docMk/>
            <pc:sldMk cId="1159438204" sldId="270"/>
            <ac:spMk id="3" creationId="{9E5400EA-D513-1788-9D10-7103CFABD70D}"/>
          </ac:spMkLst>
        </pc:spChg>
        <pc:spChg chg="add mod">
          <ac:chgData name="Manish Bhoge" userId="8d2f548a-499d-41ad-93d4-21b3e6d8c8a2" providerId="ADAL" clId="{50305C4C-3B49-4912-B886-BD5727F9B087}" dt="2022-11-13T15:12:49.969" v="5040" actId="20577"/>
          <ac:spMkLst>
            <pc:docMk/>
            <pc:sldMk cId="1159438204" sldId="270"/>
            <ac:spMk id="4" creationId="{EDFC108D-401F-5412-3568-C12D123955E1}"/>
          </ac:spMkLst>
        </pc:spChg>
        <pc:picChg chg="add del mod">
          <ac:chgData name="Manish Bhoge" userId="8d2f548a-499d-41ad-93d4-21b3e6d8c8a2" providerId="ADAL" clId="{50305C4C-3B49-4912-B886-BD5727F9B087}" dt="2022-11-13T15:18:34.666" v="5294" actId="21"/>
          <ac:picMkLst>
            <pc:docMk/>
            <pc:sldMk cId="1159438204" sldId="270"/>
            <ac:picMk id="6" creationId="{C924F749-4998-7B34-8986-2CEC20A6630E}"/>
          </ac:picMkLst>
        </pc:picChg>
      </pc:sldChg>
      <pc:sldChg chg="addSp delSp modSp add mod setBg">
        <pc:chgData name="Manish Bhoge" userId="8d2f548a-499d-41ad-93d4-21b3e6d8c8a2" providerId="ADAL" clId="{50305C4C-3B49-4912-B886-BD5727F9B087}" dt="2022-11-13T15:22:28.213" v="5435" actId="1076"/>
        <pc:sldMkLst>
          <pc:docMk/>
          <pc:sldMk cId="638857202" sldId="271"/>
        </pc:sldMkLst>
        <pc:spChg chg="del mod ord">
          <ac:chgData name="Manish Bhoge" userId="8d2f548a-499d-41ad-93d4-21b3e6d8c8a2" providerId="ADAL" clId="{50305C4C-3B49-4912-B886-BD5727F9B087}" dt="2022-11-13T15:19:28.046" v="5301" actId="478"/>
          <ac:spMkLst>
            <pc:docMk/>
            <pc:sldMk cId="638857202" sldId="271"/>
            <ac:spMk id="3" creationId="{9E5400EA-D513-1788-9D10-7103CFABD70D}"/>
          </ac:spMkLst>
        </pc:spChg>
        <pc:spChg chg="mod">
          <ac:chgData name="Manish Bhoge" userId="8d2f548a-499d-41ad-93d4-21b3e6d8c8a2" providerId="ADAL" clId="{50305C4C-3B49-4912-B886-BD5727F9B087}" dt="2022-11-13T15:18:39.137" v="5296" actId="26606"/>
          <ac:spMkLst>
            <pc:docMk/>
            <pc:sldMk cId="638857202" sldId="271"/>
            <ac:spMk id="4" creationId="{EDFC108D-401F-5412-3568-C12D123955E1}"/>
          </ac:spMkLst>
        </pc:spChg>
        <pc:spChg chg="add mod">
          <ac:chgData name="Manish Bhoge" userId="8d2f548a-499d-41ad-93d4-21b3e6d8c8a2" providerId="ADAL" clId="{50305C4C-3B49-4912-B886-BD5727F9B087}" dt="2022-11-13T15:22:28.213" v="5435" actId="1076"/>
          <ac:spMkLst>
            <pc:docMk/>
            <pc:sldMk cId="638857202" sldId="271"/>
            <ac:spMk id="6" creationId="{31DEFDBF-EEBA-3C6B-AE24-41275C7FFB28}"/>
          </ac:spMkLst>
        </pc:spChg>
        <pc:spChg chg="add del mod">
          <ac:chgData name="Manish Bhoge" userId="8d2f548a-499d-41ad-93d4-21b3e6d8c8a2" providerId="ADAL" clId="{50305C4C-3B49-4912-B886-BD5727F9B087}" dt="2022-11-13T15:19:32.209" v="5302" actId="478"/>
          <ac:spMkLst>
            <pc:docMk/>
            <pc:sldMk cId="638857202" sldId="271"/>
            <ac:spMk id="8" creationId="{62C1937C-736D-A666-2AA1-19BA754CB9CD}"/>
          </ac:spMkLst>
        </pc:spChg>
        <pc:spChg chg="add mod">
          <ac:chgData name="Manish Bhoge" userId="8d2f548a-499d-41ad-93d4-21b3e6d8c8a2" providerId="ADAL" clId="{50305C4C-3B49-4912-B886-BD5727F9B087}" dt="2022-11-13T15:22:11.289" v="5432" actId="14100"/>
          <ac:spMkLst>
            <pc:docMk/>
            <pc:sldMk cId="638857202" sldId="271"/>
            <ac:spMk id="11" creationId="{B32F663F-C371-CBFB-B2B2-18B2C680FF16}"/>
          </ac:spMkLst>
        </pc:spChg>
        <pc:picChg chg="add mod">
          <ac:chgData name="Manish Bhoge" userId="8d2f548a-499d-41ad-93d4-21b3e6d8c8a2" providerId="ADAL" clId="{50305C4C-3B49-4912-B886-BD5727F9B087}" dt="2022-11-13T15:22:25.632" v="5434" actId="1076"/>
          <ac:picMkLst>
            <pc:docMk/>
            <pc:sldMk cId="638857202" sldId="271"/>
            <ac:picMk id="2" creationId="{FC54FC85-6EE9-68C9-9CC1-55D42A0F4E72}"/>
          </ac:picMkLst>
        </pc:picChg>
        <pc:picChg chg="add mod">
          <ac:chgData name="Manish Bhoge" userId="8d2f548a-499d-41ad-93d4-21b3e6d8c8a2" providerId="ADAL" clId="{50305C4C-3B49-4912-B886-BD5727F9B087}" dt="2022-11-13T15:20:51.801" v="5320" actId="1076"/>
          <ac:picMkLst>
            <pc:docMk/>
            <pc:sldMk cId="638857202" sldId="271"/>
            <ac:picMk id="10" creationId="{F0E5B10C-DB93-5ED8-16B6-AEEABF4A3E5C}"/>
          </ac:picMkLst>
        </pc:picChg>
      </pc:sldChg>
      <pc:sldChg chg="modSp add mod">
        <pc:chgData name="Manish Bhoge" userId="8d2f548a-499d-41ad-93d4-21b3e6d8c8a2" providerId="ADAL" clId="{50305C4C-3B49-4912-B886-BD5727F9B087}" dt="2022-11-13T15:17:50.248" v="5288" actId="20577"/>
        <pc:sldMkLst>
          <pc:docMk/>
          <pc:sldMk cId="3380555739" sldId="272"/>
        </pc:sldMkLst>
        <pc:spChg chg="mod">
          <ac:chgData name="Manish Bhoge" userId="8d2f548a-499d-41ad-93d4-21b3e6d8c8a2" providerId="ADAL" clId="{50305C4C-3B49-4912-B886-BD5727F9B087}" dt="2022-11-13T15:17:50.248" v="5288" actId="20577"/>
          <ac:spMkLst>
            <pc:docMk/>
            <pc:sldMk cId="3380555739" sldId="272"/>
            <ac:spMk id="4" creationId="{EDFC108D-401F-5412-3568-C12D123955E1}"/>
          </ac:spMkLst>
        </pc:spChg>
      </pc:sldChg>
      <pc:sldChg chg="addSp delSp modSp new mod modClrScheme chgLayout">
        <pc:chgData name="Manish Bhoge" userId="8d2f548a-499d-41ad-93d4-21b3e6d8c8a2" providerId="ADAL" clId="{50305C4C-3B49-4912-B886-BD5727F9B087}" dt="2022-11-13T15:26:51.648" v="5461" actId="20577"/>
        <pc:sldMkLst>
          <pc:docMk/>
          <pc:sldMk cId="2529419952" sldId="273"/>
        </pc:sldMkLst>
        <pc:spChg chg="del">
          <ac:chgData name="Manish Bhoge" userId="8d2f548a-499d-41ad-93d4-21b3e6d8c8a2" providerId="ADAL" clId="{50305C4C-3B49-4912-B886-BD5727F9B087}" dt="2022-11-13T15:26:37.933" v="5454" actId="700"/>
          <ac:spMkLst>
            <pc:docMk/>
            <pc:sldMk cId="2529419952" sldId="273"/>
            <ac:spMk id="2" creationId="{2A6F8A99-577B-B44B-7D27-E98ABD9E2F90}"/>
          </ac:spMkLst>
        </pc:spChg>
        <pc:spChg chg="del">
          <ac:chgData name="Manish Bhoge" userId="8d2f548a-499d-41ad-93d4-21b3e6d8c8a2" providerId="ADAL" clId="{50305C4C-3B49-4912-B886-BD5727F9B087}" dt="2022-11-13T15:26:37.933" v="5454" actId="700"/>
          <ac:spMkLst>
            <pc:docMk/>
            <pc:sldMk cId="2529419952" sldId="273"/>
            <ac:spMk id="3" creationId="{73D16250-A641-5AC8-738D-13065842667D}"/>
          </ac:spMkLst>
        </pc:spChg>
        <pc:spChg chg="add mod">
          <ac:chgData name="Manish Bhoge" userId="8d2f548a-499d-41ad-93d4-21b3e6d8c8a2" providerId="ADAL" clId="{50305C4C-3B49-4912-B886-BD5727F9B087}" dt="2022-11-13T15:26:51.648" v="5461" actId="20577"/>
          <ac:spMkLst>
            <pc:docMk/>
            <pc:sldMk cId="2529419952" sldId="273"/>
            <ac:spMk id="4" creationId="{6E0C5598-1C00-949E-9BB6-2009302C09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A0FE8-7953-4FCD-A69C-6792E85E6682}"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4C7C47-8E5B-40C9-8782-82A6CD5F064C}" type="slidenum">
              <a:rPr lang="en-US" smtClean="0"/>
              <a:t>‹#›</a:t>
            </a:fld>
            <a:endParaRPr lang="en-US"/>
          </a:p>
        </p:txBody>
      </p:sp>
    </p:spTree>
    <p:extLst>
      <p:ext uri="{BB962C8B-B14F-4D97-AF65-F5344CB8AC3E}">
        <p14:creationId xmlns:p14="http://schemas.microsoft.com/office/powerpoint/2010/main" val="49673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More time spent on the information gives more revenue</a:t>
            </a:r>
          </a:p>
          <a:p>
            <a:r>
              <a:rPr lang="en-US" sz="1200" dirty="0"/>
              <a:t>more the exit more the chances the user value won't buy</a:t>
            </a:r>
          </a:p>
          <a:p>
            <a:r>
              <a:rPr lang="en-US" sz="1200" dirty="0"/>
              <a:t>Page value is very important variable to decide the revenue</a:t>
            </a:r>
          </a:p>
          <a:p>
            <a:r>
              <a:rPr lang="en-US" sz="1200" dirty="0"/>
              <a:t>Region is not </a:t>
            </a:r>
            <a:r>
              <a:rPr lang="en-US" sz="1200" dirty="0" err="1"/>
              <a:t>affacting</a:t>
            </a:r>
            <a:r>
              <a:rPr lang="en-US" sz="1200" dirty="0"/>
              <a:t> the revenue</a:t>
            </a:r>
          </a:p>
          <a:p>
            <a:endParaRPr lang="en-US" dirty="0"/>
          </a:p>
        </p:txBody>
      </p:sp>
      <p:sp>
        <p:nvSpPr>
          <p:cNvPr id="4" name="Slide Number Placeholder 3"/>
          <p:cNvSpPr>
            <a:spLocks noGrp="1"/>
          </p:cNvSpPr>
          <p:nvPr>
            <p:ph type="sldNum" sz="quarter" idx="5"/>
          </p:nvPr>
        </p:nvSpPr>
        <p:spPr/>
        <p:txBody>
          <a:bodyPr/>
          <a:lstStyle/>
          <a:p>
            <a:fld id="{184C7C47-8E5B-40C9-8782-82A6CD5F064C}" type="slidenum">
              <a:rPr lang="en-US" smtClean="0"/>
              <a:t>7</a:t>
            </a:fld>
            <a:endParaRPr lang="en-US"/>
          </a:p>
        </p:txBody>
      </p:sp>
    </p:spTree>
    <p:extLst>
      <p:ext uri="{BB962C8B-B14F-4D97-AF65-F5344CB8AC3E}">
        <p14:creationId xmlns:p14="http://schemas.microsoft.com/office/powerpoint/2010/main" val="3029571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More time spent on the information gives more revenue</a:t>
            </a:r>
          </a:p>
          <a:p>
            <a:r>
              <a:rPr lang="en-US" sz="1200" dirty="0"/>
              <a:t>more the exit more the chances the user value won't buy</a:t>
            </a:r>
          </a:p>
          <a:p>
            <a:r>
              <a:rPr lang="en-US" sz="1200" dirty="0"/>
              <a:t>Page value is very important variable to decide the revenue</a:t>
            </a:r>
          </a:p>
          <a:p>
            <a:r>
              <a:rPr lang="en-US" sz="1200" dirty="0"/>
              <a:t>Region is not </a:t>
            </a:r>
            <a:r>
              <a:rPr lang="en-US" sz="1200" dirty="0" err="1"/>
              <a:t>affacting</a:t>
            </a:r>
            <a:r>
              <a:rPr lang="en-US" sz="1200" dirty="0"/>
              <a:t> the revenue</a:t>
            </a:r>
          </a:p>
          <a:p>
            <a:endParaRPr lang="en-US" dirty="0"/>
          </a:p>
        </p:txBody>
      </p:sp>
      <p:sp>
        <p:nvSpPr>
          <p:cNvPr id="4" name="Slide Number Placeholder 3"/>
          <p:cNvSpPr>
            <a:spLocks noGrp="1"/>
          </p:cNvSpPr>
          <p:nvPr>
            <p:ph type="sldNum" sz="quarter" idx="5"/>
          </p:nvPr>
        </p:nvSpPr>
        <p:spPr/>
        <p:txBody>
          <a:bodyPr/>
          <a:lstStyle/>
          <a:p>
            <a:fld id="{184C7C47-8E5B-40C9-8782-82A6CD5F064C}" type="slidenum">
              <a:rPr lang="en-US" smtClean="0"/>
              <a:t>8</a:t>
            </a:fld>
            <a:endParaRPr lang="en-US"/>
          </a:p>
        </p:txBody>
      </p:sp>
    </p:spTree>
    <p:extLst>
      <p:ext uri="{BB962C8B-B14F-4D97-AF65-F5344CB8AC3E}">
        <p14:creationId xmlns:p14="http://schemas.microsoft.com/office/powerpoint/2010/main" val="1974467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35F95F-392E-4A0D-91C8-5F922EBEDEC7}" type="datetimeFigureOut">
              <a:rPr lang="en-US" smtClean="0"/>
              <a:t>11/13/2022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5C3B44B-7322-429E-879B-84C1E521CE6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840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5F95F-392E-4A0D-91C8-5F922EBEDEC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3B44B-7322-429E-879B-84C1E521CE6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092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5F95F-392E-4A0D-91C8-5F922EBEDEC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3B44B-7322-429E-879B-84C1E521CE6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94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5F95F-392E-4A0D-91C8-5F922EBEDEC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3B44B-7322-429E-879B-84C1E521CE6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489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35F95F-392E-4A0D-91C8-5F922EBEDEC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3B44B-7322-429E-879B-84C1E521CE6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99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35F95F-392E-4A0D-91C8-5F922EBEDEC7}"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3B44B-7322-429E-879B-84C1E521CE6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6188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35F95F-392E-4A0D-91C8-5F922EBEDEC7}"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C3B44B-7322-429E-879B-84C1E521CE6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999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35F95F-392E-4A0D-91C8-5F922EBEDEC7}"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C3B44B-7322-429E-879B-84C1E521CE6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082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5F95F-392E-4A0D-91C8-5F922EBEDEC7}" type="datetimeFigureOut">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C3B44B-7322-429E-879B-84C1E521CE65}" type="slidenum">
              <a:rPr lang="en-US" smtClean="0"/>
              <a:t>‹#›</a:t>
            </a:fld>
            <a:endParaRPr lang="en-US"/>
          </a:p>
        </p:txBody>
      </p:sp>
    </p:spTree>
    <p:extLst>
      <p:ext uri="{BB962C8B-B14F-4D97-AF65-F5344CB8AC3E}">
        <p14:creationId xmlns:p14="http://schemas.microsoft.com/office/powerpoint/2010/main" val="345057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35F95F-392E-4A0D-91C8-5F922EBEDEC7}"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3B44B-7322-429E-879B-84C1E521CE6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731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35F95F-392E-4A0D-91C8-5F922EBEDEC7}" type="datetimeFigureOut">
              <a:rPr lang="en-US" smtClean="0"/>
              <a:t>11/13/2022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5C3B44B-7322-429E-879B-84C1E521CE6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398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35F95F-392E-4A0D-91C8-5F922EBEDEC7}" type="datetimeFigureOut">
              <a:rPr lang="en-US" smtClean="0"/>
              <a:t>11/13/2022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C3B44B-7322-429E-879B-84C1E521CE6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781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4028-8CE2-A5F9-EE7F-4F479E465CCD}"/>
              </a:ext>
            </a:extLst>
          </p:cNvPr>
          <p:cNvSpPr>
            <a:spLocks noGrp="1"/>
          </p:cNvSpPr>
          <p:nvPr>
            <p:ph type="ctrTitle"/>
          </p:nvPr>
        </p:nvSpPr>
        <p:spPr/>
        <p:txBody>
          <a:bodyPr/>
          <a:lstStyle/>
          <a:p>
            <a:r>
              <a:rPr lang="en-US" dirty="0"/>
              <a:t>Data Fanatics Team</a:t>
            </a:r>
          </a:p>
        </p:txBody>
      </p:sp>
      <p:sp>
        <p:nvSpPr>
          <p:cNvPr id="3" name="Subtitle 2">
            <a:extLst>
              <a:ext uri="{FF2B5EF4-FFF2-40B4-BE49-F238E27FC236}">
                <a16:creationId xmlns:a16="http://schemas.microsoft.com/office/drawing/2014/main" id="{E4DDF65F-C00E-77C6-1F38-0BBB852C6C63}"/>
              </a:ext>
            </a:extLst>
          </p:cNvPr>
          <p:cNvSpPr>
            <a:spLocks noGrp="1"/>
          </p:cNvSpPr>
          <p:nvPr>
            <p:ph type="subTitle" idx="1"/>
          </p:nvPr>
        </p:nvSpPr>
        <p:spPr/>
        <p:txBody>
          <a:bodyPr/>
          <a:lstStyle/>
          <a:p>
            <a:r>
              <a:rPr lang="en-US" dirty="0"/>
              <a:t>eCommerce platform Hackathon Case study</a:t>
            </a:r>
          </a:p>
        </p:txBody>
      </p:sp>
      <p:sp>
        <p:nvSpPr>
          <p:cNvPr id="5" name="TextBox 4">
            <a:extLst>
              <a:ext uri="{FF2B5EF4-FFF2-40B4-BE49-F238E27FC236}">
                <a16:creationId xmlns:a16="http://schemas.microsoft.com/office/drawing/2014/main" id="{8D0C719E-6C76-DCE4-F0B1-E44ECC0B9D3E}"/>
              </a:ext>
            </a:extLst>
          </p:cNvPr>
          <p:cNvSpPr txBox="1"/>
          <p:nvPr/>
        </p:nvSpPr>
        <p:spPr>
          <a:xfrm>
            <a:off x="10668866" y="4301376"/>
            <a:ext cx="1736804" cy="1754326"/>
          </a:xfrm>
          <a:prstGeom prst="rect">
            <a:avLst/>
          </a:prstGeom>
          <a:noFill/>
        </p:spPr>
        <p:txBody>
          <a:bodyPr wrap="square">
            <a:spAutoFit/>
          </a:bodyPr>
          <a:lstStyle/>
          <a:p>
            <a:r>
              <a:rPr lang="en-US" sz="1200" b="1" dirty="0"/>
              <a:t>Team:</a:t>
            </a:r>
          </a:p>
          <a:p>
            <a:r>
              <a:rPr lang="en-US" sz="1200" dirty="0"/>
              <a:t>Manish Bhoge </a:t>
            </a:r>
          </a:p>
          <a:p>
            <a:r>
              <a:rPr lang="en-US" sz="1200" dirty="0"/>
              <a:t>Abhishek Singh </a:t>
            </a:r>
          </a:p>
          <a:p>
            <a:r>
              <a:rPr lang="en-US" sz="1200" dirty="0"/>
              <a:t>Siddharth B</a:t>
            </a:r>
          </a:p>
          <a:p>
            <a:r>
              <a:rPr lang="en-US" sz="1200" dirty="0"/>
              <a:t>Aniket </a:t>
            </a:r>
            <a:r>
              <a:rPr lang="en-US" sz="1200" dirty="0" err="1"/>
              <a:t>Bhide</a:t>
            </a:r>
            <a:endParaRPr lang="en-US" sz="1200" dirty="0"/>
          </a:p>
          <a:p>
            <a:r>
              <a:rPr lang="en-US" sz="1200" dirty="0" err="1"/>
              <a:t>Halvadia</a:t>
            </a:r>
            <a:r>
              <a:rPr lang="en-US" sz="1200" dirty="0"/>
              <a:t> </a:t>
            </a:r>
            <a:r>
              <a:rPr lang="en-US" sz="1200" dirty="0" err="1"/>
              <a:t>Hinal</a:t>
            </a:r>
            <a:endParaRPr lang="en-US" sz="1200" dirty="0"/>
          </a:p>
          <a:p>
            <a:r>
              <a:rPr lang="en-US" sz="1200" dirty="0"/>
              <a:t>Charita Bajaj</a:t>
            </a:r>
          </a:p>
          <a:p>
            <a:r>
              <a:rPr lang="en-US" sz="1200" dirty="0"/>
              <a:t>Aditya P </a:t>
            </a:r>
            <a:r>
              <a:rPr lang="en-US" sz="1200" dirty="0" err="1"/>
              <a:t>Namdeo</a:t>
            </a:r>
            <a:endParaRPr lang="en-US" sz="1200" dirty="0"/>
          </a:p>
          <a:p>
            <a:r>
              <a:rPr lang="en-US" sz="1200" dirty="0" err="1"/>
              <a:t>Gouranga</a:t>
            </a:r>
            <a:r>
              <a:rPr lang="en-US" sz="1200" dirty="0"/>
              <a:t> </a:t>
            </a:r>
            <a:r>
              <a:rPr lang="en-US" sz="1200" dirty="0" err="1"/>
              <a:t>Basak</a:t>
            </a:r>
            <a:endParaRPr lang="en-US" sz="1200" dirty="0"/>
          </a:p>
        </p:txBody>
      </p:sp>
    </p:spTree>
    <p:extLst>
      <p:ext uri="{BB962C8B-B14F-4D97-AF65-F5344CB8AC3E}">
        <p14:creationId xmlns:p14="http://schemas.microsoft.com/office/powerpoint/2010/main" val="364553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1CEA07-4888-8AF9-34DC-C8121609164D}"/>
              </a:ext>
            </a:extLst>
          </p:cNvPr>
          <p:cNvSpPr>
            <a:spLocks noGrp="1"/>
          </p:cNvSpPr>
          <p:nvPr>
            <p:ph idx="1"/>
          </p:nvPr>
        </p:nvSpPr>
        <p:spPr>
          <a:xfrm>
            <a:off x="1323424" y="2284485"/>
            <a:ext cx="5964384" cy="3768996"/>
          </a:xfrm>
        </p:spPr>
        <p:txBody>
          <a:bodyPr>
            <a:noAutofit/>
          </a:bodyPr>
          <a:lstStyle/>
          <a:p>
            <a:r>
              <a:rPr lang="en-US" sz="1600" dirty="0"/>
              <a:t>We observed that the administrative variable is ~58% correlated with administrative duration </a:t>
            </a:r>
          </a:p>
          <a:p>
            <a:r>
              <a:rPr lang="en-US" sz="1600" dirty="0"/>
              <a:t>Informational variable is ~58.1% with informational duration </a:t>
            </a:r>
          </a:p>
          <a:p>
            <a:r>
              <a:rPr lang="en-US" sz="1600" dirty="0"/>
              <a:t>Product-related variable is ~75% correlated with product-related duration variable </a:t>
            </a:r>
          </a:p>
          <a:p>
            <a:r>
              <a:rPr lang="en-US" sz="1600" dirty="0"/>
              <a:t>Bounce rate variable is ~89.4% correlated with exit rates variable </a:t>
            </a:r>
          </a:p>
          <a:p>
            <a:r>
              <a:rPr lang="en-US" sz="1600" dirty="0"/>
              <a:t>Bounce rate and exit rate are closely correlated</a:t>
            </a:r>
          </a:p>
          <a:p>
            <a:r>
              <a:rPr lang="en-US" sz="1600" dirty="0"/>
              <a:t>Time duration is correlated with the corresponding page </a:t>
            </a:r>
          </a:p>
          <a:p>
            <a:pPr marL="0" indent="0">
              <a:buNone/>
            </a:pPr>
            <a:r>
              <a:rPr lang="en-US" sz="1600" b="1" u="sng" dirty="0"/>
              <a:t>Summary</a:t>
            </a:r>
            <a:r>
              <a:rPr lang="en-US" sz="1600" dirty="0"/>
              <a:t>:  We can either create the derived variable out of highly correlated variables or drop one of the correlated variables</a:t>
            </a:r>
          </a:p>
        </p:txBody>
      </p:sp>
      <p:pic>
        <p:nvPicPr>
          <p:cNvPr id="5" name="Picture 4" descr="A picture containing square&#10;&#10;Description automatically generated">
            <a:extLst>
              <a:ext uri="{FF2B5EF4-FFF2-40B4-BE49-F238E27FC236}">
                <a16:creationId xmlns:a16="http://schemas.microsoft.com/office/drawing/2014/main" id="{E653DA52-864D-2D6F-B302-36EA17351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379" y="2015732"/>
            <a:ext cx="5205693" cy="4037749"/>
          </a:xfrm>
          <a:prstGeom prst="rect">
            <a:avLst/>
          </a:prstGeom>
        </p:spPr>
      </p:pic>
      <p:sp>
        <p:nvSpPr>
          <p:cNvPr id="8" name="Title 1">
            <a:extLst>
              <a:ext uri="{FF2B5EF4-FFF2-40B4-BE49-F238E27FC236}">
                <a16:creationId xmlns:a16="http://schemas.microsoft.com/office/drawing/2014/main" id="{E4355DA9-D056-AF1F-F843-9407DDF6779F}"/>
              </a:ext>
            </a:extLst>
          </p:cNvPr>
          <p:cNvSpPr>
            <a:spLocks noGrp="1"/>
          </p:cNvSpPr>
          <p:nvPr>
            <p:ph type="title"/>
          </p:nvPr>
        </p:nvSpPr>
        <p:spPr>
          <a:xfrm>
            <a:off x="1451579" y="804519"/>
            <a:ext cx="9603275" cy="1049235"/>
          </a:xfrm>
        </p:spPr>
        <p:txBody>
          <a:bodyPr/>
          <a:lstStyle/>
          <a:p>
            <a:r>
              <a:rPr lang="en-US" dirty="0"/>
              <a:t>DATA Exploratory Analysis &amp; Observation</a:t>
            </a:r>
          </a:p>
        </p:txBody>
      </p:sp>
      <p:sp>
        <p:nvSpPr>
          <p:cNvPr id="9" name="TextBox 8">
            <a:extLst>
              <a:ext uri="{FF2B5EF4-FFF2-40B4-BE49-F238E27FC236}">
                <a16:creationId xmlns:a16="http://schemas.microsoft.com/office/drawing/2014/main" id="{01F1F907-D842-737A-E05D-83C41AC79071}"/>
              </a:ext>
            </a:extLst>
          </p:cNvPr>
          <p:cNvSpPr txBox="1"/>
          <p:nvPr/>
        </p:nvSpPr>
        <p:spPr>
          <a:xfrm>
            <a:off x="1323424" y="1915153"/>
            <a:ext cx="6102990" cy="369332"/>
          </a:xfrm>
          <a:prstGeom prst="rect">
            <a:avLst/>
          </a:prstGeom>
          <a:noFill/>
        </p:spPr>
        <p:txBody>
          <a:bodyPr wrap="square">
            <a:spAutoFit/>
          </a:bodyPr>
          <a:lstStyle/>
          <a:p>
            <a:r>
              <a:rPr lang="en-US" b="1" dirty="0"/>
              <a:t>Correlation &amp; Multicollinearity Observations :</a:t>
            </a:r>
          </a:p>
        </p:txBody>
      </p:sp>
    </p:spTree>
    <p:extLst>
      <p:ext uri="{BB962C8B-B14F-4D97-AF65-F5344CB8AC3E}">
        <p14:creationId xmlns:p14="http://schemas.microsoft.com/office/powerpoint/2010/main" val="82397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pie chart&#10;&#10;Description automatically generated">
            <a:extLst>
              <a:ext uri="{FF2B5EF4-FFF2-40B4-BE49-F238E27FC236}">
                <a16:creationId xmlns:a16="http://schemas.microsoft.com/office/drawing/2014/main" id="{D13072E1-4874-41BE-6C51-213233B91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345058"/>
            <a:ext cx="2993443" cy="3122602"/>
          </a:xfrm>
          <a:prstGeom prst="rect">
            <a:avLst/>
          </a:prstGeom>
        </p:spPr>
      </p:pic>
      <p:pic>
        <p:nvPicPr>
          <p:cNvPr id="13" name="Picture 12" descr="Chart, pie chart&#10;&#10;Description automatically generated">
            <a:extLst>
              <a:ext uri="{FF2B5EF4-FFF2-40B4-BE49-F238E27FC236}">
                <a16:creationId xmlns:a16="http://schemas.microsoft.com/office/drawing/2014/main" id="{A50E792C-052E-ABCA-AC96-F30BC0C3A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315" y="2379235"/>
            <a:ext cx="2915854" cy="3041665"/>
          </a:xfrm>
          <a:prstGeom prst="rect">
            <a:avLst/>
          </a:prstGeom>
        </p:spPr>
      </p:pic>
      <p:pic>
        <p:nvPicPr>
          <p:cNvPr id="15" name="Picture 14" descr="Chart, pie chart&#10;&#10;Description automatically generated">
            <a:extLst>
              <a:ext uri="{FF2B5EF4-FFF2-40B4-BE49-F238E27FC236}">
                <a16:creationId xmlns:a16="http://schemas.microsoft.com/office/drawing/2014/main" id="{47FF293F-70AC-D6D7-320D-DC62503E0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9051" y="2379234"/>
            <a:ext cx="2915854" cy="3041665"/>
          </a:xfrm>
          <a:prstGeom prst="rect">
            <a:avLst/>
          </a:prstGeom>
        </p:spPr>
      </p:pic>
      <p:sp>
        <p:nvSpPr>
          <p:cNvPr id="17" name="TextBox 16">
            <a:extLst>
              <a:ext uri="{FF2B5EF4-FFF2-40B4-BE49-F238E27FC236}">
                <a16:creationId xmlns:a16="http://schemas.microsoft.com/office/drawing/2014/main" id="{40EAA339-C83F-494F-6E1D-392F7F1605BF}"/>
              </a:ext>
            </a:extLst>
          </p:cNvPr>
          <p:cNvSpPr txBox="1"/>
          <p:nvPr/>
        </p:nvSpPr>
        <p:spPr>
          <a:xfrm>
            <a:off x="1451579" y="1975726"/>
            <a:ext cx="6102990" cy="369332"/>
          </a:xfrm>
          <a:prstGeom prst="rect">
            <a:avLst/>
          </a:prstGeom>
          <a:noFill/>
        </p:spPr>
        <p:txBody>
          <a:bodyPr wrap="square">
            <a:spAutoFit/>
          </a:bodyPr>
          <a:lstStyle/>
          <a:p>
            <a:r>
              <a:rPr lang="en-US" b="1" dirty="0"/>
              <a:t>Let’s Observe the biases:</a:t>
            </a:r>
          </a:p>
        </p:txBody>
      </p:sp>
      <p:sp>
        <p:nvSpPr>
          <p:cNvPr id="18" name="TextBox 17">
            <a:extLst>
              <a:ext uri="{FF2B5EF4-FFF2-40B4-BE49-F238E27FC236}">
                <a16:creationId xmlns:a16="http://schemas.microsoft.com/office/drawing/2014/main" id="{66FE7C39-643C-F60A-D9F0-E6A2A9053525}"/>
              </a:ext>
            </a:extLst>
          </p:cNvPr>
          <p:cNvSpPr txBox="1"/>
          <p:nvPr/>
        </p:nvSpPr>
        <p:spPr>
          <a:xfrm>
            <a:off x="1828800" y="5216236"/>
            <a:ext cx="9964882" cy="646331"/>
          </a:xfrm>
          <a:prstGeom prst="rect">
            <a:avLst/>
          </a:prstGeom>
          <a:noFill/>
        </p:spPr>
        <p:txBody>
          <a:bodyPr wrap="square" rtlCol="0">
            <a:spAutoFit/>
          </a:bodyPr>
          <a:lstStyle/>
          <a:p>
            <a:r>
              <a:rPr lang="en-US" dirty="0"/>
              <a:t>Data for </a:t>
            </a:r>
            <a:r>
              <a:rPr lang="en-US" dirty="0" err="1"/>
              <a:t>Operatingsytems</a:t>
            </a:r>
            <a:r>
              <a:rPr lang="en-US" dirty="0"/>
              <a:t>, Browser, and </a:t>
            </a:r>
            <a:r>
              <a:rPr lang="en-US" dirty="0" err="1"/>
              <a:t>Traffictype</a:t>
            </a:r>
            <a:r>
              <a:rPr lang="en-US" dirty="0"/>
              <a:t> are biased towards few observations so we can categorize the remaining parts as </a:t>
            </a:r>
            <a:r>
              <a:rPr lang="en-US" b="1" dirty="0"/>
              <a:t>“Others”</a:t>
            </a:r>
          </a:p>
        </p:txBody>
      </p:sp>
      <p:sp>
        <p:nvSpPr>
          <p:cNvPr id="21" name="Title 1">
            <a:extLst>
              <a:ext uri="{FF2B5EF4-FFF2-40B4-BE49-F238E27FC236}">
                <a16:creationId xmlns:a16="http://schemas.microsoft.com/office/drawing/2014/main" id="{92E7F1BA-258B-3FE8-A823-62078BDFF279}"/>
              </a:ext>
            </a:extLst>
          </p:cNvPr>
          <p:cNvSpPr>
            <a:spLocks noGrp="1"/>
          </p:cNvSpPr>
          <p:nvPr>
            <p:ph type="title"/>
          </p:nvPr>
        </p:nvSpPr>
        <p:spPr>
          <a:xfrm>
            <a:off x="1451579" y="804519"/>
            <a:ext cx="9603275" cy="1049235"/>
          </a:xfrm>
        </p:spPr>
        <p:txBody>
          <a:bodyPr/>
          <a:lstStyle/>
          <a:p>
            <a:r>
              <a:rPr lang="en-US" dirty="0"/>
              <a:t>DATA Exploratory Analysis &amp; Observation</a:t>
            </a:r>
          </a:p>
        </p:txBody>
      </p:sp>
    </p:spTree>
    <p:extLst>
      <p:ext uri="{BB962C8B-B14F-4D97-AF65-F5344CB8AC3E}">
        <p14:creationId xmlns:p14="http://schemas.microsoft.com/office/powerpoint/2010/main" val="213948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5274EDE-94E7-E19B-CBA5-8FC52B4B7394}"/>
              </a:ext>
            </a:extLst>
          </p:cNvPr>
          <p:cNvSpPr>
            <a:spLocks noGrp="1"/>
          </p:cNvSpPr>
          <p:nvPr>
            <p:ph idx="1"/>
          </p:nvPr>
        </p:nvSpPr>
        <p:spPr>
          <a:xfrm>
            <a:off x="1451579" y="2515167"/>
            <a:ext cx="9603275" cy="3418041"/>
          </a:xfrm>
        </p:spPr>
        <p:txBody>
          <a:bodyPr>
            <a:normAutofit fontScale="85000" lnSpcReduction="10000"/>
          </a:bodyPr>
          <a:lstStyle/>
          <a:p>
            <a:pPr marL="0" indent="0">
              <a:buNone/>
            </a:pPr>
            <a:r>
              <a:rPr lang="en-US" sz="1900" dirty="0"/>
              <a:t>Based on the various exploratory analysis (univariate, bivariate), correlation, and after removing multicollinearity from the Data we have restructured the dataset into the extended dataset to feed into the machine learning model. Below are the attributes:</a:t>
            </a:r>
          </a:p>
          <a:p>
            <a:pPr marL="0" indent="0">
              <a:buNone/>
            </a:pPr>
            <a:r>
              <a:rPr lang="en-US" i="1" dirty="0" err="1">
                <a:highlight>
                  <a:srgbClr val="C0C0C0"/>
                </a:highlight>
              </a:rPr>
              <a:t>session_id</a:t>
            </a:r>
            <a:r>
              <a:rPr lang="en-US" i="1" dirty="0">
                <a:highlight>
                  <a:srgbClr val="C0C0C0"/>
                </a:highlight>
              </a:rPr>
              <a:t>, </a:t>
            </a:r>
            <a:r>
              <a:rPr lang="en-US" i="1" dirty="0" err="1">
                <a:highlight>
                  <a:srgbClr val="C0C0C0"/>
                </a:highlight>
              </a:rPr>
              <a:t>bouncerates</a:t>
            </a:r>
            <a:r>
              <a:rPr lang="en-US" i="1" dirty="0">
                <a:highlight>
                  <a:srgbClr val="C0C0C0"/>
                </a:highlight>
              </a:rPr>
              <a:t>, </a:t>
            </a:r>
            <a:r>
              <a:rPr lang="en-US" i="1" dirty="0" err="1">
                <a:highlight>
                  <a:srgbClr val="C0C0C0"/>
                </a:highlight>
              </a:rPr>
              <a:t>exitrates</a:t>
            </a:r>
            <a:r>
              <a:rPr lang="en-US" i="1" dirty="0">
                <a:highlight>
                  <a:srgbClr val="C0C0C0"/>
                </a:highlight>
              </a:rPr>
              <a:t>, </a:t>
            </a:r>
            <a:r>
              <a:rPr lang="en-US" i="1" dirty="0" err="1">
                <a:highlight>
                  <a:srgbClr val="C0C0C0"/>
                </a:highlight>
              </a:rPr>
              <a:t>pagevalues</a:t>
            </a:r>
            <a:r>
              <a:rPr lang="en-US" i="1" dirty="0">
                <a:highlight>
                  <a:srgbClr val="C0C0C0"/>
                </a:highlight>
              </a:rPr>
              <a:t>, </a:t>
            </a:r>
            <a:r>
              <a:rPr lang="en-US" i="1" dirty="0" err="1">
                <a:highlight>
                  <a:srgbClr val="C0C0C0"/>
                </a:highlight>
              </a:rPr>
              <a:t>specialday</a:t>
            </a:r>
            <a:r>
              <a:rPr lang="en-US" i="1" dirty="0">
                <a:highlight>
                  <a:srgbClr val="C0C0C0"/>
                </a:highlight>
              </a:rPr>
              <a:t>, weekend, revenue, </a:t>
            </a:r>
            <a:r>
              <a:rPr lang="en-US" i="1" dirty="0" err="1">
                <a:highlight>
                  <a:srgbClr val="C0C0C0"/>
                </a:highlight>
              </a:rPr>
              <a:t>Avg_adm_time_spent</a:t>
            </a:r>
            <a:r>
              <a:rPr lang="en-US" i="1" dirty="0">
                <a:highlight>
                  <a:srgbClr val="C0C0C0"/>
                </a:highlight>
              </a:rPr>
              <a:t>, </a:t>
            </a:r>
            <a:r>
              <a:rPr lang="en-US" i="1" dirty="0" err="1">
                <a:highlight>
                  <a:srgbClr val="C0C0C0"/>
                </a:highlight>
              </a:rPr>
              <a:t>Avg_inf_time_spent</a:t>
            </a:r>
            <a:r>
              <a:rPr lang="en-US" i="1" dirty="0">
                <a:highlight>
                  <a:srgbClr val="C0C0C0"/>
                </a:highlight>
              </a:rPr>
              <a:t>, </a:t>
            </a:r>
            <a:r>
              <a:rPr lang="en-US" i="1" dirty="0" err="1">
                <a:highlight>
                  <a:srgbClr val="C0C0C0"/>
                </a:highlight>
              </a:rPr>
              <a:t>Avg_prod_time_spent</a:t>
            </a:r>
            <a:r>
              <a:rPr lang="en-US" i="1" dirty="0">
                <a:highlight>
                  <a:srgbClr val="C0C0C0"/>
                </a:highlight>
              </a:rPr>
              <a:t>, </a:t>
            </a:r>
            <a:r>
              <a:rPr lang="en-US" i="1" dirty="0" err="1">
                <a:highlight>
                  <a:srgbClr val="C0C0C0"/>
                </a:highlight>
              </a:rPr>
              <a:t>month_Dec</a:t>
            </a:r>
            <a:r>
              <a:rPr lang="en-US" i="1" dirty="0">
                <a:highlight>
                  <a:srgbClr val="C0C0C0"/>
                </a:highlight>
              </a:rPr>
              <a:t>, </a:t>
            </a:r>
            <a:r>
              <a:rPr lang="en-US" i="1" dirty="0" err="1">
                <a:highlight>
                  <a:srgbClr val="C0C0C0"/>
                </a:highlight>
              </a:rPr>
              <a:t>month_Feb</a:t>
            </a:r>
            <a:r>
              <a:rPr lang="en-US" i="1" dirty="0">
                <a:highlight>
                  <a:srgbClr val="C0C0C0"/>
                </a:highlight>
              </a:rPr>
              <a:t>, </a:t>
            </a:r>
            <a:r>
              <a:rPr lang="en-US" i="1" dirty="0" err="1">
                <a:highlight>
                  <a:srgbClr val="C0C0C0"/>
                </a:highlight>
              </a:rPr>
              <a:t>month_Jul</a:t>
            </a:r>
            <a:r>
              <a:rPr lang="en-US" i="1" dirty="0">
                <a:highlight>
                  <a:srgbClr val="C0C0C0"/>
                </a:highlight>
              </a:rPr>
              <a:t>, </a:t>
            </a:r>
            <a:r>
              <a:rPr lang="en-US" i="1" dirty="0" err="1">
                <a:highlight>
                  <a:srgbClr val="C0C0C0"/>
                </a:highlight>
              </a:rPr>
              <a:t>month_June</a:t>
            </a:r>
            <a:r>
              <a:rPr lang="en-US" i="1" dirty="0">
                <a:highlight>
                  <a:srgbClr val="C0C0C0"/>
                </a:highlight>
              </a:rPr>
              <a:t>,</a:t>
            </a:r>
          </a:p>
          <a:p>
            <a:pPr marL="0" indent="0">
              <a:buNone/>
            </a:pPr>
            <a:r>
              <a:rPr lang="en-US" i="1" dirty="0" err="1">
                <a:highlight>
                  <a:srgbClr val="C0C0C0"/>
                </a:highlight>
              </a:rPr>
              <a:t>month_Mar</a:t>
            </a:r>
            <a:r>
              <a:rPr lang="en-US" i="1" dirty="0">
                <a:highlight>
                  <a:srgbClr val="C0C0C0"/>
                </a:highlight>
              </a:rPr>
              <a:t>, </a:t>
            </a:r>
            <a:r>
              <a:rPr lang="en-US" i="1" dirty="0" err="1">
                <a:highlight>
                  <a:srgbClr val="C0C0C0"/>
                </a:highlight>
              </a:rPr>
              <a:t>month_May</a:t>
            </a:r>
            <a:r>
              <a:rPr lang="en-US" i="1" dirty="0">
                <a:highlight>
                  <a:srgbClr val="C0C0C0"/>
                </a:highlight>
              </a:rPr>
              <a:t>, </a:t>
            </a:r>
            <a:r>
              <a:rPr lang="en-US" i="1" dirty="0" err="1">
                <a:highlight>
                  <a:srgbClr val="C0C0C0"/>
                </a:highlight>
              </a:rPr>
              <a:t>month_Nov</a:t>
            </a:r>
            <a:r>
              <a:rPr lang="en-US" i="1" dirty="0">
                <a:highlight>
                  <a:srgbClr val="C0C0C0"/>
                </a:highlight>
              </a:rPr>
              <a:t>, </a:t>
            </a:r>
            <a:r>
              <a:rPr lang="en-US" i="1" dirty="0" err="1">
                <a:highlight>
                  <a:srgbClr val="C0C0C0"/>
                </a:highlight>
              </a:rPr>
              <a:t>month_Oct</a:t>
            </a:r>
            <a:r>
              <a:rPr lang="en-US" i="1" dirty="0">
                <a:highlight>
                  <a:srgbClr val="C0C0C0"/>
                </a:highlight>
              </a:rPr>
              <a:t>, </a:t>
            </a:r>
            <a:r>
              <a:rPr lang="en-US" i="1" dirty="0" err="1">
                <a:highlight>
                  <a:srgbClr val="C0C0C0"/>
                </a:highlight>
              </a:rPr>
              <a:t>month_Sep</a:t>
            </a:r>
            <a:r>
              <a:rPr lang="en-US" i="1" dirty="0">
                <a:highlight>
                  <a:srgbClr val="C0C0C0"/>
                </a:highlight>
              </a:rPr>
              <a:t>, OS_1, OS_2, OS_3, browser_1, browser_4, browser_5, region_2, region_3, region_4, region_5, region_6, region_7, region_8,</a:t>
            </a:r>
          </a:p>
          <a:p>
            <a:pPr marL="0" indent="0">
              <a:buNone/>
            </a:pPr>
            <a:r>
              <a:rPr lang="en-US" i="1" dirty="0">
                <a:highlight>
                  <a:srgbClr val="C0C0C0"/>
                </a:highlight>
              </a:rPr>
              <a:t>region_9, traffictype_1, traffictype_10, traffictype_13, traffictype_3, traffictype_4, traffictype_5, traffictype_6, traffictype_8, </a:t>
            </a:r>
            <a:r>
              <a:rPr lang="en-US" i="1" dirty="0" err="1">
                <a:highlight>
                  <a:srgbClr val="C0C0C0"/>
                </a:highlight>
              </a:rPr>
              <a:t>visitortype_New_Visitor</a:t>
            </a:r>
            <a:r>
              <a:rPr lang="en-US" i="1" dirty="0">
                <a:highlight>
                  <a:srgbClr val="C0C0C0"/>
                </a:highlight>
              </a:rPr>
              <a:t>, </a:t>
            </a:r>
            <a:r>
              <a:rPr lang="en-US" i="1" dirty="0" err="1">
                <a:highlight>
                  <a:srgbClr val="C0C0C0"/>
                </a:highlight>
              </a:rPr>
              <a:t>visitortype_Returning_Visitor</a:t>
            </a:r>
            <a:endParaRPr lang="en-US" i="1" dirty="0">
              <a:highlight>
                <a:srgbClr val="C0C0C0"/>
              </a:highlight>
            </a:endParaRPr>
          </a:p>
          <a:p>
            <a:pPr marL="0" indent="0">
              <a:buNone/>
            </a:pPr>
            <a:r>
              <a:rPr lang="en-US" sz="1900" dirty="0"/>
              <a:t>Now these attributes will be used in the classification model to predict the revenue</a:t>
            </a:r>
          </a:p>
          <a:p>
            <a:pPr marL="0" indent="0">
              <a:buNone/>
            </a:pPr>
            <a:endParaRPr lang="en-US" i="1" dirty="0"/>
          </a:p>
          <a:p>
            <a:pPr marL="0" indent="0">
              <a:buNone/>
            </a:pPr>
            <a:endParaRPr lang="en-US" dirty="0"/>
          </a:p>
        </p:txBody>
      </p:sp>
      <p:sp>
        <p:nvSpPr>
          <p:cNvPr id="7" name="Title 1">
            <a:extLst>
              <a:ext uri="{FF2B5EF4-FFF2-40B4-BE49-F238E27FC236}">
                <a16:creationId xmlns:a16="http://schemas.microsoft.com/office/drawing/2014/main" id="{1933B9FF-CE13-4993-1A55-64EA64EAEC58}"/>
              </a:ext>
            </a:extLst>
          </p:cNvPr>
          <p:cNvSpPr>
            <a:spLocks noGrp="1"/>
          </p:cNvSpPr>
          <p:nvPr>
            <p:ph type="title"/>
          </p:nvPr>
        </p:nvSpPr>
        <p:spPr>
          <a:xfrm>
            <a:off x="1451579" y="804519"/>
            <a:ext cx="9603275" cy="1049235"/>
          </a:xfrm>
        </p:spPr>
        <p:txBody>
          <a:bodyPr/>
          <a:lstStyle/>
          <a:p>
            <a:r>
              <a:rPr lang="en-US" dirty="0"/>
              <a:t>Data preparation for Machine Learning</a:t>
            </a:r>
          </a:p>
        </p:txBody>
      </p:sp>
      <p:sp>
        <p:nvSpPr>
          <p:cNvPr id="8" name="TextBox 7">
            <a:extLst>
              <a:ext uri="{FF2B5EF4-FFF2-40B4-BE49-F238E27FC236}">
                <a16:creationId xmlns:a16="http://schemas.microsoft.com/office/drawing/2014/main" id="{34AFB635-0AFE-7F31-F853-B5127B51DD81}"/>
              </a:ext>
            </a:extLst>
          </p:cNvPr>
          <p:cNvSpPr txBox="1"/>
          <p:nvPr/>
        </p:nvSpPr>
        <p:spPr>
          <a:xfrm>
            <a:off x="1451579" y="1999795"/>
            <a:ext cx="6102990" cy="369332"/>
          </a:xfrm>
          <a:prstGeom prst="rect">
            <a:avLst/>
          </a:prstGeom>
          <a:noFill/>
        </p:spPr>
        <p:txBody>
          <a:bodyPr wrap="square">
            <a:spAutoFit/>
          </a:bodyPr>
          <a:lstStyle/>
          <a:p>
            <a:r>
              <a:rPr lang="en-US" b="1" dirty="0"/>
              <a:t>Machine Learning Model Data Preparation Recipe :</a:t>
            </a:r>
          </a:p>
        </p:txBody>
      </p:sp>
    </p:spTree>
    <p:extLst>
      <p:ext uri="{BB962C8B-B14F-4D97-AF65-F5344CB8AC3E}">
        <p14:creationId xmlns:p14="http://schemas.microsoft.com/office/powerpoint/2010/main" val="128109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5400EA-D513-1788-9D10-7103CFABD70D}"/>
              </a:ext>
            </a:extLst>
          </p:cNvPr>
          <p:cNvSpPr>
            <a:spLocks noGrp="1"/>
          </p:cNvSpPr>
          <p:nvPr>
            <p:ph idx="1"/>
          </p:nvPr>
        </p:nvSpPr>
        <p:spPr/>
        <p:txBody>
          <a:bodyPr/>
          <a:lstStyle/>
          <a:p>
            <a:pPr marL="0" indent="0">
              <a:buNone/>
            </a:pPr>
            <a:r>
              <a:rPr lang="en-US" dirty="0"/>
              <a:t>Below are the classification models that we are using to predict the revenue classes: </a:t>
            </a:r>
          </a:p>
          <a:p>
            <a:r>
              <a:rPr lang="en-US" dirty="0"/>
              <a:t>Logistic Regression Model </a:t>
            </a:r>
          </a:p>
          <a:p>
            <a:r>
              <a:rPr lang="en-US" dirty="0"/>
              <a:t>Decision Tree Classifier</a:t>
            </a:r>
          </a:p>
        </p:txBody>
      </p:sp>
      <p:sp>
        <p:nvSpPr>
          <p:cNvPr id="4" name="Title 1">
            <a:extLst>
              <a:ext uri="{FF2B5EF4-FFF2-40B4-BE49-F238E27FC236}">
                <a16:creationId xmlns:a16="http://schemas.microsoft.com/office/drawing/2014/main" id="{EDFC108D-401F-5412-3568-C12D123955E1}"/>
              </a:ext>
            </a:extLst>
          </p:cNvPr>
          <p:cNvSpPr>
            <a:spLocks noGrp="1"/>
          </p:cNvSpPr>
          <p:nvPr>
            <p:ph type="title"/>
          </p:nvPr>
        </p:nvSpPr>
        <p:spPr>
          <a:xfrm>
            <a:off x="1451579" y="804519"/>
            <a:ext cx="9603275" cy="1049235"/>
          </a:xfrm>
        </p:spPr>
        <p:txBody>
          <a:bodyPr/>
          <a:lstStyle/>
          <a:p>
            <a:r>
              <a:rPr lang="en-US" dirty="0"/>
              <a:t>Model Implementation</a:t>
            </a:r>
          </a:p>
        </p:txBody>
      </p:sp>
    </p:spTree>
    <p:extLst>
      <p:ext uri="{BB962C8B-B14F-4D97-AF65-F5344CB8AC3E}">
        <p14:creationId xmlns:p14="http://schemas.microsoft.com/office/powerpoint/2010/main" val="1159438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FC108D-401F-5412-3568-C12D123955E1}"/>
              </a:ext>
            </a:extLst>
          </p:cNvPr>
          <p:cNvSpPr>
            <a:spLocks noGrp="1"/>
          </p:cNvSpPr>
          <p:nvPr>
            <p:ph type="title"/>
          </p:nvPr>
        </p:nvSpPr>
        <p:spPr>
          <a:xfrm>
            <a:off x="1451579" y="804519"/>
            <a:ext cx="9603275" cy="1049235"/>
          </a:xfrm>
        </p:spPr>
        <p:txBody>
          <a:bodyPr>
            <a:normAutofit/>
          </a:bodyPr>
          <a:lstStyle/>
          <a:p>
            <a:r>
              <a:rPr lang="en-US" dirty="0"/>
              <a:t>Model Score</a:t>
            </a:r>
          </a:p>
        </p:txBody>
      </p:sp>
      <p:pic>
        <p:nvPicPr>
          <p:cNvPr id="2" name="Picture 1" descr="A picture containing shape&#10;&#10;Description automatically generated">
            <a:extLst>
              <a:ext uri="{FF2B5EF4-FFF2-40B4-BE49-F238E27FC236}">
                <a16:creationId xmlns:a16="http://schemas.microsoft.com/office/drawing/2014/main" id="{FC54FC85-6EE9-68C9-9CC1-55D42A0F4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169" y="2400300"/>
            <a:ext cx="4389320" cy="3097033"/>
          </a:xfrm>
          <a:prstGeom prst="rect">
            <a:avLst/>
          </a:prstGeom>
        </p:spPr>
      </p:pic>
      <p:sp>
        <p:nvSpPr>
          <p:cNvPr id="6" name="TextBox 5">
            <a:extLst>
              <a:ext uri="{FF2B5EF4-FFF2-40B4-BE49-F238E27FC236}">
                <a16:creationId xmlns:a16="http://schemas.microsoft.com/office/drawing/2014/main" id="{31DEFDBF-EEBA-3C6B-AE24-41275C7FFB28}"/>
              </a:ext>
            </a:extLst>
          </p:cNvPr>
          <p:cNvSpPr txBox="1"/>
          <p:nvPr/>
        </p:nvSpPr>
        <p:spPr>
          <a:xfrm>
            <a:off x="1797908" y="5543636"/>
            <a:ext cx="4021533" cy="369332"/>
          </a:xfrm>
          <a:prstGeom prst="rect">
            <a:avLst/>
          </a:prstGeom>
          <a:noFill/>
        </p:spPr>
        <p:txBody>
          <a:bodyPr wrap="square">
            <a:spAutoFit/>
          </a:bodyPr>
          <a:lstStyle/>
          <a:p>
            <a:r>
              <a:rPr lang="en-US" b="0" dirty="0">
                <a:solidFill>
                  <a:srgbClr val="A31515"/>
                </a:solidFill>
                <a:effectLst/>
                <a:latin typeface="Courier New" panose="02070309020205020404" pitchFamily="49" charset="0"/>
              </a:rPr>
              <a:t>ROC Curve for Train sample</a:t>
            </a:r>
            <a:endParaRPr lang="en-US" b="0" dirty="0">
              <a:solidFill>
                <a:srgbClr val="000000"/>
              </a:solidFill>
              <a:effectLst/>
              <a:latin typeface="Courier New" panose="02070309020205020404" pitchFamily="49" charset="0"/>
            </a:endParaRPr>
          </a:p>
        </p:txBody>
      </p:sp>
      <p:pic>
        <p:nvPicPr>
          <p:cNvPr id="10" name="Picture 9" descr="Chart, funnel chart&#10;&#10;Description automatically generated">
            <a:extLst>
              <a:ext uri="{FF2B5EF4-FFF2-40B4-BE49-F238E27FC236}">
                <a16:creationId xmlns:a16="http://schemas.microsoft.com/office/drawing/2014/main" id="{F0E5B10C-DB93-5ED8-16B6-AEEABF4A3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441" y="2323391"/>
            <a:ext cx="6185773" cy="3589577"/>
          </a:xfrm>
          <a:prstGeom prst="rect">
            <a:avLst/>
          </a:prstGeom>
        </p:spPr>
      </p:pic>
      <p:sp>
        <p:nvSpPr>
          <p:cNvPr id="11" name="TextBox 10">
            <a:extLst>
              <a:ext uri="{FF2B5EF4-FFF2-40B4-BE49-F238E27FC236}">
                <a16:creationId xmlns:a16="http://schemas.microsoft.com/office/drawing/2014/main" id="{B32F663F-C371-CBFB-B2B2-18B2C680FF16}"/>
              </a:ext>
            </a:extLst>
          </p:cNvPr>
          <p:cNvSpPr txBox="1"/>
          <p:nvPr/>
        </p:nvSpPr>
        <p:spPr>
          <a:xfrm>
            <a:off x="1451578" y="1903907"/>
            <a:ext cx="6185773" cy="369332"/>
          </a:xfrm>
          <a:prstGeom prst="rect">
            <a:avLst/>
          </a:prstGeom>
          <a:noFill/>
        </p:spPr>
        <p:txBody>
          <a:bodyPr wrap="square">
            <a:spAutoFit/>
          </a:bodyPr>
          <a:lstStyle/>
          <a:p>
            <a:r>
              <a:rPr lang="en-US" b="1" dirty="0"/>
              <a:t>Let’s observe the ROC curve and Feature Importance :</a:t>
            </a:r>
          </a:p>
        </p:txBody>
      </p:sp>
    </p:spTree>
    <p:extLst>
      <p:ext uri="{BB962C8B-B14F-4D97-AF65-F5344CB8AC3E}">
        <p14:creationId xmlns:p14="http://schemas.microsoft.com/office/powerpoint/2010/main" val="638857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5400EA-D513-1788-9D10-7103CFABD70D}"/>
              </a:ext>
            </a:extLst>
          </p:cNvPr>
          <p:cNvSpPr>
            <a:spLocks noGrp="1"/>
          </p:cNvSpPr>
          <p:nvPr>
            <p:ph idx="1"/>
          </p:nvPr>
        </p:nvSpPr>
        <p:spPr/>
        <p:txBody>
          <a:bodyPr/>
          <a:lstStyle/>
          <a:p>
            <a:pPr marL="0" indent="0">
              <a:buNone/>
            </a:pPr>
            <a:r>
              <a:rPr lang="en-US" dirty="0"/>
              <a:t>Below are the classification models that we are using to predict the revenue classes: </a:t>
            </a:r>
          </a:p>
          <a:p>
            <a:r>
              <a:rPr lang="en-US" dirty="0"/>
              <a:t>Logistic Regression Model </a:t>
            </a:r>
          </a:p>
          <a:p>
            <a:r>
              <a:rPr lang="en-US" dirty="0"/>
              <a:t>Decision Tree Classifier</a:t>
            </a:r>
          </a:p>
        </p:txBody>
      </p:sp>
      <p:sp>
        <p:nvSpPr>
          <p:cNvPr id="4" name="Title 1">
            <a:extLst>
              <a:ext uri="{FF2B5EF4-FFF2-40B4-BE49-F238E27FC236}">
                <a16:creationId xmlns:a16="http://schemas.microsoft.com/office/drawing/2014/main" id="{EDFC108D-401F-5412-3568-C12D123955E1}"/>
              </a:ext>
            </a:extLst>
          </p:cNvPr>
          <p:cNvSpPr>
            <a:spLocks noGrp="1"/>
          </p:cNvSpPr>
          <p:nvPr>
            <p:ph type="title"/>
          </p:nvPr>
        </p:nvSpPr>
        <p:spPr>
          <a:xfrm>
            <a:off x="1451579" y="804519"/>
            <a:ext cx="9603275" cy="1049235"/>
          </a:xfrm>
        </p:spPr>
        <p:txBody>
          <a:bodyPr/>
          <a:lstStyle/>
          <a:p>
            <a:r>
              <a:rPr lang="en-US" dirty="0"/>
              <a:t>Analytics output and conclusion</a:t>
            </a:r>
          </a:p>
        </p:txBody>
      </p:sp>
    </p:spTree>
    <p:extLst>
      <p:ext uri="{BB962C8B-B14F-4D97-AF65-F5344CB8AC3E}">
        <p14:creationId xmlns:p14="http://schemas.microsoft.com/office/powerpoint/2010/main" val="3380555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0C5598-1C00-949E-9BB6-2009302C0903}"/>
              </a:ext>
            </a:extLst>
          </p:cNvPr>
          <p:cNvSpPr/>
          <p:nvPr/>
        </p:nvSpPr>
        <p:spPr>
          <a:xfrm>
            <a:off x="4828665" y="2967335"/>
            <a:ext cx="253466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Thanks</a:t>
            </a:r>
          </a:p>
        </p:txBody>
      </p:sp>
    </p:spTree>
    <p:extLst>
      <p:ext uri="{BB962C8B-B14F-4D97-AF65-F5344CB8AC3E}">
        <p14:creationId xmlns:p14="http://schemas.microsoft.com/office/powerpoint/2010/main" val="2529419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D9B3DF-69CA-40B3-A322-6E2E1F9A3569}"/>
              </a:ext>
            </a:extLst>
          </p:cNvPr>
          <p:cNvSpPr txBox="1"/>
          <p:nvPr/>
        </p:nvSpPr>
        <p:spPr>
          <a:xfrm>
            <a:off x="1442905" y="928038"/>
            <a:ext cx="5880683" cy="444089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Problem Statement</a:t>
            </a:r>
          </a:p>
          <a:p>
            <a:pPr marL="285750" indent="-285750">
              <a:lnSpc>
                <a:spcPct val="200000"/>
              </a:lnSpc>
              <a:buFont typeface="Arial" panose="020B0604020202020204" pitchFamily="34" charset="0"/>
              <a:buChar char="•"/>
            </a:pPr>
            <a:r>
              <a:rPr lang="en-US" dirty="0"/>
              <a:t>Understanding Source Data</a:t>
            </a:r>
          </a:p>
          <a:p>
            <a:pPr marL="285750" indent="-285750">
              <a:lnSpc>
                <a:spcPct val="200000"/>
              </a:lnSpc>
              <a:buFont typeface="Arial" panose="020B0604020202020204" pitchFamily="34" charset="0"/>
              <a:buChar char="•"/>
            </a:pPr>
            <a:r>
              <a:rPr lang="en-US" dirty="0"/>
              <a:t>Data Analytics Approach Map</a:t>
            </a:r>
          </a:p>
          <a:p>
            <a:pPr marL="285750" indent="-285750">
              <a:lnSpc>
                <a:spcPct val="200000"/>
              </a:lnSpc>
              <a:buFont typeface="Arial" panose="020B0604020202020204" pitchFamily="34" charset="0"/>
              <a:buChar char="•"/>
            </a:pPr>
            <a:r>
              <a:rPr lang="en-US" dirty="0"/>
              <a:t>Exploratory Analysis &amp; Observation</a:t>
            </a:r>
          </a:p>
          <a:p>
            <a:pPr marL="285750" indent="-285750">
              <a:lnSpc>
                <a:spcPct val="200000"/>
              </a:lnSpc>
              <a:buFont typeface="Arial" panose="020B0604020202020204" pitchFamily="34" charset="0"/>
              <a:buChar char="•"/>
            </a:pPr>
            <a:r>
              <a:rPr lang="en-US" dirty="0"/>
              <a:t>Dataset Preparation For Machine Learning</a:t>
            </a:r>
          </a:p>
          <a:p>
            <a:pPr marL="285750" indent="-285750">
              <a:lnSpc>
                <a:spcPct val="200000"/>
              </a:lnSpc>
              <a:buFont typeface="Arial" panose="020B0604020202020204" pitchFamily="34" charset="0"/>
              <a:buChar char="•"/>
            </a:pPr>
            <a:r>
              <a:rPr lang="en-US" dirty="0"/>
              <a:t>Model(s) Implementation</a:t>
            </a:r>
          </a:p>
          <a:p>
            <a:pPr marL="285750" indent="-285750">
              <a:lnSpc>
                <a:spcPct val="200000"/>
              </a:lnSpc>
              <a:buFont typeface="Arial" panose="020B0604020202020204" pitchFamily="34" charset="0"/>
              <a:buChar char="•"/>
            </a:pPr>
            <a:r>
              <a:rPr lang="en-US" dirty="0"/>
              <a:t>Model Score Comparison</a:t>
            </a:r>
          </a:p>
          <a:p>
            <a:pPr marL="285750" indent="-285750">
              <a:lnSpc>
                <a:spcPct val="200000"/>
              </a:lnSpc>
              <a:buFont typeface="Arial" panose="020B0604020202020204" pitchFamily="34" charset="0"/>
              <a:buChar char="•"/>
            </a:pPr>
            <a:r>
              <a:rPr lang="en-US" dirty="0"/>
              <a:t>Analytics Output &amp; Conclusion </a:t>
            </a:r>
          </a:p>
        </p:txBody>
      </p:sp>
      <p:cxnSp>
        <p:nvCxnSpPr>
          <p:cNvPr id="6" name="Straight Connector 5">
            <a:extLst>
              <a:ext uri="{FF2B5EF4-FFF2-40B4-BE49-F238E27FC236}">
                <a16:creationId xmlns:a16="http://schemas.microsoft.com/office/drawing/2014/main" id="{D512DAA2-B265-717C-E4B3-C6947BB4A141}"/>
              </a:ext>
            </a:extLst>
          </p:cNvPr>
          <p:cNvCxnSpPr>
            <a:cxnSpLocks/>
          </p:cNvCxnSpPr>
          <p:nvPr/>
        </p:nvCxnSpPr>
        <p:spPr>
          <a:xfrm>
            <a:off x="1518407" y="922789"/>
            <a:ext cx="4886587"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3581515A-9447-5A2D-78A5-AA7B0CC3525E}"/>
              </a:ext>
            </a:extLst>
          </p:cNvPr>
          <p:cNvSpPr txBox="1">
            <a:spLocks/>
          </p:cNvSpPr>
          <p:nvPr/>
        </p:nvSpPr>
        <p:spPr>
          <a:xfrm>
            <a:off x="1442905" y="398172"/>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agenda</a:t>
            </a:r>
          </a:p>
        </p:txBody>
      </p:sp>
    </p:spTree>
    <p:extLst>
      <p:ext uri="{BB962C8B-B14F-4D97-AF65-F5344CB8AC3E}">
        <p14:creationId xmlns:p14="http://schemas.microsoft.com/office/powerpoint/2010/main" val="1921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A164-F715-D2FC-05DB-43C1E56E966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118EEA2-B17A-95FC-3127-5C65A277A789}"/>
              </a:ext>
            </a:extLst>
          </p:cNvPr>
          <p:cNvSpPr>
            <a:spLocks noGrp="1"/>
          </p:cNvSpPr>
          <p:nvPr>
            <p:ph idx="1"/>
          </p:nvPr>
        </p:nvSpPr>
        <p:spPr/>
        <p:txBody>
          <a:bodyPr/>
          <a:lstStyle/>
          <a:p>
            <a:pPr marL="0" indent="0">
              <a:buNone/>
            </a:pPr>
            <a:r>
              <a:rPr lang="en-US" dirty="0"/>
              <a:t>You are a data scientist at </a:t>
            </a:r>
            <a:r>
              <a:rPr lang="en-US" dirty="0" err="1"/>
              <a:t>Megakkart</a:t>
            </a:r>
            <a:r>
              <a:rPr lang="en-US" dirty="0"/>
              <a:t> the largest eCommerce platform in the country. Owing to the festive season </a:t>
            </a:r>
            <a:r>
              <a:rPr lang="en-US" dirty="0" err="1"/>
              <a:t>Megakkart</a:t>
            </a:r>
            <a:r>
              <a:rPr lang="en-US" dirty="0"/>
              <a:t> is planning a ‘Super Festive Sale’ where it wants to achieve GMV sales of INR 500 crores. You are being provided with the user data for the past one year on various parameters mentioned below. </a:t>
            </a:r>
            <a:r>
              <a:rPr lang="en-US" dirty="0">
                <a:highlight>
                  <a:srgbClr val="FFFF00"/>
                </a:highlight>
              </a:rPr>
              <a:t>You need to identify whether the user on the web portal will make a purchase or not</a:t>
            </a:r>
            <a:r>
              <a:rPr lang="en-US" dirty="0"/>
              <a:t>. The company plans to work on various hooks for customers who are at risk of not making a purchase. Your analysis and machine learning model will help the product team to plan these hooks.</a:t>
            </a:r>
          </a:p>
        </p:txBody>
      </p:sp>
    </p:spTree>
    <p:extLst>
      <p:ext uri="{BB962C8B-B14F-4D97-AF65-F5344CB8AC3E}">
        <p14:creationId xmlns:p14="http://schemas.microsoft.com/office/powerpoint/2010/main" val="192616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D51B-10F6-FF24-E86F-E9C0F7D1468F}"/>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3D4EDD4C-DD7A-A47D-A493-847644F08771}"/>
              </a:ext>
            </a:extLst>
          </p:cNvPr>
          <p:cNvSpPr>
            <a:spLocks noGrp="1"/>
          </p:cNvSpPr>
          <p:nvPr>
            <p:ph idx="1"/>
          </p:nvPr>
        </p:nvSpPr>
        <p:spPr>
          <a:xfrm>
            <a:off x="1451579" y="1937644"/>
            <a:ext cx="9915504" cy="3450613"/>
          </a:xfrm>
        </p:spPr>
        <p:txBody>
          <a:bodyPr>
            <a:normAutofit fontScale="92500" lnSpcReduction="20000"/>
          </a:bodyPr>
          <a:lstStyle/>
          <a:p>
            <a:pPr marL="0" indent="0">
              <a:buNone/>
            </a:pPr>
            <a:r>
              <a:rPr lang="en-US" sz="1600" dirty="0"/>
              <a:t>The Dataset comprises the e-Commerce information collected across the user sessions over the few months of duration. The dataset represents how various sessions have accessed the eCommerce website and whether the interactions with the products are converted into actual revenue or not. Below are some initial observations on the Dataset:</a:t>
            </a:r>
          </a:p>
          <a:p>
            <a:r>
              <a:rPr lang="en-US" sz="1600" dirty="0"/>
              <a:t>The given train dataset has a number of </a:t>
            </a:r>
            <a:r>
              <a:rPr lang="en-US" sz="1600" b="1" dirty="0"/>
              <a:t>40000</a:t>
            </a:r>
            <a:r>
              <a:rPr lang="en-US" sz="1600" dirty="0"/>
              <a:t> </a:t>
            </a:r>
            <a:r>
              <a:rPr lang="en-US" sz="1600" b="1" dirty="0"/>
              <a:t>observations</a:t>
            </a:r>
            <a:r>
              <a:rPr lang="en-US" sz="1600" dirty="0"/>
              <a:t> and </a:t>
            </a:r>
            <a:r>
              <a:rPr lang="en-US" sz="1600" b="1" dirty="0"/>
              <a:t>19</a:t>
            </a:r>
            <a:r>
              <a:rPr lang="en-US" sz="1600" dirty="0"/>
              <a:t> </a:t>
            </a:r>
            <a:r>
              <a:rPr lang="en-US" sz="1600" b="1" dirty="0"/>
              <a:t>features</a:t>
            </a:r>
          </a:p>
          <a:p>
            <a:r>
              <a:rPr lang="en-US" sz="1600" dirty="0"/>
              <a:t>The given test dataset has a number of </a:t>
            </a:r>
            <a:r>
              <a:rPr lang="en-US" sz="1600" b="1" dirty="0"/>
              <a:t>10000</a:t>
            </a:r>
            <a:r>
              <a:rPr lang="en-US" sz="1600" dirty="0"/>
              <a:t> </a:t>
            </a:r>
            <a:r>
              <a:rPr lang="en-US" sz="1600" b="1" dirty="0"/>
              <a:t>observations</a:t>
            </a:r>
            <a:r>
              <a:rPr lang="en-US" sz="1600" dirty="0"/>
              <a:t> and </a:t>
            </a:r>
            <a:r>
              <a:rPr lang="en-US" sz="1600" b="1" dirty="0"/>
              <a:t>18</a:t>
            </a:r>
            <a:r>
              <a:rPr lang="en-US" sz="1600" dirty="0"/>
              <a:t> </a:t>
            </a:r>
            <a:r>
              <a:rPr lang="en-US" sz="1600" b="1" dirty="0"/>
              <a:t>features</a:t>
            </a:r>
          </a:p>
          <a:p>
            <a:r>
              <a:rPr lang="en-US" sz="1600" b="1" dirty="0"/>
              <a:t>Session_ID </a:t>
            </a:r>
            <a:r>
              <a:rPr lang="en-US" sz="1600" dirty="0"/>
              <a:t>is the unique key of this dataset</a:t>
            </a:r>
          </a:p>
          <a:p>
            <a:pPr>
              <a:lnSpc>
                <a:spcPct val="100000"/>
              </a:lnSpc>
            </a:pPr>
            <a:r>
              <a:rPr lang="en-US" sz="1600" b="1" dirty="0"/>
              <a:t>Continuous Variable = </a:t>
            </a:r>
            <a:r>
              <a:rPr lang="en-US" sz="1600" dirty="0"/>
              <a:t>['administrative', '</a:t>
            </a:r>
            <a:r>
              <a:rPr lang="en-US" sz="1600" dirty="0" err="1"/>
              <a:t>administrative_duration</a:t>
            </a:r>
            <a:r>
              <a:rPr lang="en-US" sz="1600" dirty="0"/>
              <a:t>', 'informational', '</a:t>
            </a:r>
            <a:r>
              <a:rPr lang="en-US" sz="1600" dirty="0" err="1"/>
              <a:t>informational_duration</a:t>
            </a:r>
            <a:r>
              <a:rPr lang="en-US" sz="1600" dirty="0"/>
              <a:t>', '</a:t>
            </a:r>
            <a:r>
              <a:rPr lang="en-US" sz="1600" dirty="0" err="1"/>
              <a:t>productrelated</a:t>
            </a:r>
            <a:r>
              <a:rPr lang="en-US" sz="1600" dirty="0"/>
              <a:t>', '</a:t>
            </a:r>
            <a:r>
              <a:rPr lang="en-US" sz="1600" dirty="0" err="1"/>
              <a:t>productrelated_duration</a:t>
            </a:r>
            <a:r>
              <a:rPr lang="en-US" sz="1600" dirty="0"/>
              <a:t>', '</a:t>
            </a:r>
            <a:r>
              <a:rPr lang="en-US" sz="1600" dirty="0" err="1"/>
              <a:t>bouncerates</a:t>
            </a:r>
            <a:r>
              <a:rPr lang="en-US" sz="1600" dirty="0"/>
              <a:t>', '</a:t>
            </a:r>
            <a:r>
              <a:rPr lang="en-US" sz="1600" dirty="0" err="1"/>
              <a:t>exitrates</a:t>
            </a:r>
            <a:r>
              <a:rPr lang="en-US" sz="1600" dirty="0"/>
              <a:t>', '</a:t>
            </a:r>
            <a:r>
              <a:rPr lang="en-US" sz="1600" dirty="0" err="1"/>
              <a:t>pagevalues</a:t>
            </a:r>
            <a:r>
              <a:rPr lang="en-US" sz="1600" dirty="0"/>
              <a:t>’,  '</a:t>
            </a:r>
            <a:r>
              <a:rPr lang="en-US" sz="1600" dirty="0" err="1"/>
              <a:t>specialday</a:t>
            </a:r>
            <a:r>
              <a:rPr lang="en-US" sz="1600" dirty="0"/>
              <a:t>', 'region',  'weekend’]</a:t>
            </a:r>
          </a:p>
          <a:p>
            <a:pPr>
              <a:lnSpc>
                <a:spcPct val="100000"/>
              </a:lnSpc>
            </a:pPr>
            <a:r>
              <a:rPr lang="en-US" sz="1600" b="1" dirty="0"/>
              <a:t>Categorical Variable = [</a:t>
            </a:r>
            <a:r>
              <a:rPr lang="en-US" sz="1600" dirty="0"/>
              <a:t>'month', '</a:t>
            </a:r>
            <a:r>
              <a:rPr lang="en-US" sz="1600" dirty="0" err="1"/>
              <a:t>operatingsystems</a:t>
            </a:r>
            <a:r>
              <a:rPr lang="en-US" sz="1600" dirty="0"/>
              <a:t>', 'browser', '</a:t>
            </a:r>
            <a:r>
              <a:rPr lang="en-US" sz="1600" dirty="0" err="1"/>
              <a:t>traffictype</a:t>
            </a:r>
            <a:r>
              <a:rPr lang="en-US" sz="1600" dirty="0"/>
              <a:t>', '</a:t>
            </a:r>
            <a:r>
              <a:rPr lang="en-US" sz="1600" dirty="0" err="1"/>
              <a:t>visitortype</a:t>
            </a:r>
            <a:r>
              <a:rPr lang="en-US" sz="1600" dirty="0"/>
              <a:t>’</a:t>
            </a:r>
            <a:r>
              <a:rPr lang="en-US" sz="1600" b="1" dirty="0"/>
              <a:t>]</a:t>
            </a:r>
          </a:p>
          <a:p>
            <a:pPr>
              <a:lnSpc>
                <a:spcPct val="100000"/>
              </a:lnSpc>
            </a:pPr>
            <a:r>
              <a:rPr lang="en-US" sz="1600" dirty="0"/>
              <a:t>There are NO missing values in the given train Dataset features</a:t>
            </a:r>
          </a:p>
          <a:p>
            <a:pPr>
              <a:lnSpc>
                <a:spcPct val="100000"/>
              </a:lnSpc>
            </a:pPr>
            <a:r>
              <a:rPr lang="en-US" sz="1600" dirty="0"/>
              <a:t>Dataset has a </a:t>
            </a:r>
            <a:r>
              <a:rPr lang="en-US" sz="1600" b="1" dirty="0"/>
              <a:t>15.8%</a:t>
            </a:r>
            <a:r>
              <a:rPr lang="en-US" sz="1600" dirty="0"/>
              <a:t> conversion rate i.e. in the given 40000 observations </a:t>
            </a:r>
            <a:r>
              <a:rPr lang="en-US" sz="1600" b="1" dirty="0"/>
              <a:t>6331</a:t>
            </a:r>
            <a:r>
              <a:rPr lang="en-US" sz="1600" dirty="0"/>
              <a:t> observations are converted into the actual revenue</a:t>
            </a:r>
          </a:p>
          <a:p>
            <a:pPr>
              <a:lnSpc>
                <a:spcPct val="100000"/>
              </a:lnSpc>
            </a:pPr>
            <a:endParaRPr lang="en-US" sz="1600" dirty="0"/>
          </a:p>
          <a:p>
            <a:endParaRPr lang="en-US" sz="1600" b="1" dirty="0"/>
          </a:p>
        </p:txBody>
      </p:sp>
    </p:spTree>
    <p:extLst>
      <p:ext uri="{BB962C8B-B14F-4D97-AF65-F5344CB8AC3E}">
        <p14:creationId xmlns:p14="http://schemas.microsoft.com/office/powerpoint/2010/main" val="237073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148DAB4-ADFC-4841-9AA3-6A9342046EBF}"/>
              </a:ext>
            </a:extLst>
          </p:cNvPr>
          <p:cNvSpPr/>
          <p:nvPr/>
        </p:nvSpPr>
        <p:spPr>
          <a:xfrm>
            <a:off x="228221" y="2303140"/>
            <a:ext cx="1372935" cy="22916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Source Data</a:t>
            </a:r>
          </a:p>
        </p:txBody>
      </p:sp>
      <p:sp>
        <p:nvSpPr>
          <p:cNvPr id="2" name="Title 1">
            <a:extLst>
              <a:ext uri="{FF2B5EF4-FFF2-40B4-BE49-F238E27FC236}">
                <a16:creationId xmlns:a16="http://schemas.microsoft.com/office/drawing/2014/main" id="{E3F73387-10E0-234C-6E52-1B8D3730D4C7}"/>
              </a:ext>
            </a:extLst>
          </p:cNvPr>
          <p:cNvSpPr>
            <a:spLocks noGrp="1"/>
          </p:cNvSpPr>
          <p:nvPr>
            <p:ph type="title"/>
          </p:nvPr>
        </p:nvSpPr>
        <p:spPr/>
        <p:txBody>
          <a:bodyPr/>
          <a:lstStyle/>
          <a:p>
            <a:r>
              <a:rPr lang="en-US" dirty="0"/>
              <a:t>Data Analytics Approach Map</a:t>
            </a:r>
          </a:p>
        </p:txBody>
      </p:sp>
      <p:sp>
        <p:nvSpPr>
          <p:cNvPr id="5" name="Rectangle: Rounded Corners 4">
            <a:extLst>
              <a:ext uri="{FF2B5EF4-FFF2-40B4-BE49-F238E27FC236}">
                <a16:creationId xmlns:a16="http://schemas.microsoft.com/office/drawing/2014/main" id="{35DB224E-CB55-DE74-B145-29DB1CE3D2E0}"/>
              </a:ext>
            </a:extLst>
          </p:cNvPr>
          <p:cNvSpPr/>
          <p:nvPr/>
        </p:nvSpPr>
        <p:spPr>
          <a:xfrm>
            <a:off x="394240" y="3767604"/>
            <a:ext cx="1057339" cy="6459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Test</a:t>
            </a:r>
          </a:p>
          <a:p>
            <a:pPr algn="ctr"/>
            <a:r>
              <a:rPr lang="en-US" sz="1600" dirty="0"/>
              <a:t>Data Set</a:t>
            </a:r>
          </a:p>
        </p:txBody>
      </p:sp>
      <p:sp>
        <p:nvSpPr>
          <p:cNvPr id="6" name="Rectangle: Rounded Corners 5">
            <a:extLst>
              <a:ext uri="{FF2B5EF4-FFF2-40B4-BE49-F238E27FC236}">
                <a16:creationId xmlns:a16="http://schemas.microsoft.com/office/drawing/2014/main" id="{DF894C6C-914A-062E-CDF6-EE0A1B09E96E}"/>
              </a:ext>
            </a:extLst>
          </p:cNvPr>
          <p:cNvSpPr/>
          <p:nvPr/>
        </p:nvSpPr>
        <p:spPr>
          <a:xfrm>
            <a:off x="394240" y="2835841"/>
            <a:ext cx="1057339" cy="6459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Train</a:t>
            </a:r>
          </a:p>
          <a:p>
            <a:pPr algn="ctr"/>
            <a:r>
              <a:rPr lang="en-US" sz="1600" dirty="0"/>
              <a:t>Data Set</a:t>
            </a:r>
          </a:p>
        </p:txBody>
      </p:sp>
      <p:sp>
        <p:nvSpPr>
          <p:cNvPr id="7" name="Rectangle 6">
            <a:extLst>
              <a:ext uri="{FF2B5EF4-FFF2-40B4-BE49-F238E27FC236}">
                <a16:creationId xmlns:a16="http://schemas.microsoft.com/office/drawing/2014/main" id="{6AE95068-4D2D-78AA-F42B-9034A6D5782A}"/>
              </a:ext>
            </a:extLst>
          </p:cNvPr>
          <p:cNvSpPr/>
          <p:nvPr/>
        </p:nvSpPr>
        <p:spPr>
          <a:xfrm>
            <a:off x="2109015" y="3109254"/>
            <a:ext cx="1061920" cy="6459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Data Cleansing</a:t>
            </a:r>
          </a:p>
        </p:txBody>
      </p:sp>
      <p:sp>
        <p:nvSpPr>
          <p:cNvPr id="9" name="Arrow: Right 8">
            <a:extLst>
              <a:ext uri="{FF2B5EF4-FFF2-40B4-BE49-F238E27FC236}">
                <a16:creationId xmlns:a16="http://schemas.microsoft.com/office/drawing/2014/main" id="{0831B726-A61F-7959-E437-6F53ED37F9FB}"/>
              </a:ext>
            </a:extLst>
          </p:cNvPr>
          <p:cNvSpPr/>
          <p:nvPr/>
        </p:nvSpPr>
        <p:spPr>
          <a:xfrm>
            <a:off x="1676206" y="3254337"/>
            <a:ext cx="388664" cy="415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C897A0-C87C-17C2-9FAF-D852CB0A50AA}"/>
              </a:ext>
            </a:extLst>
          </p:cNvPr>
          <p:cNvSpPr/>
          <p:nvPr/>
        </p:nvSpPr>
        <p:spPr>
          <a:xfrm>
            <a:off x="3718790" y="3112688"/>
            <a:ext cx="1180509" cy="6459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Exploratory Analysis</a:t>
            </a:r>
          </a:p>
        </p:txBody>
      </p:sp>
      <p:sp>
        <p:nvSpPr>
          <p:cNvPr id="11" name="Arrow: Right 10">
            <a:extLst>
              <a:ext uri="{FF2B5EF4-FFF2-40B4-BE49-F238E27FC236}">
                <a16:creationId xmlns:a16="http://schemas.microsoft.com/office/drawing/2014/main" id="{A60B31F0-BF70-C534-1241-9A32DBE17B45}"/>
              </a:ext>
            </a:extLst>
          </p:cNvPr>
          <p:cNvSpPr/>
          <p:nvPr/>
        </p:nvSpPr>
        <p:spPr>
          <a:xfrm>
            <a:off x="3257288" y="3254337"/>
            <a:ext cx="388664" cy="415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C2D431-11DC-E90B-9FEA-98894483E272}"/>
              </a:ext>
            </a:extLst>
          </p:cNvPr>
          <p:cNvSpPr/>
          <p:nvPr/>
        </p:nvSpPr>
        <p:spPr>
          <a:xfrm>
            <a:off x="5446596" y="3109253"/>
            <a:ext cx="1372935" cy="6459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Outlier Treatment</a:t>
            </a:r>
          </a:p>
        </p:txBody>
      </p:sp>
      <p:sp>
        <p:nvSpPr>
          <p:cNvPr id="13" name="Arrow: Right 12">
            <a:extLst>
              <a:ext uri="{FF2B5EF4-FFF2-40B4-BE49-F238E27FC236}">
                <a16:creationId xmlns:a16="http://schemas.microsoft.com/office/drawing/2014/main" id="{E2428746-3B34-C6FB-67F0-983C4ACD7227}"/>
              </a:ext>
            </a:extLst>
          </p:cNvPr>
          <p:cNvSpPr/>
          <p:nvPr/>
        </p:nvSpPr>
        <p:spPr>
          <a:xfrm>
            <a:off x="4978657" y="3273975"/>
            <a:ext cx="388664" cy="415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FCDB2F-F8DF-26E0-3E6C-BC0236E0BDDD}"/>
              </a:ext>
            </a:extLst>
          </p:cNvPr>
          <p:cNvSpPr/>
          <p:nvPr/>
        </p:nvSpPr>
        <p:spPr>
          <a:xfrm>
            <a:off x="7343034" y="3130412"/>
            <a:ext cx="1021441" cy="6459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Encoding</a:t>
            </a:r>
          </a:p>
        </p:txBody>
      </p:sp>
      <p:sp>
        <p:nvSpPr>
          <p:cNvPr id="15" name="Arrow: Right 14">
            <a:extLst>
              <a:ext uri="{FF2B5EF4-FFF2-40B4-BE49-F238E27FC236}">
                <a16:creationId xmlns:a16="http://schemas.microsoft.com/office/drawing/2014/main" id="{1005F444-23E3-7D19-D0B5-10B2BD606813}"/>
              </a:ext>
            </a:extLst>
          </p:cNvPr>
          <p:cNvSpPr/>
          <p:nvPr/>
        </p:nvSpPr>
        <p:spPr>
          <a:xfrm>
            <a:off x="6884002" y="3273975"/>
            <a:ext cx="388664" cy="415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970DEB7F-5AC6-BC2E-7B5C-E46B747B8E4A}"/>
              </a:ext>
            </a:extLst>
          </p:cNvPr>
          <p:cNvSpPr/>
          <p:nvPr/>
        </p:nvSpPr>
        <p:spPr>
          <a:xfrm>
            <a:off x="8444916" y="3273975"/>
            <a:ext cx="388664" cy="415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9914E02-D3CB-6547-1C68-F4799AA7F942}"/>
              </a:ext>
            </a:extLst>
          </p:cNvPr>
          <p:cNvSpPr/>
          <p:nvPr/>
        </p:nvSpPr>
        <p:spPr>
          <a:xfrm>
            <a:off x="8912813" y="3117643"/>
            <a:ext cx="1124116" cy="6459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Splitting the Data – Train &amp; Test</a:t>
            </a:r>
          </a:p>
        </p:txBody>
      </p:sp>
      <p:sp>
        <p:nvSpPr>
          <p:cNvPr id="18" name="Rectangle 17">
            <a:extLst>
              <a:ext uri="{FF2B5EF4-FFF2-40B4-BE49-F238E27FC236}">
                <a16:creationId xmlns:a16="http://schemas.microsoft.com/office/drawing/2014/main" id="{5EEC982F-61C3-C407-77B7-732AEA02CBE5}"/>
              </a:ext>
            </a:extLst>
          </p:cNvPr>
          <p:cNvSpPr/>
          <p:nvPr/>
        </p:nvSpPr>
        <p:spPr>
          <a:xfrm>
            <a:off x="10715253" y="2714559"/>
            <a:ext cx="1124116" cy="6459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Logistic Regression Model</a:t>
            </a:r>
          </a:p>
        </p:txBody>
      </p:sp>
      <p:sp>
        <p:nvSpPr>
          <p:cNvPr id="19" name="Rectangle 18">
            <a:extLst>
              <a:ext uri="{FF2B5EF4-FFF2-40B4-BE49-F238E27FC236}">
                <a16:creationId xmlns:a16="http://schemas.microsoft.com/office/drawing/2014/main" id="{80C0E61B-580C-EBE5-016B-7CBCEDD78901}"/>
              </a:ext>
            </a:extLst>
          </p:cNvPr>
          <p:cNvSpPr/>
          <p:nvPr/>
        </p:nvSpPr>
        <p:spPr>
          <a:xfrm>
            <a:off x="10715253" y="3771930"/>
            <a:ext cx="1124116" cy="6459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Decision Tree Model</a:t>
            </a:r>
          </a:p>
        </p:txBody>
      </p:sp>
      <p:sp>
        <p:nvSpPr>
          <p:cNvPr id="20" name="Rectangle 19">
            <a:extLst>
              <a:ext uri="{FF2B5EF4-FFF2-40B4-BE49-F238E27FC236}">
                <a16:creationId xmlns:a16="http://schemas.microsoft.com/office/drawing/2014/main" id="{67587D36-E4FA-B995-DF97-3497DE4356ED}"/>
              </a:ext>
            </a:extLst>
          </p:cNvPr>
          <p:cNvSpPr/>
          <p:nvPr/>
        </p:nvSpPr>
        <p:spPr>
          <a:xfrm>
            <a:off x="10590844" y="2303140"/>
            <a:ext cx="1372935" cy="22916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ML Model</a:t>
            </a:r>
          </a:p>
        </p:txBody>
      </p:sp>
      <p:sp>
        <p:nvSpPr>
          <p:cNvPr id="21" name="Arrow: Right 20">
            <a:extLst>
              <a:ext uri="{FF2B5EF4-FFF2-40B4-BE49-F238E27FC236}">
                <a16:creationId xmlns:a16="http://schemas.microsoft.com/office/drawing/2014/main" id="{3A086E21-C1B7-3EF5-4ACF-23417F389135}"/>
              </a:ext>
            </a:extLst>
          </p:cNvPr>
          <p:cNvSpPr/>
          <p:nvPr/>
        </p:nvSpPr>
        <p:spPr>
          <a:xfrm>
            <a:off x="10127130" y="3273975"/>
            <a:ext cx="388664" cy="415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32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CD01-C92C-A8D2-74C8-BF04EC3B7313}"/>
              </a:ext>
            </a:extLst>
          </p:cNvPr>
          <p:cNvSpPr>
            <a:spLocks noGrp="1"/>
          </p:cNvSpPr>
          <p:nvPr>
            <p:ph type="title"/>
          </p:nvPr>
        </p:nvSpPr>
        <p:spPr/>
        <p:txBody>
          <a:bodyPr/>
          <a:lstStyle/>
          <a:p>
            <a:r>
              <a:rPr lang="en-US" dirty="0"/>
              <a:t>DATA Exploratory Analysis &amp; Observation</a:t>
            </a:r>
          </a:p>
        </p:txBody>
      </p:sp>
      <p:pic>
        <p:nvPicPr>
          <p:cNvPr id="9" name="Picture 8">
            <a:extLst>
              <a:ext uri="{FF2B5EF4-FFF2-40B4-BE49-F238E27FC236}">
                <a16:creationId xmlns:a16="http://schemas.microsoft.com/office/drawing/2014/main" id="{8A1F4D04-069F-6E06-5F2A-D3932DCD3F49}"/>
              </a:ext>
            </a:extLst>
          </p:cNvPr>
          <p:cNvPicPr>
            <a:picLocks noChangeAspect="1"/>
          </p:cNvPicPr>
          <p:nvPr/>
        </p:nvPicPr>
        <p:blipFill>
          <a:blip r:embed="rId2"/>
          <a:stretch>
            <a:fillRect/>
          </a:stretch>
        </p:blipFill>
        <p:spPr>
          <a:xfrm>
            <a:off x="7784983" y="1912881"/>
            <a:ext cx="4258566" cy="4140600"/>
          </a:xfrm>
          <a:prstGeom prst="rect">
            <a:avLst/>
          </a:prstGeom>
        </p:spPr>
      </p:pic>
      <p:sp>
        <p:nvSpPr>
          <p:cNvPr id="11" name="TextBox 10">
            <a:extLst>
              <a:ext uri="{FF2B5EF4-FFF2-40B4-BE49-F238E27FC236}">
                <a16:creationId xmlns:a16="http://schemas.microsoft.com/office/drawing/2014/main" id="{072DE706-E386-7B0E-8D5F-A886C0F685D9}"/>
              </a:ext>
            </a:extLst>
          </p:cNvPr>
          <p:cNvSpPr txBox="1"/>
          <p:nvPr/>
        </p:nvSpPr>
        <p:spPr>
          <a:xfrm>
            <a:off x="1451579" y="1853754"/>
            <a:ext cx="6048178" cy="3877985"/>
          </a:xfrm>
          <a:prstGeom prst="rect">
            <a:avLst/>
          </a:prstGeom>
          <a:noFill/>
        </p:spPr>
        <p:txBody>
          <a:bodyPr wrap="square" rtlCol="0">
            <a:spAutoFit/>
          </a:bodyPr>
          <a:lstStyle/>
          <a:p>
            <a:r>
              <a:rPr lang="en-US" b="1" dirty="0"/>
              <a:t>Data Distribution :</a:t>
            </a:r>
          </a:p>
          <a:p>
            <a:endParaRPr lang="en-US" b="1" dirty="0"/>
          </a:p>
          <a:p>
            <a:r>
              <a:rPr lang="en-US" sz="1600" dirty="0"/>
              <a:t>The histogram on the right side represents the general pattern in the numerical data. By looking at the skewness of the histogram we can easily infer that the model can learn easily from the dataset. Moreover, the specific insights are:</a:t>
            </a:r>
          </a:p>
          <a:p>
            <a:pPr marL="285750" indent="-285750">
              <a:buFontTx/>
              <a:buChar char="-"/>
            </a:pPr>
            <a:r>
              <a:rPr lang="en-US" sz="1600" dirty="0"/>
              <a:t>Pageview count and duration are left skewed</a:t>
            </a:r>
          </a:p>
          <a:p>
            <a:pPr marL="285750" indent="-285750">
              <a:buFontTx/>
              <a:buChar char="-"/>
            </a:pPr>
            <a:r>
              <a:rPr lang="en-US" sz="1600" dirty="0"/>
              <a:t>Outliers are extreme right end and clearly distinguishable </a:t>
            </a:r>
          </a:p>
          <a:p>
            <a:pPr marL="285750" indent="-285750">
              <a:buFontTx/>
              <a:buChar char="-"/>
            </a:pPr>
            <a:r>
              <a:rPr lang="en-US" sz="1600" dirty="0"/>
              <a:t>Bounce, exit rates are skewed towards zero (left)</a:t>
            </a:r>
          </a:p>
          <a:p>
            <a:pPr marL="285750" indent="-285750">
              <a:buFontTx/>
              <a:buChar char="-"/>
            </a:pPr>
            <a:r>
              <a:rPr lang="en-US" sz="1600" dirty="0"/>
              <a:t>Exit rates are normally distributed </a:t>
            </a:r>
          </a:p>
          <a:p>
            <a:pPr marL="285750" indent="-285750">
              <a:buFontTx/>
              <a:buChar char="-"/>
            </a:pPr>
            <a:r>
              <a:rPr lang="en-US" sz="1600" dirty="0"/>
              <a:t>Data can be categorized into different regions. However, it is represented in the numerical format</a:t>
            </a:r>
          </a:p>
          <a:p>
            <a:pPr marL="285750" indent="-285750">
              <a:buFontTx/>
              <a:buChar char="-"/>
            </a:pPr>
            <a:r>
              <a:rPr lang="en-US" sz="1600" dirty="0"/>
              <a:t>Special day has 6 categories and it is an ordinal variable hence it can’t be encoded i.e. not convertible in any form</a:t>
            </a:r>
          </a:p>
          <a:p>
            <a:endParaRPr lang="en-US" b="1" dirty="0"/>
          </a:p>
        </p:txBody>
      </p:sp>
    </p:spTree>
    <p:extLst>
      <p:ext uri="{BB962C8B-B14F-4D97-AF65-F5344CB8AC3E}">
        <p14:creationId xmlns:p14="http://schemas.microsoft.com/office/powerpoint/2010/main" val="2396876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7CDAB9-7D7A-C3B6-C620-EC9AB7D85C8B}"/>
              </a:ext>
            </a:extLst>
          </p:cNvPr>
          <p:cNvPicPr>
            <a:picLocks noChangeAspect="1"/>
          </p:cNvPicPr>
          <p:nvPr/>
        </p:nvPicPr>
        <p:blipFill>
          <a:blip r:embed="rId3"/>
          <a:stretch>
            <a:fillRect/>
          </a:stretch>
        </p:blipFill>
        <p:spPr>
          <a:xfrm>
            <a:off x="8487803" y="2662639"/>
            <a:ext cx="2752848" cy="2029382"/>
          </a:xfrm>
          <a:prstGeom prst="rect">
            <a:avLst/>
          </a:prstGeom>
        </p:spPr>
      </p:pic>
      <p:sp>
        <p:nvSpPr>
          <p:cNvPr id="6" name="Title 1">
            <a:extLst>
              <a:ext uri="{FF2B5EF4-FFF2-40B4-BE49-F238E27FC236}">
                <a16:creationId xmlns:a16="http://schemas.microsoft.com/office/drawing/2014/main" id="{0315097F-037E-7F1D-97DE-74C004E3FAED}"/>
              </a:ext>
            </a:extLst>
          </p:cNvPr>
          <p:cNvSpPr>
            <a:spLocks noGrp="1"/>
          </p:cNvSpPr>
          <p:nvPr>
            <p:ph type="title"/>
          </p:nvPr>
        </p:nvSpPr>
        <p:spPr>
          <a:xfrm>
            <a:off x="1451579" y="804519"/>
            <a:ext cx="9603275" cy="1049235"/>
          </a:xfrm>
        </p:spPr>
        <p:txBody>
          <a:bodyPr/>
          <a:lstStyle/>
          <a:p>
            <a:r>
              <a:rPr lang="en-US" dirty="0"/>
              <a:t>DATA Exploratory Analysis &amp; Observation</a:t>
            </a:r>
          </a:p>
        </p:txBody>
      </p:sp>
      <p:pic>
        <p:nvPicPr>
          <p:cNvPr id="7" name="Picture 6">
            <a:extLst>
              <a:ext uri="{FF2B5EF4-FFF2-40B4-BE49-F238E27FC236}">
                <a16:creationId xmlns:a16="http://schemas.microsoft.com/office/drawing/2014/main" id="{DA254F05-6243-E9E9-B17A-8154022B0B67}"/>
              </a:ext>
            </a:extLst>
          </p:cNvPr>
          <p:cNvPicPr>
            <a:picLocks noChangeAspect="1"/>
          </p:cNvPicPr>
          <p:nvPr/>
        </p:nvPicPr>
        <p:blipFill>
          <a:blip r:embed="rId4"/>
          <a:stretch>
            <a:fillRect/>
          </a:stretch>
        </p:blipFill>
        <p:spPr>
          <a:xfrm>
            <a:off x="1437724" y="2662639"/>
            <a:ext cx="2746348" cy="2029381"/>
          </a:xfrm>
          <a:prstGeom prst="rect">
            <a:avLst/>
          </a:prstGeom>
        </p:spPr>
      </p:pic>
      <p:pic>
        <p:nvPicPr>
          <p:cNvPr id="8" name="Picture 7">
            <a:extLst>
              <a:ext uri="{FF2B5EF4-FFF2-40B4-BE49-F238E27FC236}">
                <a16:creationId xmlns:a16="http://schemas.microsoft.com/office/drawing/2014/main" id="{E6E9D0AD-CCB5-3621-2C5E-E2FB565BF806}"/>
              </a:ext>
            </a:extLst>
          </p:cNvPr>
          <p:cNvPicPr>
            <a:picLocks noChangeAspect="1"/>
          </p:cNvPicPr>
          <p:nvPr/>
        </p:nvPicPr>
        <p:blipFill>
          <a:blip r:embed="rId5"/>
          <a:stretch>
            <a:fillRect/>
          </a:stretch>
        </p:blipFill>
        <p:spPr>
          <a:xfrm>
            <a:off x="4919980" y="2662639"/>
            <a:ext cx="2824593" cy="2029381"/>
          </a:xfrm>
          <a:prstGeom prst="rect">
            <a:avLst/>
          </a:prstGeom>
        </p:spPr>
      </p:pic>
      <p:sp>
        <p:nvSpPr>
          <p:cNvPr id="10" name="TextBox 9">
            <a:extLst>
              <a:ext uri="{FF2B5EF4-FFF2-40B4-BE49-F238E27FC236}">
                <a16:creationId xmlns:a16="http://schemas.microsoft.com/office/drawing/2014/main" id="{6404B493-F4A0-E6C3-6763-28A6BF591E1D}"/>
              </a:ext>
            </a:extLst>
          </p:cNvPr>
          <p:cNvSpPr txBox="1"/>
          <p:nvPr/>
        </p:nvSpPr>
        <p:spPr>
          <a:xfrm>
            <a:off x="1437724" y="1996052"/>
            <a:ext cx="6102990" cy="369332"/>
          </a:xfrm>
          <a:prstGeom prst="rect">
            <a:avLst/>
          </a:prstGeom>
          <a:noFill/>
        </p:spPr>
        <p:txBody>
          <a:bodyPr wrap="square">
            <a:spAutoFit/>
          </a:bodyPr>
          <a:lstStyle/>
          <a:p>
            <a:r>
              <a:rPr lang="en-US" b="1" dirty="0"/>
              <a:t>Some Interesting Data Insights :</a:t>
            </a:r>
          </a:p>
        </p:txBody>
      </p:sp>
      <p:sp>
        <p:nvSpPr>
          <p:cNvPr id="12" name="TextBox 11">
            <a:extLst>
              <a:ext uri="{FF2B5EF4-FFF2-40B4-BE49-F238E27FC236}">
                <a16:creationId xmlns:a16="http://schemas.microsoft.com/office/drawing/2014/main" id="{D62CC158-7727-699A-7A34-C771804045C7}"/>
              </a:ext>
            </a:extLst>
          </p:cNvPr>
          <p:cNvSpPr txBox="1"/>
          <p:nvPr/>
        </p:nvSpPr>
        <p:spPr>
          <a:xfrm>
            <a:off x="1321692" y="4861948"/>
            <a:ext cx="3006121" cy="923330"/>
          </a:xfrm>
          <a:prstGeom prst="rect">
            <a:avLst/>
          </a:prstGeom>
          <a:noFill/>
        </p:spPr>
        <p:txBody>
          <a:bodyPr wrap="square">
            <a:spAutoFit/>
          </a:bodyPr>
          <a:lstStyle/>
          <a:p>
            <a:pPr algn="ctr"/>
            <a:r>
              <a:rPr lang="en-US" sz="1800" i="1" dirty="0"/>
              <a:t>More the bounce rate more the chances that the user won’t buy, hence it lowers the revenue</a:t>
            </a:r>
          </a:p>
        </p:txBody>
      </p:sp>
      <p:sp>
        <p:nvSpPr>
          <p:cNvPr id="14" name="TextBox 13">
            <a:extLst>
              <a:ext uri="{FF2B5EF4-FFF2-40B4-BE49-F238E27FC236}">
                <a16:creationId xmlns:a16="http://schemas.microsoft.com/office/drawing/2014/main" id="{BF72C4D6-481E-BD45-2197-6B6F10FF1C69}"/>
              </a:ext>
            </a:extLst>
          </p:cNvPr>
          <p:cNvSpPr txBox="1"/>
          <p:nvPr/>
        </p:nvSpPr>
        <p:spPr>
          <a:xfrm>
            <a:off x="5039596" y="4857766"/>
            <a:ext cx="2824593" cy="646331"/>
          </a:xfrm>
          <a:prstGeom prst="rect">
            <a:avLst/>
          </a:prstGeom>
          <a:noFill/>
        </p:spPr>
        <p:txBody>
          <a:bodyPr wrap="square">
            <a:spAutoFit/>
          </a:bodyPr>
          <a:lstStyle/>
          <a:p>
            <a:pPr algn="ctr"/>
            <a:r>
              <a:rPr lang="en-US" sz="1800" i="1" dirty="0"/>
              <a:t>Page value is a very important variable to decide the revenue</a:t>
            </a:r>
          </a:p>
        </p:txBody>
      </p:sp>
      <p:sp>
        <p:nvSpPr>
          <p:cNvPr id="16" name="TextBox 15">
            <a:extLst>
              <a:ext uri="{FF2B5EF4-FFF2-40B4-BE49-F238E27FC236}">
                <a16:creationId xmlns:a16="http://schemas.microsoft.com/office/drawing/2014/main" id="{A848E1B1-01E8-9076-2679-05A645B731D8}"/>
              </a:ext>
            </a:extLst>
          </p:cNvPr>
          <p:cNvSpPr txBox="1"/>
          <p:nvPr/>
        </p:nvSpPr>
        <p:spPr>
          <a:xfrm>
            <a:off x="8487803" y="4857766"/>
            <a:ext cx="2752848" cy="646331"/>
          </a:xfrm>
          <a:prstGeom prst="rect">
            <a:avLst/>
          </a:prstGeom>
          <a:noFill/>
        </p:spPr>
        <p:txBody>
          <a:bodyPr wrap="square">
            <a:spAutoFit/>
          </a:bodyPr>
          <a:lstStyle>
            <a:defPPr>
              <a:defRPr lang="en-US"/>
            </a:defPPr>
            <a:lvl1pPr algn="ctr">
              <a:defRPr i="1"/>
            </a:lvl1pPr>
          </a:lstStyle>
          <a:p>
            <a:r>
              <a:rPr lang="en-US" dirty="0"/>
              <a:t>Higher the exit rate the chance the user won't buy. </a:t>
            </a:r>
          </a:p>
        </p:txBody>
      </p:sp>
    </p:spTree>
    <p:extLst>
      <p:ext uri="{BB962C8B-B14F-4D97-AF65-F5344CB8AC3E}">
        <p14:creationId xmlns:p14="http://schemas.microsoft.com/office/powerpoint/2010/main" val="2771130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315097F-037E-7F1D-97DE-74C004E3FAED}"/>
              </a:ext>
            </a:extLst>
          </p:cNvPr>
          <p:cNvSpPr>
            <a:spLocks noGrp="1"/>
          </p:cNvSpPr>
          <p:nvPr>
            <p:ph type="title"/>
          </p:nvPr>
        </p:nvSpPr>
        <p:spPr>
          <a:xfrm>
            <a:off x="1451579" y="804519"/>
            <a:ext cx="9603275" cy="1049235"/>
          </a:xfrm>
        </p:spPr>
        <p:txBody>
          <a:bodyPr/>
          <a:lstStyle/>
          <a:p>
            <a:r>
              <a:rPr lang="en-US" dirty="0"/>
              <a:t>DATA Exploratory Analysis &amp; Observation</a:t>
            </a:r>
          </a:p>
        </p:txBody>
      </p:sp>
      <p:sp>
        <p:nvSpPr>
          <p:cNvPr id="10" name="TextBox 9">
            <a:extLst>
              <a:ext uri="{FF2B5EF4-FFF2-40B4-BE49-F238E27FC236}">
                <a16:creationId xmlns:a16="http://schemas.microsoft.com/office/drawing/2014/main" id="{6404B493-F4A0-E6C3-6763-28A6BF591E1D}"/>
              </a:ext>
            </a:extLst>
          </p:cNvPr>
          <p:cNvSpPr txBox="1"/>
          <p:nvPr/>
        </p:nvSpPr>
        <p:spPr>
          <a:xfrm>
            <a:off x="1437724" y="1996052"/>
            <a:ext cx="6102990" cy="369332"/>
          </a:xfrm>
          <a:prstGeom prst="rect">
            <a:avLst/>
          </a:prstGeom>
          <a:noFill/>
        </p:spPr>
        <p:txBody>
          <a:bodyPr wrap="square">
            <a:spAutoFit/>
          </a:bodyPr>
          <a:lstStyle/>
          <a:p>
            <a:r>
              <a:rPr lang="en-US" b="1" dirty="0"/>
              <a:t>Some Interesting Data Insights :</a:t>
            </a:r>
          </a:p>
        </p:txBody>
      </p:sp>
      <p:pic>
        <p:nvPicPr>
          <p:cNvPr id="3" name="Picture 2">
            <a:extLst>
              <a:ext uri="{FF2B5EF4-FFF2-40B4-BE49-F238E27FC236}">
                <a16:creationId xmlns:a16="http://schemas.microsoft.com/office/drawing/2014/main" id="{613D3CFD-454B-7251-4152-176F274DDCDB}"/>
              </a:ext>
            </a:extLst>
          </p:cNvPr>
          <p:cNvPicPr>
            <a:picLocks noChangeAspect="1"/>
          </p:cNvPicPr>
          <p:nvPr/>
        </p:nvPicPr>
        <p:blipFill>
          <a:blip r:embed="rId3"/>
          <a:stretch>
            <a:fillRect/>
          </a:stretch>
        </p:blipFill>
        <p:spPr>
          <a:xfrm>
            <a:off x="2947814" y="2651186"/>
            <a:ext cx="2861067" cy="2171810"/>
          </a:xfrm>
          <a:prstGeom prst="rect">
            <a:avLst/>
          </a:prstGeom>
        </p:spPr>
      </p:pic>
      <p:sp>
        <p:nvSpPr>
          <p:cNvPr id="4" name="TextBox 3">
            <a:extLst>
              <a:ext uri="{FF2B5EF4-FFF2-40B4-BE49-F238E27FC236}">
                <a16:creationId xmlns:a16="http://schemas.microsoft.com/office/drawing/2014/main" id="{16961A6D-230A-6F3D-B4D7-EEDE961041E2}"/>
              </a:ext>
            </a:extLst>
          </p:cNvPr>
          <p:cNvSpPr txBox="1"/>
          <p:nvPr/>
        </p:nvSpPr>
        <p:spPr>
          <a:xfrm>
            <a:off x="2875286" y="4895732"/>
            <a:ext cx="3006121" cy="646331"/>
          </a:xfrm>
          <a:prstGeom prst="rect">
            <a:avLst/>
          </a:prstGeom>
          <a:noFill/>
        </p:spPr>
        <p:txBody>
          <a:bodyPr wrap="square">
            <a:spAutoFit/>
          </a:bodyPr>
          <a:lstStyle/>
          <a:p>
            <a:pPr algn="ctr"/>
            <a:r>
              <a:rPr lang="en-US" sz="1800" i="1" dirty="0"/>
              <a:t>Regions are not affecting the overall revenue</a:t>
            </a:r>
          </a:p>
        </p:txBody>
      </p:sp>
      <p:pic>
        <p:nvPicPr>
          <p:cNvPr id="11" name="Picture 10">
            <a:extLst>
              <a:ext uri="{FF2B5EF4-FFF2-40B4-BE49-F238E27FC236}">
                <a16:creationId xmlns:a16="http://schemas.microsoft.com/office/drawing/2014/main" id="{1A4F774F-743D-9EBD-B4CC-74D1038A3FB0}"/>
              </a:ext>
            </a:extLst>
          </p:cNvPr>
          <p:cNvPicPr>
            <a:picLocks noChangeAspect="1"/>
          </p:cNvPicPr>
          <p:nvPr/>
        </p:nvPicPr>
        <p:blipFill>
          <a:blip r:embed="rId4"/>
          <a:stretch>
            <a:fillRect/>
          </a:stretch>
        </p:blipFill>
        <p:spPr>
          <a:xfrm>
            <a:off x="7363258" y="2651186"/>
            <a:ext cx="2861067" cy="2118352"/>
          </a:xfrm>
          <a:prstGeom prst="rect">
            <a:avLst/>
          </a:prstGeom>
        </p:spPr>
      </p:pic>
      <p:sp>
        <p:nvSpPr>
          <p:cNvPr id="13" name="TextBox 12">
            <a:extLst>
              <a:ext uri="{FF2B5EF4-FFF2-40B4-BE49-F238E27FC236}">
                <a16:creationId xmlns:a16="http://schemas.microsoft.com/office/drawing/2014/main" id="{F1AA9FE4-B70F-4585-47F2-DF18EEAE3A92}"/>
              </a:ext>
            </a:extLst>
          </p:cNvPr>
          <p:cNvSpPr txBox="1"/>
          <p:nvPr/>
        </p:nvSpPr>
        <p:spPr>
          <a:xfrm>
            <a:off x="7363258" y="4895731"/>
            <a:ext cx="3006121" cy="923330"/>
          </a:xfrm>
          <a:prstGeom prst="rect">
            <a:avLst/>
          </a:prstGeom>
          <a:noFill/>
        </p:spPr>
        <p:txBody>
          <a:bodyPr wrap="square">
            <a:spAutoFit/>
          </a:bodyPr>
          <a:lstStyle>
            <a:defPPr>
              <a:defRPr lang="en-US"/>
            </a:defPPr>
            <a:lvl1pPr algn="ctr">
              <a:defRPr i="1"/>
            </a:lvl1pPr>
          </a:lstStyle>
          <a:p>
            <a:r>
              <a:rPr lang="en-US" dirty="0"/>
              <a:t>More time spent on the information gives more revenue</a:t>
            </a:r>
          </a:p>
        </p:txBody>
      </p:sp>
    </p:spTree>
    <p:extLst>
      <p:ext uri="{BB962C8B-B14F-4D97-AF65-F5344CB8AC3E}">
        <p14:creationId xmlns:p14="http://schemas.microsoft.com/office/powerpoint/2010/main" val="224907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7359AF87-7E3E-920B-B14D-4C37CB39053E}"/>
              </a:ext>
            </a:extLst>
          </p:cNvPr>
          <p:cNvSpPr>
            <a:spLocks noGrp="1"/>
          </p:cNvSpPr>
          <p:nvPr>
            <p:ph idx="1"/>
          </p:nvPr>
        </p:nvSpPr>
        <p:spPr>
          <a:xfrm>
            <a:off x="1423262" y="2485233"/>
            <a:ext cx="6089135" cy="2643034"/>
          </a:xfrm>
        </p:spPr>
        <p:txBody>
          <a:bodyPr>
            <a:normAutofit/>
          </a:bodyPr>
          <a:lstStyle/>
          <a:p>
            <a:r>
              <a:rPr lang="en-US" dirty="0"/>
              <a:t>Maximum number of users is from OS 2 (~54%) and has a very good conversion rate (~17%)</a:t>
            </a:r>
          </a:p>
          <a:p>
            <a:r>
              <a:rPr lang="en-US" dirty="0"/>
              <a:t>Browser 1 and 2 together 82.7% of users and15.5% conversion rate</a:t>
            </a:r>
          </a:p>
          <a:p>
            <a:r>
              <a:rPr lang="en-US" dirty="0"/>
              <a:t>Browser 10 has 2.3% of users and 23% conversion rate</a:t>
            </a:r>
          </a:p>
          <a:p>
            <a:r>
              <a:rPr lang="en-US" dirty="0"/>
              <a:t>Sales Revenue is good in November and May</a:t>
            </a:r>
          </a:p>
        </p:txBody>
      </p:sp>
      <p:pic>
        <p:nvPicPr>
          <p:cNvPr id="5" name="Picture 4">
            <a:extLst>
              <a:ext uri="{FF2B5EF4-FFF2-40B4-BE49-F238E27FC236}">
                <a16:creationId xmlns:a16="http://schemas.microsoft.com/office/drawing/2014/main" id="{4F04C82A-99B3-D637-0E2A-819E025A932B}"/>
              </a:ext>
            </a:extLst>
          </p:cNvPr>
          <p:cNvPicPr>
            <a:picLocks noChangeAspect="1"/>
          </p:cNvPicPr>
          <p:nvPr/>
        </p:nvPicPr>
        <p:blipFill>
          <a:blip r:embed="rId2"/>
          <a:stretch>
            <a:fillRect/>
          </a:stretch>
        </p:blipFill>
        <p:spPr>
          <a:xfrm>
            <a:off x="7821708" y="4657850"/>
            <a:ext cx="4074836" cy="1395631"/>
          </a:xfrm>
          <a:prstGeom prst="rect">
            <a:avLst/>
          </a:prstGeom>
        </p:spPr>
      </p:pic>
      <p:pic>
        <p:nvPicPr>
          <p:cNvPr id="7" name="Picture 6">
            <a:extLst>
              <a:ext uri="{FF2B5EF4-FFF2-40B4-BE49-F238E27FC236}">
                <a16:creationId xmlns:a16="http://schemas.microsoft.com/office/drawing/2014/main" id="{7D94BA07-8840-A3B9-88BD-30EB3736493A}"/>
              </a:ext>
            </a:extLst>
          </p:cNvPr>
          <p:cNvPicPr>
            <a:picLocks noChangeAspect="1"/>
          </p:cNvPicPr>
          <p:nvPr/>
        </p:nvPicPr>
        <p:blipFill>
          <a:blip r:embed="rId3"/>
          <a:stretch>
            <a:fillRect/>
          </a:stretch>
        </p:blipFill>
        <p:spPr>
          <a:xfrm>
            <a:off x="7814629" y="1792511"/>
            <a:ext cx="4074836" cy="1385444"/>
          </a:xfrm>
          <a:prstGeom prst="rect">
            <a:avLst/>
          </a:prstGeom>
        </p:spPr>
      </p:pic>
      <p:pic>
        <p:nvPicPr>
          <p:cNvPr id="18" name="Picture 17">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37A3655-BA8D-A41F-2457-E577FA62C01E}"/>
              </a:ext>
            </a:extLst>
          </p:cNvPr>
          <p:cNvSpPr>
            <a:spLocks noGrp="1"/>
          </p:cNvSpPr>
          <p:nvPr>
            <p:ph type="title"/>
          </p:nvPr>
        </p:nvSpPr>
        <p:spPr>
          <a:xfrm>
            <a:off x="1451579" y="804519"/>
            <a:ext cx="9603275" cy="1049235"/>
          </a:xfrm>
        </p:spPr>
        <p:txBody>
          <a:bodyPr/>
          <a:lstStyle/>
          <a:p>
            <a:r>
              <a:rPr lang="en-US" dirty="0"/>
              <a:t>DATA Exploratory Analysis &amp; Observation</a:t>
            </a:r>
          </a:p>
        </p:txBody>
      </p:sp>
      <p:sp>
        <p:nvSpPr>
          <p:cNvPr id="9" name="TextBox 8">
            <a:extLst>
              <a:ext uri="{FF2B5EF4-FFF2-40B4-BE49-F238E27FC236}">
                <a16:creationId xmlns:a16="http://schemas.microsoft.com/office/drawing/2014/main" id="{3FE3A141-1B0C-76F7-A36E-09B875C7C7FB}"/>
              </a:ext>
            </a:extLst>
          </p:cNvPr>
          <p:cNvSpPr txBox="1"/>
          <p:nvPr/>
        </p:nvSpPr>
        <p:spPr>
          <a:xfrm>
            <a:off x="1437724" y="1996052"/>
            <a:ext cx="6102990" cy="369332"/>
          </a:xfrm>
          <a:prstGeom prst="rect">
            <a:avLst/>
          </a:prstGeom>
          <a:noFill/>
        </p:spPr>
        <p:txBody>
          <a:bodyPr wrap="square">
            <a:spAutoFit/>
          </a:bodyPr>
          <a:lstStyle/>
          <a:p>
            <a:r>
              <a:rPr lang="en-US" b="1" dirty="0"/>
              <a:t>Observations on Individual Features :</a:t>
            </a:r>
          </a:p>
        </p:txBody>
      </p:sp>
      <p:pic>
        <p:nvPicPr>
          <p:cNvPr id="11" name="Picture 10">
            <a:extLst>
              <a:ext uri="{FF2B5EF4-FFF2-40B4-BE49-F238E27FC236}">
                <a16:creationId xmlns:a16="http://schemas.microsoft.com/office/drawing/2014/main" id="{7A9211C8-F398-0196-8806-5FFBF559B6B1}"/>
              </a:ext>
            </a:extLst>
          </p:cNvPr>
          <p:cNvPicPr>
            <a:picLocks noChangeAspect="1"/>
          </p:cNvPicPr>
          <p:nvPr/>
        </p:nvPicPr>
        <p:blipFill>
          <a:blip r:embed="rId5"/>
          <a:stretch>
            <a:fillRect/>
          </a:stretch>
        </p:blipFill>
        <p:spPr>
          <a:xfrm>
            <a:off x="7821708" y="3223262"/>
            <a:ext cx="4081915" cy="1387144"/>
          </a:xfrm>
          <a:prstGeom prst="rect">
            <a:avLst/>
          </a:prstGeom>
        </p:spPr>
      </p:pic>
    </p:spTree>
    <p:extLst>
      <p:ext uri="{BB962C8B-B14F-4D97-AF65-F5344CB8AC3E}">
        <p14:creationId xmlns:p14="http://schemas.microsoft.com/office/powerpoint/2010/main" val="10141936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292</TotalTime>
  <Words>1156</Words>
  <Application>Microsoft Office PowerPoint</Application>
  <PresentationFormat>Widescreen</PresentationFormat>
  <Paragraphs>111</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Gill Sans MT</vt:lpstr>
      <vt:lpstr>Gallery</vt:lpstr>
      <vt:lpstr>Data Fanatics Team</vt:lpstr>
      <vt:lpstr>PowerPoint Presentation</vt:lpstr>
      <vt:lpstr>Problem Statement</vt:lpstr>
      <vt:lpstr>Data understanding</vt:lpstr>
      <vt:lpstr>Data Analytics Approach Map</vt:lpstr>
      <vt:lpstr>DATA Exploratory Analysis &amp; Observation</vt:lpstr>
      <vt:lpstr>DATA Exploratory Analysis &amp; Observation</vt:lpstr>
      <vt:lpstr>DATA Exploratory Analysis &amp; Observation</vt:lpstr>
      <vt:lpstr>DATA Exploratory Analysis &amp; Observation</vt:lpstr>
      <vt:lpstr>DATA Exploratory Analysis &amp; Observation</vt:lpstr>
      <vt:lpstr>DATA Exploratory Analysis &amp; Observation</vt:lpstr>
      <vt:lpstr>Data preparation for Machine Learning</vt:lpstr>
      <vt:lpstr>Model Implementation</vt:lpstr>
      <vt:lpstr>Model Score</vt:lpstr>
      <vt:lpstr>Analytics output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Fanatics Team</dc:title>
  <dc:creator>Manish Bhoge</dc:creator>
  <cp:lastModifiedBy>Manish Bhoge</cp:lastModifiedBy>
  <cp:revision>1</cp:revision>
  <dcterms:created xsi:type="dcterms:W3CDTF">2022-11-13T07:53:08Z</dcterms:created>
  <dcterms:modified xsi:type="dcterms:W3CDTF">2022-11-13T15:26:56Z</dcterms:modified>
</cp:coreProperties>
</file>