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5"/>
  </p:sldMasterIdLst>
  <p:notesMasterIdLst>
    <p:notesMasterId r:id="rId14"/>
  </p:notesMasterIdLst>
  <p:handoutMasterIdLst>
    <p:handoutMasterId r:id="rId15"/>
  </p:handoutMasterIdLst>
  <p:sldIdLst>
    <p:sldId id="861" r:id="rId6"/>
    <p:sldId id="862" r:id="rId7"/>
    <p:sldId id="864" r:id="rId8"/>
    <p:sldId id="267" r:id="rId9"/>
    <p:sldId id="865" r:id="rId10"/>
    <p:sldId id="854" r:id="rId11"/>
    <p:sldId id="866" r:id="rId12"/>
    <p:sldId id="863" r:id="rId13"/>
  </p:sldIdLst>
  <p:sldSz cx="12192000" cy="6858000"/>
  <p:notesSz cx="6794500" cy="9906000"/>
  <p:custShowLst>
    <p:custShow name="CBiO overview" id="0">
      <p:sldLst/>
    </p:custShow>
    <p:custShow name="ECM overview" id="1">
      <p:sldLst/>
    </p:custShow>
    <p:custShow name="EOC overview" id="2">
      <p:sldLst/>
    </p:custShow>
    <p:custShow name="EMA overview" id="3">
      <p:sldLst/>
    </p:custShow>
    <p:custShow name="Service Enablement overview" id="4">
      <p:sldLst/>
    </p:custShow>
    <p:custShow name="TCRM overview" id="5">
      <p:sldLst/>
    </p:custShow>
    <p:custShow name="CM interfaces" id="6">
      <p:sldLst/>
    </p:custShow>
    <p:custShow name="CRM interfaces" id="7">
      <p:sldLst/>
    </p:custShow>
    <p:custShow name="Selfcare  interfaces" id="8">
      <p:sldLst/>
    </p:custShow>
    <p:custShow name="OC  interfaces" id="9">
      <p:sldLst/>
    </p:custShow>
    <p:custShow name="CBIO  interfaces" id="10">
      <p:sldLst/>
    </p:custShow>
    <p:custShow name="EMA  interfaces" id="11">
      <p:sldLst/>
    </p:custShow>
    <p:custShow name="SAPC  interfaces" id="12">
      <p:sldLst/>
    </p:custShow>
    <p:custShow name="Int Interfaces AVAILABILITY" id="13">
      <p:sldLst/>
    </p:custShow>
    <p:custShow name="Int Interfaces NOTES" id="14">
      <p:sldLst/>
    </p:custShow>
    <p:custShow name="Service Enablement details" id="15">
      <p:sldLst/>
    </p:custShow>
  </p:custShow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136">
          <p15:clr>
            <a:srgbClr val="A4A3A4"/>
          </p15:clr>
        </p15:guide>
        <p15:guide id="2" orient="horz" pos="4110">
          <p15:clr>
            <a:srgbClr val="A4A3A4"/>
          </p15:clr>
        </p15:guide>
        <p15:guide id="3" orient="horz" pos="151">
          <p15:clr>
            <a:srgbClr val="A4A3A4"/>
          </p15:clr>
        </p15:guide>
        <p15:guide id="4" orient="horz" pos="2449">
          <p15:clr>
            <a:srgbClr val="A4A3A4"/>
          </p15:clr>
        </p15:guide>
        <p15:guide id="5" orient="horz" pos="3566">
          <p15:clr>
            <a:srgbClr val="A4A3A4"/>
          </p15:clr>
        </p15:guide>
        <p15:guide id="6" orient="horz" pos="2545">
          <p15:clr>
            <a:srgbClr val="A4A3A4"/>
          </p15:clr>
        </p15:guide>
        <p15:guide id="7" orient="horz" pos="3845">
          <p15:clr>
            <a:srgbClr val="A4A3A4"/>
          </p15:clr>
        </p15:guide>
        <p15:guide id="8" pos="6625">
          <p15:clr>
            <a:srgbClr val="A4A3A4"/>
          </p15:clr>
        </p15:guide>
        <p15:guide id="9" pos="2588">
          <p15:clr>
            <a:srgbClr val="A4A3A4"/>
          </p15:clr>
        </p15:guide>
        <p15:guide id="10" pos="5091">
          <p15:clr>
            <a:srgbClr val="A4A3A4"/>
          </p15:clr>
        </p15:guide>
        <p15:guide id="11" pos="4969">
          <p15:clr>
            <a:srgbClr val="A4A3A4"/>
          </p15:clr>
        </p15:guide>
        <p15:guide id="12" pos="3779">
          <p15:clr>
            <a:srgbClr val="A4A3A4"/>
          </p15:clr>
        </p15:guide>
        <p15:guide id="13" pos="3901">
          <p15:clr>
            <a:srgbClr val="A4A3A4"/>
          </p15:clr>
        </p15:guide>
        <p15:guide id="14" pos="331">
          <p15:clr>
            <a:srgbClr val="A4A3A4"/>
          </p15:clr>
        </p15:guide>
        <p15:guide id="15" pos="27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lyne Smith" initials="KLS" lastIdx="6" clrIdx="0"/>
  <p:cmAuthor id="1" name="Dana Jaber" initials="DJ" lastIdx="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Rg st="1" end="57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92D050"/>
    <a:srgbClr val="FF6600"/>
    <a:srgbClr val="009999"/>
    <a:srgbClr val="595959"/>
    <a:srgbClr val="FF66CC"/>
    <a:srgbClr val="94B6D2"/>
    <a:srgbClr val="7BA79D"/>
    <a:srgbClr val="C5C9AF"/>
    <a:srgbClr val="DBD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8A5087-4CCA-425F-9817-5624F9C96669}" v="121" dt="2023-09-07T22:46:15.334"/>
    <p1510:client id="{3494E8FF-3202-4D39-BE43-94837DFDA64F}" v="188" dt="2023-09-07T22:39:48.820"/>
    <p1510:client id="{5B01D035-B7C2-4FD7-A198-BD93DC6838F9}" v="96" dt="2023-09-14T00:19:58.568"/>
    <p1510:client id="{5B5941FD-092D-44F9-9087-9BE568070E9B}" v="1248" dt="2023-09-14T00:44:58.842"/>
    <p1510:client id="{80D8F023-A90D-4889-B0AD-E06E37EC585C}" v="1704" dt="2023-09-11T23:38:35.144"/>
    <p1510:client id="{83E8D266-A25B-41CB-A9C8-4D5031C61D9E}" v="16" dt="2023-09-07T21:52:23.361"/>
    <p1510:client id="{C06E881F-A9B9-4EEA-AD93-A942D1CA6C6F}" v="453" dt="2023-09-08T04:25:54.083"/>
    <p1510:client id="{F283E980-850C-44E0-AB5B-38CCF0895205}" v="32" dt="2023-09-06T18:51:18.2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674" y="114"/>
      </p:cViewPr>
      <p:guideLst>
        <p:guide orient="horz" pos="1136"/>
        <p:guide orient="horz" pos="4110"/>
        <p:guide orient="horz" pos="151"/>
        <p:guide orient="horz" pos="2449"/>
        <p:guide orient="horz" pos="3566"/>
        <p:guide orient="horz" pos="2545"/>
        <p:guide orient="horz" pos="3845"/>
        <p:guide pos="6625"/>
        <p:guide pos="2588"/>
        <p:guide pos="5091"/>
        <p:guide pos="4969"/>
        <p:guide pos="3779"/>
        <p:guide pos="3901"/>
        <p:guide pos="331"/>
        <p:guide pos="271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20"/>
        <p:guide pos="214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19" tIns="47710" rIns="95419" bIns="4771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LION L2VPN 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32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19" tIns="47710" rIns="95419" bIns="4771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Sep 2015 </a:t>
            </a:r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9113"/>
            <a:ext cx="29432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19" tIns="47710" rIns="95419" bIns="4771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da-DK" altLang="en-US"/>
              <a:t>© Ericsson AB 2015 </a:t>
            </a:r>
            <a:endParaRPr lang="en-US" altLang="en-US"/>
          </a:p>
        </p:txBody>
      </p:sp>
      <p:sp>
        <p:nvSpPr>
          <p:cNvPr id="79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09113"/>
            <a:ext cx="29432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19" tIns="47710" rIns="95419" bIns="4771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34" charset="-128"/>
                <a:cs typeface="Arial" charset="0"/>
              </a:defRPr>
            </a:lvl1pPr>
          </a:lstStyle>
          <a:p>
            <a:pPr>
              <a:defRPr/>
            </a:pPr>
            <a:fld id="{061106B1-5FAE-46C4-AB7A-803300B0FF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657401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3225" cy="495300"/>
          </a:xfrm>
          <a:prstGeom prst="rect">
            <a:avLst/>
          </a:prstGeom>
        </p:spPr>
        <p:txBody>
          <a:bodyPr vert="horz" lIns="90334" tIns="45167" rIns="90334" bIns="45167" rtlCol="0"/>
          <a:lstStyle>
            <a:lvl1pPr algn="r">
              <a:spcBef>
                <a:spcPct val="50000"/>
              </a:spcBef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Sep 2015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3849688" y="9409113"/>
            <a:ext cx="2943225" cy="495300"/>
          </a:xfrm>
          <a:prstGeom prst="rect">
            <a:avLst/>
          </a:prstGeom>
        </p:spPr>
        <p:txBody>
          <a:bodyPr vert="horz" wrap="square" lIns="90334" tIns="45167" rIns="90334" bIns="45167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>
                <a:ea typeface="ＭＳ Ｐゴシック" pitchFamily="34" charset="-128"/>
                <a:cs typeface="Arial" charset="0"/>
              </a:defRPr>
            </a:lvl1pPr>
          </a:lstStyle>
          <a:p>
            <a:pPr>
              <a:defRPr/>
            </a:pPr>
            <a:fld id="{0A12874B-BFCD-4188-805E-E544D33EBD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225" cy="495300"/>
          </a:xfrm>
          <a:prstGeom prst="rect">
            <a:avLst/>
          </a:prstGeom>
        </p:spPr>
        <p:txBody>
          <a:bodyPr vert="horz" lIns="90334" tIns="45167" rIns="90334" bIns="45167" rtlCol="0"/>
          <a:lstStyle>
            <a:lvl1pPr algn="l">
              <a:spcBef>
                <a:spcPct val="50000"/>
              </a:spcBef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LION L2VPN </a:t>
            </a:r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 idx="2"/>
          </p:nvPr>
        </p:nvSpPr>
        <p:spPr>
          <a:xfrm>
            <a:off x="95250" y="742950"/>
            <a:ext cx="6604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334" tIns="45167" rIns="90334" bIns="45167" rtlCol="0" anchor="ctr"/>
          <a:lstStyle/>
          <a:p>
            <a:pPr lvl="0"/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9113"/>
            <a:ext cx="2943225" cy="495300"/>
          </a:xfrm>
          <a:prstGeom prst="rect">
            <a:avLst/>
          </a:prstGeom>
        </p:spPr>
        <p:txBody>
          <a:bodyPr vert="horz" wrap="square" lIns="90334" tIns="45167" rIns="90334" bIns="45167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200"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r>
              <a:rPr lang="da-DK" altLang="en-US"/>
              <a:t>© Ericsson AB 2015 </a:t>
            </a:r>
            <a:endParaRPr lang="en-US" altLang="en-US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0334" tIns="45167" rIns="90334" bIns="45167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483376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 txBox="1">
            <a:spLocks noGrp="1" noChangeArrowheads="1"/>
          </p:cNvSpPr>
          <p:nvPr/>
        </p:nvSpPr>
        <p:spPr bwMode="auto">
          <a:xfrm>
            <a:off x="1" y="0"/>
            <a:ext cx="2943499" cy="495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47" tIns="44973" rIns="89947" bIns="44973"/>
          <a:lstStyle>
            <a:lvl1pPr defTabSz="931863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defTabSz="931863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defTabSz="931863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defTabSz="931863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defTabSz="931863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100"/>
              <a:t> </a:t>
            </a:r>
          </a:p>
        </p:txBody>
      </p:sp>
      <p:sp>
        <p:nvSpPr>
          <p:cNvPr id="14339" name="Rectangle 3"/>
          <p:cNvSpPr txBox="1">
            <a:spLocks noGrp="1" noChangeArrowheads="1"/>
          </p:cNvSpPr>
          <p:nvPr/>
        </p:nvSpPr>
        <p:spPr bwMode="auto">
          <a:xfrm>
            <a:off x="3849433" y="0"/>
            <a:ext cx="2943499" cy="495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47" tIns="44973" rIns="89947" bIns="44973"/>
          <a:lstStyle>
            <a:lvl1pPr defTabSz="931863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defTabSz="931863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defTabSz="931863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defTabSz="931863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defTabSz="931863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r" eaLnBrk="1" hangingPunct="1"/>
            <a:r>
              <a:rPr lang="en-US" sz="1100"/>
              <a:t>September 2010 </a:t>
            </a:r>
          </a:p>
        </p:txBody>
      </p:sp>
      <p:sp>
        <p:nvSpPr>
          <p:cNvPr id="14340" name="Rectangle 6"/>
          <p:cNvSpPr txBox="1">
            <a:spLocks noGrp="1" noChangeArrowheads="1"/>
          </p:cNvSpPr>
          <p:nvPr/>
        </p:nvSpPr>
        <p:spPr bwMode="auto">
          <a:xfrm>
            <a:off x="1" y="9408670"/>
            <a:ext cx="2943499" cy="495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47" tIns="44973" rIns="89947" bIns="44973" anchor="b"/>
          <a:lstStyle>
            <a:lvl1pPr defTabSz="931863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defTabSz="931863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defTabSz="931863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defTabSz="931863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defTabSz="931863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100"/>
              <a:t> </a:t>
            </a:r>
          </a:p>
        </p:txBody>
      </p:sp>
      <p:sp>
        <p:nvSpPr>
          <p:cNvPr id="14341" name="Rectangle 7"/>
          <p:cNvSpPr txBox="1">
            <a:spLocks noGrp="1" noChangeArrowheads="1"/>
          </p:cNvSpPr>
          <p:nvPr/>
        </p:nvSpPr>
        <p:spPr bwMode="auto">
          <a:xfrm>
            <a:off x="3849433" y="9408670"/>
            <a:ext cx="2943499" cy="495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947" tIns="44973" rIns="89947" bIns="44973" anchor="b"/>
          <a:lstStyle>
            <a:lvl1pPr defTabSz="931863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1pPr>
            <a:lvl2pPr marL="742950" indent="-285750" defTabSz="931863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143000" indent="-228600" defTabSz="931863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600200" indent="-228600" defTabSz="931863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2057400" indent="-228600" defTabSz="931863" eaLnBrk="0" hangingPunct="0"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r" eaLnBrk="1" hangingPunct="1"/>
            <a:fld id="{64761983-1AC9-487B-A191-2456ABE9C041}" type="slidenum">
              <a:rPr lang="en-US" sz="1100"/>
              <a:pPr algn="r" eaLnBrk="1" hangingPunct="1"/>
              <a:t>1</a:t>
            </a:fld>
            <a:endParaRPr lang="en-US" sz="1100"/>
          </a:p>
        </p:txBody>
      </p:sp>
      <p:sp>
        <p:nvSpPr>
          <p:cNvPr id="143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838" y="744538"/>
            <a:ext cx="6600825" cy="371316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9947" tIns="44973" rIns="89947" bIns="44973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daeacc75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daeacc75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Individual Picture of each member</a:t>
            </a:r>
          </a:p>
          <a:p>
            <a:pPr lvl="0"/>
            <a:r>
              <a:rPr 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Hometown (city, state)</a:t>
            </a:r>
          </a:p>
          <a:p>
            <a:pPr lvl="0"/>
            <a:r>
              <a:rPr 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Primary focus area or desired focus area</a:t>
            </a:r>
          </a:p>
          <a:p>
            <a:pPr lvl="0"/>
            <a:r>
              <a:rPr 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Current internship position or job position (company is not needed)</a:t>
            </a:r>
          </a:p>
          <a:p>
            <a:pPr lvl="0"/>
            <a:r>
              <a:rPr lang="en-US" sz="1100" b="0" i="0" u="none" strike="noStrike" cap="none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One interesting fun fact about the person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Info"/>
          <p:cNvSpPr txBox="1">
            <a:spLocks noChangeArrowheads="1"/>
          </p:cNvSpPr>
          <p:nvPr/>
        </p:nvSpPr>
        <p:spPr bwMode="auto">
          <a:xfrm>
            <a:off x="-2019300" y="2828925"/>
            <a:ext cx="19685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Slide title</a:t>
            </a:r>
          </a:p>
          <a:p>
            <a:pPr algn="r"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70 pt</a:t>
            </a:r>
          </a:p>
          <a:p>
            <a:pPr algn="r" eaLnBrk="1" hangingPunct="1">
              <a:defRPr/>
            </a:pPr>
            <a:endParaRPr lang="en-US" altLang="en-US" sz="1200">
              <a:solidFill>
                <a:srgbClr val="FFFFFF"/>
              </a:solidFill>
            </a:endParaRPr>
          </a:p>
          <a:p>
            <a:pPr algn="r" eaLnBrk="1" hangingPunct="1">
              <a:defRPr/>
            </a:pPr>
            <a:endParaRPr lang="en-US" altLang="en-US" sz="1200">
              <a:solidFill>
                <a:srgbClr val="FFFFFF"/>
              </a:solidFill>
            </a:endParaRPr>
          </a:p>
          <a:p>
            <a:pPr algn="r" eaLnBrk="1" hangingPunct="1">
              <a:defRPr/>
            </a:pPr>
            <a:endParaRPr lang="en-US" altLang="en-US" sz="1200">
              <a:solidFill>
                <a:srgbClr val="FFFFFF"/>
              </a:solidFill>
            </a:endParaRPr>
          </a:p>
          <a:p>
            <a:pPr algn="r" eaLnBrk="1" hangingPunct="1">
              <a:defRPr/>
            </a:pPr>
            <a:r>
              <a:rPr lang="en-US" altLang="en-US" sz="1200">
                <a:solidFill>
                  <a:srgbClr val="9FB7D3"/>
                </a:solidFill>
              </a:rPr>
              <a:t>CAPITALS</a:t>
            </a:r>
          </a:p>
          <a:p>
            <a:pPr algn="r" eaLnBrk="1" hangingPunct="1">
              <a:defRPr/>
            </a:pPr>
            <a:endParaRPr lang="en-US" altLang="en-US" sz="1200">
              <a:solidFill>
                <a:srgbClr val="FFFFFF"/>
              </a:solidFill>
            </a:endParaRPr>
          </a:p>
          <a:p>
            <a:pPr algn="r" eaLnBrk="1" hangingPunct="1">
              <a:defRPr/>
            </a:pPr>
            <a:endParaRPr lang="en-US" altLang="en-US" sz="1200">
              <a:solidFill>
                <a:srgbClr val="FFFFFF"/>
              </a:solidFill>
            </a:endParaRPr>
          </a:p>
          <a:p>
            <a:pPr algn="r" eaLnBrk="1" hangingPunct="1">
              <a:defRPr/>
            </a:pPr>
            <a:endParaRPr lang="en-US" altLang="en-US" sz="1200">
              <a:solidFill>
                <a:srgbClr val="FFFFFF"/>
              </a:solidFill>
            </a:endParaRPr>
          </a:p>
          <a:p>
            <a:pPr algn="r" eaLnBrk="1" hangingPunct="1">
              <a:defRPr/>
            </a:pPr>
            <a:endParaRPr lang="en-US" altLang="en-US" sz="1200">
              <a:solidFill>
                <a:srgbClr val="FFFFFF"/>
              </a:solidFill>
            </a:endParaRPr>
          </a:p>
          <a:p>
            <a:pPr algn="r" eaLnBrk="1" hangingPunct="1">
              <a:defRPr/>
            </a:pPr>
            <a:endParaRPr lang="en-US" altLang="en-US" sz="1200">
              <a:solidFill>
                <a:srgbClr val="FFFFFF"/>
              </a:solidFill>
            </a:endParaRPr>
          </a:p>
          <a:p>
            <a:pPr algn="r" eaLnBrk="1" hangingPunct="1">
              <a:defRPr/>
            </a:pPr>
            <a:endParaRPr lang="en-US" altLang="en-US" sz="1200">
              <a:solidFill>
                <a:srgbClr val="FFFFFF"/>
              </a:solidFill>
            </a:endParaRPr>
          </a:p>
          <a:p>
            <a:pPr algn="r" eaLnBrk="1" hangingPunct="1">
              <a:defRPr/>
            </a:pPr>
            <a:endParaRPr lang="en-US" altLang="en-US" sz="1200">
              <a:solidFill>
                <a:srgbClr val="FFFFFF"/>
              </a:solidFill>
            </a:endParaRPr>
          </a:p>
          <a:p>
            <a:pPr algn="r" eaLnBrk="1" hangingPunct="1">
              <a:defRPr/>
            </a:pPr>
            <a:endParaRPr lang="en-US" altLang="en-US" sz="1200">
              <a:solidFill>
                <a:srgbClr val="FFFFFF"/>
              </a:solidFill>
            </a:endParaRPr>
          </a:p>
          <a:p>
            <a:pPr algn="r" eaLnBrk="1" hangingPunct="1">
              <a:defRPr/>
            </a:pPr>
            <a:endParaRPr lang="en-US" altLang="en-US" sz="1200">
              <a:solidFill>
                <a:srgbClr val="FFFFFF"/>
              </a:solidFill>
            </a:endParaRPr>
          </a:p>
          <a:p>
            <a:pPr algn="r"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Slide subtitle </a:t>
            </a:r>
          </a:p>
          <a:p>
            <a:pPr algn="r"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minimum 30 pt</a:t>
            </a:r>
          </a:p>
          <a:p>
            <a:pPr algn="r" eaLnBrk="1" hangingPunct="1">
              <a:defRPr/>
            </a:pPr>
            <a:endParaRPr lang="en-GB" altLang="en-US" sz="1200">
              <a:solidFill>
                <a:schemeClr val="bg1"/>
              </a:solidFill>
            </a:endParaRPr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/>
          </p:nvPr>
        </p:nvSpPr>
        <p:spPr>
          <a:xfrm>
            <a:off x="524932" y="5137201"/>
            <a:ext cx="11140019" cy="1386001"/>
          </a:xfrm>
        </p:spPr>
        <p:txBody>
          <a:bodyPr anchor="b"/>
          <a:lstStyle>
            <a:lvl1pPr marL="0" indent="0">
              <a:lnSpc>
                <a:spcPct val="75000"/>
              </a:lnSpc>
              <a:spcBef>
                <a:spcPts val="0"/>
              </a:spcBef>
              <a:buFont typeface="Arial" charset="0"/>
              <a:buNone/>
              <a:defRPr sz="3000" baseline="0">
                <a:latin typeface="+mn-lt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/>
          </p:nvPr>
        </p:nvSpPr>
        <p:spPr>
          <a:xfrm>
            <a:off x="524934" y="1808709"/>
            <a:ext cx="11135785" cy="2839491"/>
          </a:xfrm>
        </p:spPr>
        <p:txBody>
          <a:bodyPr>
            <a:normAutofit/>
          </a:bodyPr>
          <a:lstStyle>
            <a:lvl1pPr>
              <a:lnSpc>
                <a:spcPct val="75000"/>
              </a:lnSpc>
              <a:defRPr sz="7000">
                <a:latin typeface="Ericsson Capital T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4567379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1"/>
          </p:nvPr>
        </p:nvSpPr>
        <p:spPr>
          <a:xfrm>
            <a:off x="524934" y="4010025"/>
            <a:ext cx="11140017" cy="2070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/>
          </p:nvPr>
        </p:nvSpPr>
        <p:spPr>
          <a:xfrm>
            <a:off x="524935" y="1795463"/>
            <a:ext cx="11140016" cy="2070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4462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Content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1"/>
          </p:nvPr>
        </p:nvSpPr>
        <p:spPr>
          <a:xfrm>
            <a:off x="6193367" y="4010025"/>
            <a:ext cx="5471584" cy="2070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/>
          </p:nvPr>
        </p:nvSpPr>
        <p:spPr>
          <a:xfrm>
            <a:off x="524934" y="4010025"/>
            <a:ext cx="5473700" cy="2070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529167" y="1795463"/>
            <a:ext cx="11135784" cy="2070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5902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content parts over conten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/>
          </p:nvPr>
        </p:nvSpPr>
        <p:spPr>
          <a:xfrm>
            <a:off x="524934" y="4010025"/>
            <a:ext cx="11140017" cy="2070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6193367" y="1795463"/>
            <a:ext cx="5471584" cy="2070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529166" y="1795463"/>
            <a:ext cx="5469467" cy="2070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73808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6193367" y="4013201"/>
            <a:ext cx="5467351" cy="2066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6193367" y="1795464"/>
            <a:ext cx="5467351" cy="2065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524934" y="1795463"/>
            <a:ext cx="5465233" cy="4284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0653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3"/>
          </p:nvPr>
        </p:nvSpPr>
        <p:spPr>
          <a:xfrm>
            <a:off x="6197600" y="1795463"/>
            <a:ext cx="5467351" cy="4284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529167" y="4013201"/>
            <a:ext cx="5465233" cy="2066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529167" y="1795464"/>
            <a:ext cx="5465233" cy="2065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80486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/>
          </p:nvPr>
        </p:nvSpPr>
        <p:spPr>
          <a:xfrm>
            <a:off x="6197600" y="4022725"/>
            <a:ext cx="5467351" cy="2066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529167" y="4022725"/>
            <a:ext cx="5465233" cy="2066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6197600" y="1804989"/>
            <a:ext cx="5467351" cy="2065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529167" y="1804989"/>
            <a:ext cx="5465233" cy="2065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9563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8173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72400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0"/>
          <p:cNvSpPr txBox="1">
            <a:spLocks noGrp="1"/>
          </p:cNvSpPr>
          <p:nvPr>
            <p:ph type="title"/>
          </p:nvPr>
        </p:nvSpPr>
        <p:spPr>
          <a:xfrm>
            <a:off x="415600" y="521800"/>
            <a:ext cx="11360800" cy="8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184341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415600" y="521800"/>
            <a:ext cx="11360800" cy="8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053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529167" y="1800000"/>
            <a:ext cx="11135785" cy="385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8614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6193367" y="1795464"/>
            <a:ext cx="5467351" cy="4284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524934" y="1795463"/>
            <a:ext cx="5465233" cy="4284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5997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/>
          </p:nvPr>
        </p:nvSpPr>
        <p:spPr>
          <a:xfrm>
            <a:off x="8081433" y="1800225"/>
            <a:ext cx="3583517" cy="47243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/>
          </p:nvPr>
        </p:nvSpPr>
        <p:spPr>
          <a:xfrm>
            <a:off x="4305300" y="1800225"/>
            <a:ext cx="3583517" cy="47243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524933" y="1800225"/>
            <a:ext cx="3583517" cy="47243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2303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524934" y="1800225"/>
            <a:ext cx="54737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3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8812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524934" y="1800225"/>
            <a:ext cx="5139267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5139265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4138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6191251" y="1800225"/>
            <a:ext cx="54737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24935" y="239714"/>
            <a:ext cx="9992784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58480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6191251" y="1800225"/>
            <a:ext cx="54737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193367" y="239714"/>
            <a:ext cx="4324351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4623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w 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/>
          </p:nvPr>
        </p:nvSpPr>
        <p:spPr>
          <a:xfrm>
            <a:off x="6191251" y="3545841"/>
            <a:ext cx="5473700" cy="297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191251" y="1797525"/>
            <a:ext cx="5473700" cy="108537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1240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eftInfo"/>
          <p:cNvSpPr txBox="1">
            <a:spLocks noChangeArrowheads="1"/>
          </p:cNvSpPr>
          <p:nvPr/>
        </p:nvSpPr>
        <p:spPr bwMode="auto">
          <a:xfrm>
            <a:off x="-2516188" y="438150"/>
            <a:ext cx="2352675" cy="597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r>
              <a:rPr lang="en-US" altLang="en-US" sz="1200">
                <a:solidFill>
                  <a:srgbClr val="FFFFFF"/>
                </a:solidFill>
              </a:rPr>
              <a:t>Slide title </a:t>
            </a:r>
          </a:p>
          <a:p>
            <a:pPr algn="r" eaLnBrk="1" hangingPunct="1"/>
            <a:r>
              <a:rPr lang="en-US" altLang="en-US" sz="1200">
                <a:solidFill>
                  <a:srgbClr val="FFFFFF"/>
                </a:solidFill>
              </a:rPr>
              <a:t>44 </a:t>
            </a:r>
            <a:r>
              <a:rPr lang="en-US" altLang="en-US" sz="1200" err="1">
                <a:solidFill>
                  <a:srgbClr val="FFFFFF"/>
                </a:solidFill>
              </a:rPr>
              <a:t>pt</a:t>
            </a:r>
            <a:endParaRPr lang="en-US" altLang="en-US" sz="1200">
              <a:solidFill>
                <a:srgbClr val="FFFFFF"/>
              </a:solidFill>
            </a:endParaRPr>
          </a:p>
          <a:p>
            <a:pPr algn="r" eaLnBrk="1" hangingPunct="1"/>
            <a:endParaRPr lang="en-US" altLang="en-US" sz="1200">
              <a:solidFill>
                <a:srgbClr val="FFFFFF"/>
              </a:solidFill>
            </a:endParaRPr>
          </a:p>
          <a:p>
            <a:pPr algn="r" eaLnBrk="1" hangingPunct="1"/>
            <a:endParaRPr lang="en-US" altLang="en-US" sz="1200">
              <a:solidFill>
                <a:srgbClr val="FFFFFF"/>
              </a:solidFill>
            </a:endParaRPr>
          </a:p>
          <a:p>
            <a:pPr algn="r" eaLnBrk="1" hangingPunct="1"/>
            <a:endParaRPr lang="en-US" altLang="en-US" sz="1200">
              <a:solidFill>
                <a:srgbClr val="FFFFFF"/>
              </a:solidFill>
            </a:endParaRPr>
          </a:p>
          <a:p>
            <a:pPr algn="r" eaLnBrk="1" hangingPunct="1"/>
            <a:endParaRPr lang="en-US" altLang="en-US" sz="1200">
              <a:solidFill>
                <a:srgbClr val="FFFFFF"/>
              </a:solidFill>
            </a:endParaRPr>
          </a:p>
          <a:p>
            <a:pPr algn="r" eaLnBrk="1" hangingPunct="1"/>
            <a:endParaRPr lang="en-US" altLang="en-US" sz="1200">
              <a:solidFill>
                <a:srgbClr val="FFFFFF"/>
              </a:solidFill>
            </a:endParaRPr>
          </a:p>
          <a:p>
            <a:pPr algn="r" eaLnBrk="1" hangingPunct="1"/>
            <a:endParaRPr lang="en-US" altLang="en-US" sz="1200">
              <a:solidFill>
                <a:srgbClr val="FFFFFF"/>
              </a:solidFill>
            </a:endParaRPr>
          </a:p>
          <a:p>
            <a:pPr algn="r" eaLnBrk="1" hangingPunct="1"/>
            <a:r>
              <a:rPr lang="en-US" altLang="en-US" sz="1200">
                <a:solidFill>
                  <a:srgbClr val="FFFFFF"/>
                </a:solidFill>
              </a:rPr>
              <a:t>Text and bullet level 1</a:t>
            </a:r>
          </a:p>
          <a:p>
            <a:pPr algn="r" eaLnBrk="1" hangingPunct="1"/>
            <a:r>
              <a:rPr lang="en-US" altLang="en-US" sz="1200">
                <a:solidFill>
                  <a:srgbClr val="FFFFFF"/>
                </a:solidFill>
              </a:rPr>
              <a:t> minimum 24 </a:t>
            </a:r>
            <a:r>
              <a:rPr lang="en-US" altLang="en-US" sz="1200" err="1">
                <a:solidFill>
                  <a:srgbClr val="FFFFFF"/>
                </a:solidFill>
              </a:rPr>
              <a:t>pt</a:t>
            </a:r>
            <a:endParaRPr lang="en-US" altLang="en-US" sz="1200">
              <a:solidFill>
                <a:srgbClr val="FFFFFF"/>
              </a:solidFill>
            </a:endParaRPr>
          </a:p>
          <a:p>
            <a:pPr algn="r" eaLnBrk="1" hangingPunct="1"/>
            <a:endParaRPr lang="en-US" altLang="en-US" sz="1200">
              <a:solidFill>
                <a:srgbClr val="FFFFFF"/>
              </a:solidFill>
            </a:endParaRPr>
          </a:p>
          <a:p>
            <a:pPr algn="r" eaLnBrk="1" hangingPunct="1"/>
            <a:r>
              <a:rPr lang="en-US" altLang="en-US" sz="1200">
                <a:solidFill>
                  <a:srgbClr val="FFFFFF"/>
                </a:solidFill>
              </a:rPr>
              <a:t>Bullets level 2-5</a:t>
            </a:r>
          </a:p>
          <a:p>
            <a:pPr algn="r" eaLnBrk="1" hangingPunct="1"/>
            <a:r>
              <a:rPr lang="en-US" altLang="en-US" sz="1200">
                <a:solidFill>
                  <a:srgbClr val="FFFFFF"/>
                </a:solidFill>
              </a:rPr>
              <a:t>minimum 20 </a:t>
            </a:r>
            <a:r>
              <a:rPr lang="en-US" altLang="en-US" sz="1200" err="1">
                <a:solidFill>
                  <a:srgbClr val="FFFFFF"/>
                </a:solidFill>
              </a:rPr>
              <a:t>pt</a:t>
            </a:r>
            <a:endParaRPr lang="en-US" altLang="en-US" sz="1200">
              <a:solidFill>
                <a:srgbClr val="FFFFFF"/>
              </a:solidFill>
            </a:endParaRPr>
          </a:p>
          <a:p>
            <a:pPr algn="r" eaLnBrk="1" hangingPunct="1"/>
            <a:endParaRPr lang="en-US" altLang="en-US" sz="1200">
              <a:solidFill>
                <a:srgbClr val="FFFFFF"/>
              </a:solidFill>
            </a:endParaRPr>
          </a:p>
          <a:p>
            <a:pPr algn="r" eaLnBrk="1" hangingPunct="1">
              <a:spcBef>
                <a:spcPct val="50000"/>
              </a:spcBef>
            </a:pPr>
            <a:endParaRPr lang="en-US" altLang="en-US" sz="800">
              <a:solidFill>
                <a:schemeClr val="bg1"/>
              </a:solidFill>
            </a:endParaRPr>
          </a:p>
          <a:p>
            <a:pPr algn="r" eaLnBrk="1" hangingPunct="1">
              <a:spcBef>
                <a:spcPct val="50000"/>
              </a:spcBef>
            </a:pPr>
            <a:endParaRPr lang="en-US" altLang="en-US" sz="800">
              <a:solidFill>
                <a:schemeClr val="bg1"/>
              </a:solidFill>
            </a:endParaRPr>
          </a:p>
          <a:p>
            <a:pPr algn="r" eaLnBrk="1" hangingPunct="1">
              <a:spcBef>
                <a:spcPct val="50000"/>
              </a:spcBef>
            </a:pPr>
            <a:endParaRPr lang="en-US" altLang="en-US" sz="800">
              <a:solidFill>
                <a:schemeClr val="bg1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500">
                <a:solidFill>
                  <a:srgbClr val="9FB7D3"/>
                </a:solidFill>
              </a:rPr>
              <a:t>Characters for Embedded font:</a:t>
            </a:r>
            <a:br>
              <a:rPr lang="en-US" altLang="en-US" sz="500">
                <a:solidFill>
                  <a:srgbClr val="9FB7D3"/>
                </a:solidFill>
              </a:rPr>
            </a:br>
            <a:r>
              <a:rPr lang="en-US" altLang="en-US" sz="500">
                <a:solidFill>
                  <a:srgbClr val="9FB7D3"/>
                </a:solidFill>
                <a:latin typeface="Ericsson Capital TT" pitchFamily="2" charset="0"/>
              </a:rPr>
              <a:t>!"#$%&amp;'()*+,-./0123456789:;&lt;=&gt;?@ABCDEFGHIJKLMNOPQRSTUVWXYZ[\]^_`</a:t>
            </a:r>
            <a:r>
              <a:rPr lang="en-US" altLang="en-US" sz="500" err="1">
                <a:solidFill>
                  <a:srgbClr val="9FB7D3"/>
                </a:solidFill>
                <a:latin typeface="Ericsson Capital TT" pitchFamily="2" charset="0"/>
              </a:rPr>
              <a:t>abcdefghijklmnopqrstuvwxyz</a:t>
            </a:r>
            <a:r>
              <a:rPr lang="en-US" altLang="en-US" sz="500">
                <a:solidFill>
                  <a:srgbClr val="9FB7D3"/>
                </a:solidFill>
                <a:latin typeface="Ericsson Capital TT" pitchFamily="2" charset="0"/>
              </a:rPr>
              <a:t>{|}~¡¢£¤¥¦§¨©ª«¬®¯°±²³´¶·¸¹º»¼½ÀÁÂÃÄÅÆÇÈËÌÍÎÏÐÑÒÓÔÕÖ×ØÙÚÛÜÝÞßàáâãäåæçèéêëìíîïðñòóôõö÷øùúûüýþÿĀāĂăąĆćĊċČĎďĐđĒĖėĘęĚěĞğĠġĢģĪīĮįİıĶķĹĺĻļĽľŁłŃńŅņŇňŌŐőŒœŔŕŖŗŘřŚśŞşŠšŢţŤťŪūŮůŰűŲųŴŵŶŷŸŹźŻżŽžƒȘșˆˇ˘˙˚˛˜˝</a:t>
            </a:r>
            <a:r>
              <a:rPr lang="en-US" altLang="en-US" sz="500" err="1">
                <a:solidFill>
                  <a:srgbClr val="9FB7D3"/>
                </a:solidFill>
                <a:latin typeface="Ericsson Capital TT" pitchFamily="2" charset="0"/>
              </a:rPr>
              <a:t>ẀẁẃẄẅỲỳ</a:t>
            </a:r>
            <a:r>
              <a:rPr lang="en-US" altLang="en-US" sz="500">
                <a:solidFill>
                  <a:srgbClr val="9FB7D3"/>
                </a:solidFill>
                <a:latin typeface="Ericsson Capital TT" pitchFamily="2" charset="0"/>
              </a:rPr>
              <a:t>–—‘’‚“”„†‡•…‰‹›⁄€™ĀĀĂĂĄĄĆĆĊĊČČĎĎĐĐĒĒĖĖĘĘĚĚĞĞĠĠĢĢĪĪĮĮİĶĶĹĹĻĻĽĽŃŃŅŅŇŇŌŌŐŐŔŔŖŖŘŘŚŚŞŞŢŢŤŤŪŪŮŮŰŰŲŲŴŴŶŶŹŹŻŻȘș−≤≥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altLang="en-US" sz="500" err="1">
                <a:solidFill>
                  <a:srgbClr val="9FB7D3"/>
                </a:solidFill>
                <a:latin typeface="Ericsson Capital TT" pitchFamily="2" charset="0"/>
              </a:rPr>
              <a:t>ﬁﬂ</a:t>
            </a:r>
            <a:endParaRPr lang="en-US" altLang="en-US" sz="500" i="1">
              <a:solidFill>
                <a:srgbClr val="9FB7D3"/>
              </a:solidFill>
              <a:latin typeface="Ericsson Capital TT" pitchFamily="2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en-US" sz="500" i="1">
              <a:solidFill>
                <a:srgbClr val="9FB7D3"/>
              </a:solidFill>
              <a:latin typeface="Ericsson Capital TT" pitchFamily="2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500" err="1">
                <a:solidFill>
                  <a:srgbClr val="9FB7D3"/>
                </a:solidFill>
                <a:latin typeface="Ericsson Capital TT" pitchFamily="2" charset="0"/>
              </a:rPr>
              <a:t>ΆΈΉΊΌΎΏΐΑΒΓΕΖΗΘΙΚΛΜΝΞΟΠΡΣΤΥΦΧΨΪΫΆΈΉΊΰ</a:t>
            </a:r>
            <a:r>
              <a:rPr lang="en-US" altLang="en-US" sz="500">
                <a:solidFill>
                  <a:srgbClr val="9FB7D3"/>
                </a:solidFill>
                <a:latin typeface="Ericsson Capital TT" pitchFamily="2" charset="0"/>
              </a:rPr>
              <a:t>αβγδεζηθικλνξορςΣΤΥΦΧΨΩΪΫΌΎΏ</a:t>
            </a:r>
            <a:endParaRPr lang="en-US" altLang="en-US" sz="500" i="1">
              <a:solidFill>
                <a:srgbClr val="9FB7D3"/>
              </a:solidFill>
              <a:latin typeface="Ericsson Capital TT" pitchFamily="2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500">
                <a:solidFill>
                  <a:srgbClr val="9FB7D3"/>
                </a:solidFill>
                <a:latin typeface="Ericsson Capital TT" pitchFamily="2" charset="0"/>
              </a:rPr>
              <a:t>ЁЂЃЄЅІЇЈЉЊЋЌЎЏАБВГДЕЖЗИЙКЛМНОПРСТУФХЦЧШЩЪЫЬЭЮЯАБВГДЕЖЗИЙКЛМНОПРСТУФХЦЧШЩЪЫЬЭЮЯЁЂЃЄЅІЇЈЉЊЋЌЎЏѢѢѲѲѴѴҐҐәǽẀẁẂẃẄẅỲỳ№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en-US" sz="500">
              <a:solidFill>
                <a:srgbClr val="9FB7D3"/>
              </a:solidFill>
              <a:latin typeface="Ericsson Capital TT" pitchFamily="2" charset="0"/>
            </a:endParaRPr>
          </a:p>
          <a:p>
            <a:pPr algn="r" eaLnBrk="1" hangingPunct="1"/>
            <a:endParaRPr lang="en-US" altLang="en-US" sz="500">
              <a:solidFill>
                <a:schemeClr val="bg1"/>
              </a:solidFill>
              <a:latin typeface="Ericsson Capital TT" pitchFamily="2" charset="0"/>
            </a:endParaRPr>
          </a:p>
          <a:p>
            <a:pPr algn="r" eaLnBrk="1" hangingPunct="1"/>
            <a:endParaRPr lang="en-US" altLang="en-US" sz="800">
              <a:solidFill>
                <a:schemeClr val="bg1"/>
              </a:solidFill>
              <a:latin typeface="Ericsson Capital TT" pitchFamily="2" charset="0"/>
            </a:endParaRPr>
          </a:p>
          <a:p>
            <a:pPr algn="r" eaLnBrk="1" hangingPunct="1"/>
            <a:endParaRPr lang="en-US" altLang="en-US" sz="800">
              <a:solidFill>
                <a:schemeClr val="bg1"/>
              </a:solidFill>
              <a:latin typeface="Ericsson Capital TT" pitchFamily="2" charset="0"/>
            </a:endParaRPr>
          </a:p>
          <a:p>
            <a:pPr algn="r" eaLnBrk="1" hangingPunct="1"/>
            <a:endParaRPr lang="en-US" altLang="en-US" sz="800">
              <a:solidFill>
                <a:schemeClr val="bg1"/>
              </a:solidFill>
              <a:latin typeface="Ericsson Capital TT" pitchFamily="2" charset="0"/>
            </a:endParaRPr>
          </a:p>
          <a:p>
            <a:pPr algn="r" eaLnBrk="1" hangingPunct="1"/>
            <a:endParaRPr lang="en-US" altLang="en-US" sz="800">
              <a:solidFill>
                <a:schemeClr val="bg1"/>
              </a:solidFill>
              <a:latin typeface="Ericsson Capital TT" pitchFamily="2" charset="0"/>
            </a:endParaRPr>
          </a:p>
          <a:p>
            <a:pPr algn="r" eaLnBrk="1" hangingPunct="1"/>
            <a:endParaRPr lang="en-US" altLang="en-US" sz="800">
              <a:solidFill>
                <a:schemeClr val="bg1"/>
              </a:solidFill>
              <a:latin typeface="Ericsson Capital TT" pitchFamily="2" charset="0"/>
            </a:endParaRPr>
          </a:p>
          <a:p>
            <a:pPr algn="r" eaLnBrk="1" hangingPunct="1"/>
            <a:endParaRPr lang="en-US" altLang="en-US" sz="1400">
              <a:solidFill>
                <a:schemeClr val="bg1"/>
              </a:solidFill>
            </a:endParaRPr>
          </a:p>
          <a:p>
            <a:pPr algn="r" eaLnBrk="1" hangingPunct="1"/>
            <a:r>
              <a:rPr lang="en-US" altLang="en-US" sz="1200">
                <a:solidFill>
                  <a:schemeClr val="bg1"/>
                </a:solidFill>
              </a:rPr>
              <a:t>Do not add objects or text in the footer area</a:t>
            </a:r>
          </a:p>
        </p:txBody>
      </p:sp>
      <p:sp>
        <p:nvSpPr>
          <p:cNvPr id="1028" name="txtfooterCopy"/>
          <p:cNvSpPr txBox="1">
            <a:spLocks noChangeArrowheads="1"/>
          </p:cNvSpPr>
          <p:nvPr/>
        </p:nvSpPr>
        <p:spPr bwMode="auto">
          <a:xfrm>
            <a:off x="527050" y="6524625"/>
            <a:ext cx="98663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" rIns="72000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800">
                <a:solidFill>
                  <a:srgbClr val="87888A"/>
                </a:solidFill>
              </a:rPr>
              <a:t>Page </a:t>
            </a:r>
            <a:fld id="{E461560A-DB10-4212-904F-0BEC7B02BA9E}" type="slidenum">
              <a:rPr lang="en-US" altLang="en-US" sz="800" smtClean="0">
                <a:solidFill>
                  <a:srgbClr val="87888A"/>
                </a:solidFill>
              </a:rPr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en-US" sz="800">
              <a:solidFill>
                <a:srgbClr val="87888A"/>
              </a:solidFill>
            </a:endParaRPr>
          </a:p>
        </p:txBody>
      </p:sp>
      <p:sp>
        <p:nvSpPr>
          <p:cNvPr id="1029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8638" y="1800225"/>
            <a:ext cx="11136312" cy="385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add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525463" y="239713"/>
            <a:ext cx="9991725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Add Header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19" r:id="rId1"/>
    <p:sldLayoutId id="2147484991" r:id="rId2"/>
    <p:sldLayoutId id="2147484992" r:id="rId3"/>
    <p:sldLayoutId id="2147484993" r:id="rId4"/>
    <p:sldLayoutId id="2147484994" r:id="rId5"/>
    <p:sldLayoutId id="2147484995" r:id="rId6"/>
    <p:sldLayoutId id="2147484996" r:id="rId7"/>
    <p:sldLayoutId id="2147484997" r:id="rId8"/>
    <p:sldLayoutId id="2147484998" r:id="rId9"/>
    <p:sldLayoutId id="2147484999" r:id="rId10"/>
    <p:sldLayoutId id="2147485000" r:id="rId11"/>
    <p:sldLayoutId id="2147485001" r:id="rId12"/>
    <p:sldLayoutId id="2147485002" r:id="rId13"/>
    <p:sldLayoutId id="2147485003" r:id="rId14"/>
    <p:sldLayoutId id="2147485004" r:id="rId15"/>
    <p:sldLayoutId id="2147485005" r:id="rId16"/>
    <p:sldLayoutId id="2147485006" r:id="rId17"/>
    <p:sldLayoutId id="2147485022" r:id="rId18"/>
    <p:sldLayoutId id="2147485023" r:id="rId19"/>
  </p:sldLayoutIdLst>
  <p:hf sldNum="0" hdr="0" ftr="0" dt="0"/>
  <p:txStyles>
    <p:titleStyle>
      <a:lvl1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/>
          <a:ea typeface="ＭＳ Ｐゴシック" pitchFamily="34" charset="-128"/>
          <a:cs typeface="ＭＳ Ｐゴシック" charset="0"/>
        </a:defRPr>
      </a:lvl1pPr>
      <a:lvl2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 pitchFamily="2" charset="0"/>
          <a:ea typeface="ＭＳ Ｐゴシック" pitchFamily="34" charset="-128"/>
          <a:cs typeface="ＭＳ Ｐゴシック" charset="0"/>
        </a:defRPr>
      </a:lvl2pPr>
      <a:lvl3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 pitchFamily="2" charset="0"/>
          <a:ea typeface="ＭＳ Ｐゴシック" pitchFamily="34" charset="-128"/>
          <a:cs typeface="ＭＳ Ｐゴシック" charset="0"/>
        </a:defRPr>
      </a:lvl3pPr>
      <a:lvl4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 pitchFamily="2" charset="0"/>
          <a:ea typeface="ＭＳ Ｐゴシック" pitchFamily="34" charset="-128"/>
          <a:cs typeface="ＭＳ Ｐゴシック" charset="0"/>
        </a:defRPr>
      </a:lvl4pPr>
      <a:lvl5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 pitchFamily="2" charset="0"/>
          <a:ea typeface="ＭＳ Ｐゴシック" pitchFamily="34" charset="-128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9pPr>
    </p:titleStyle>
    <p:bodyStyle>
      <a:lvl1pPr marL="176213" indent="-176213" algn="l" rtl="0" eaLnBrk="1" fontAlgn="base" hangingPunct="1">
        <a:spcBef>
          <a:spcPct val="20000"/>
        </a:spcBef>
        <a:spcAft>
          <a:spcPct val="0"/>
        </a:spcAft>
        <a:buClr>
          <a:srgbClr val="00A9D4"/>
        </a:buClr>
        <a:buFont typeface="Arial" charset="0"/>
        <a:buChar char="›"/>
        <a:defRPr sz="2400">
          <a:solidFill>
            <a:schemeClr val="tx1"/>
          </a:solidFill>
          <a:latin typeface="+mn-lt"/>
          <a:ea typeface="ＭＳ Ｐゴシック" pitchFamily="34" charset="-128"/>
          <a:cs typeface="ＭＳ Ｐゴシック" charset="0"/>
        </a:defRPr>
      </a:lvl1pPr>
      <a:lvl2pPr marL="533400" indent="-1778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–"/>
        <a:defRPr sz="2000">
          <a:solidFill>
            <a:schemeClr val="tx1"/>
          </a:solidFill>
          <a:latin typeface="+mn-lt"/>
          <a:ea typeface="ＭＳ Ｐゴシック" pitchFamily="34" charset="-128"/>
        </a:defRPr>
      </a:lvl2pPr>
      <a:lvl3pPr marL="892175" indent="-179388" algn="l" rtl="0" eaLnBrk="1" fontAlgn="base" hangingPunct="1">
        <a:spcBef>
          <a:spcPct val="20000"/>
        </a:spcBef>
        <a:spcAft>
          <a:spcPct val="0"/>
        </a:spcAft>
        <a:buClr>
          <a:srgbClr val="92CCE5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  <a:ea typeface="ＭＳ Ｐゴシック" pitchFamily="34" charset="-128"/>
        </a:defRPr>
      </a:lvl3pPr>
      <a:lvl4pPr marL="125253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-"/>
        <a:defRPr sz="2000">
          <a:solidFill>
            <a:schemeClr val="tx1"/>
          </a:solidFill>
          <a:latin typeface="+mn-lt"/>
          <a:ea typeface="ＭＳ Ｐゴシック" pitchFamily="34" charset="-128"/>
        </a:defRPr>
      </a:lvl4pPr>
      <a:lvl5pPr marL="16144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  <a:ea typeface="ＭＳ Ｐゴシック" pitchFamily="34" charset="-128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1"/>
          <p:cNvSpPr>
            <a:spLocks noChangeArrowheads="1"/>
          </p:cNvSpPr>
          <p:nvPr/>
        </p:nvSpPr>
        <p:spPr bwMode="auto">
          <a:xfrm>
            <a:off x="2734736" y="2346595"/>
            <a:ext cx="8961078" cy="229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54000" bIns="0" anchor="ctr"/>
          <a:lstStyle/>
          <a:p>
            <a:pPr>
              <a:lnSpc>
                <a:spcPct val="90000"/>
              </a:lnSpc>
              <a:buClr>
                <a:srgbClr val="00A9D4"/>
              </a:buClr>
            </a:pPr>
            <a:r>
              <a:rPr lang="en-US" sz="3600">
                <a:solidFill>
                  <a:schemeClr val="tx2"/>
                </a:solidFill>
                <a:latin typeface="Ericsson Capital TT"/>
                <a:ea typeface="ＭＳ Ｐゴシック"/>
                <a:cs typeface="Arial"/>
              </a:rPr>
              <a:t>Home buying guide application</a:t>
            </a:r>
            <a:endParaRPr lang="en-US" sz="3600">
              <a:solidFill>
                <a:schemeClr val="tx2"/>
              </a:solidFill>
              <a:latin typeface="Ericsson Capital TT" pitchFamily="2" charset="0"/>
            </a:endParaRPr>
          </a:p>
          <a:p>
            <a:pPr>
              <a:lnSpc>
                <a:spcPct val="90000"/>
              </a:lnSpc>
              <a:buClr>
                <a:srgbClr val="00A9D4"/>
              </a:buClr>
              <a:buFont typeface="Arial" charset="0"/>
              <a:buNone/>
            </a:pPr>
            <a:r>
              <a:rPr lang="en-US" sz="3600">
                <a:solidFill>
                  <a:schemeClr val="tx2"/>
                </a:solidFill>
                <a:latin typeface="Ericsson Capital TT"/>
                <a:ea typeface="ＭＳ Ｐゴシック"/>
                <a:cs typeface="Arial"/>
              </a:rPr>
              <a:t>Project Dashboard</a:t>
            </a:r>
          </a:p>
          <a:p>
            <a:pPr>
              <a:lnSpc>
                <a:spcPct val="90000"/>
              </a:lnSpc>
              <a:buClr>
                <a:srgbClr val="00A9D4"/>
              </a:buClr>
              <a:buFont typeface="Arial" charset="0"/>
              <a:buNone/>
            </a:pPr>
            <a:endParaRPr lang="es-MX" sz="3600">
              <a:solidFill>
                <a:schemeClr val="tx2"/>
              </a:solidFill>
              <a:latin typeface="Ericsson Capital TT" pitchFamily="2" charset="0"/>
            </a:endParaRPr>
          </a:p>
        </p:txBody>
      </p:sp>
      <p:sp>
        <p:nvSpPr>
          <p:cNvPr id="5" name="Freeform 2"/>
          <p:cNvSpPr>
            <a:spLocks noChangeAspect="1" noEditPoints="1"/>
          </p:cNvSpPr>
          <p:nvPr/>
        </p:nvSpPr>
        <p:spPr bwMode="auto">
          <a:xfrm>
            <a:off x="831789" y="1192591"/>
            <a:ext cx="4297795" cy="4501339"/>
          </a:xfrm>
          <a:custGeom>
            <a:avLst/>
            <a:gdLst>
              <a:gd name="T0" fmla="*/ 714 w 1023"/>
              <a:gd name="T1" fmla="*/ 1428 h 1428"/>
              <a:gd name="T2" fmla="*/ 714 w 1023"/>
              <a:gd name="T3" fmla="*/ 1286 h 1428"/>
              <a:gd name="T4" fmla="*/ 681 w 1023"/>
              <a:gd name="T5" fmla="*/ 1253 h 1428"/>
              <a:gd name="T6" fmla="*/ 740 w 1023"/>
              <a:gd name="T7" fmla="*/ 1146 h 1428"/>
              <a:gd name="T8" fmla="*/ 714 w 1023"/>
              <a:gd name="T9" fmla="*/ 1172 h 1428"/>
              <a:gd name="T10" fmla="*/ 714 w 1023"/>
              <a:gd name="T11" fmla="*/ 0 h 1428"/>
              <a:gd name="T12" fmla="*/ 714 w 1023"/>
              <a:gd name="T13" fmla="*/ 142 h 1428"/>
              <a:gd name="T14" fmla="*/ 748 w 1023"/>
              <a:gd name="T15" fmla="*/ 175 h 1428"/>
              <a:gd name="T16" fmla="*/ 714 w 1023"/>
              <a:gd name="T17" fmla="*/ 256 h 1428"/>
              <a:gd name="T18" fmla="*/ 740 w 1023"/>
              <a:gd name="T19" fmla="*/ 282 h 1428"/>
              <a:gd name="T20" fmla="*/ 927 w 1023"/>
              <a:gd name="T21" fmla="*/ 1349 h 1428"/>
              <a:gd name="T22" fmla="*/ 951 w 1023"/>
              <a:gd name="T23" fmla="*/ 1199 h 1428"/>
              <a:gd name="T24" fmla="*/ 933 w 1023"/>
              <a:gd name="T25" fmla="*/ 1243 h 1428"/>
              <a:gd name="T26" fmla="*/ 870 w 1023"/>
              <a:gd name="T27" fmla="*/ 1090 h 1428"/>
              <a:gd name="T28" fmla="*/ 903 w 1023"/>
              <a:gd name="T29" fmla="*/ 1103 h 1428"/>
              <a:gd name="T30" fmla="*/ 441 w 1023"/>
              <a:gd name="T31" fmla="*/ 54 h 1428"/>
              <a:gd name="T32" fmla="*/ 477 w 1023"/>
              <a:gd name="T33" fmla="*/ 229 h 1428"/>
              <a:gd name="T34" fmla="*/ 495 w 1023"/>
              <a:gd name="T35" fmla="*/ 185 h 1428"/>
              <a:gd name="T36" fmla="*/ 525 w 1023"/>
              <a:gd name="T37" fmla="*/ 324 h 1428"/>
              <a:gd name="T38" fmla="*/ 539 w 1023"/>
              <a:gd name="T39" fmla="*/ 291 h 1428"/>
              <a:gd name="T40" fmla="*/ 209 w 1023"/>
              <a:gd name="T41" fmla="*/ 209 h 1428"/>
              <a:gd name="T42" fmla="*/ 310 w 1023"/>
              <a:gd name="T43" fmla="*/ 309 h 1428"/>
              <a:gd name="T44" fmla="*/ 357 w 1023"/>
              <a:gd name="T45" fmla="*/ 309 h 1428"/>
              <a:gd name="T46" fmla="*/ 427 w 1023"/>
              <a:gd name="T47" fmla="*/ 390 h 1428"/>
              <a:gd name="T48" fmla="*/ 427 w 1023"/>
              <a:gd name="T49" fmla="*/ 426 h 1428"/>
              <a:gd name="T50" fmla="*/ 116 w 1023"/>
              <a:gd name="T51" fmla="*/ 415 h 1428"/>
              <a:gd name="T52" fmla="*/ 203 w 1023"/>
              <a:gd name="T53" fmla="*/ 538 h 1428"/>
              <a:gd name="T54" fmla="*/ 185 w 1023"/>
              <a:gd name="T55" fmla="*/ 495 h 1428"/>
              <a:gd name="T56" fmla="*/ 339 w 1023"/>
              <a:gd name="T57" fmla="*/ 558 h 1428"/>
              <a:gd name="T58" fmla="*/ 305 w 1023"/>
              <a:gd name="T59" fmla="*/ 572 h 1428"/>
              <a:gd name="T60" fmla="*/ 0 w 1023"/>
              <a:gd name="T61" fmla="*/ 714 h 1428"/>
              <a:gd name="T62" fmla="*/ 208 w 1023"/>
              <a:gd name="T63" fmla="*/ 714 h 1428"/>
              <a:gd name="T64" fmla="*/ 175 w 1023"/>
              <a:gd name="T65" fmla="*/ 747 h 1428"/>
              <a:gd name="T66" fmla="*/ 257 w 1023"/>
              <a:gd name="T67" fmla="*/ 714 h 1428"/>
              <a:gd name="T68" fmla="*/ 282 w 1023"/>
              <a:gd name="T69" fmla="*/ 688 h 1428"/>
              <a:gd name="T70" fmla="*/ 116 w 1023"/>
              <a:gd name="T71" fmla="*/ 1013 h 1428"/>
              <a:gd name="T72" fmla="*/ 229 w 1023"/>
              <a:gd name="T73" fmla="*/ 951 h 1428"/>
              <a:gd name="T74" fmla="*/ 185 w 1023"/>
              <a:gd name="T75" fmla="*/ 933 h 1428"/>
              <a:gd name="T76" fmla="*/ 339 w 1023"/>
              <a:gd name="T77" fmla="*/ 870 h 1428"/>
              <a:gd name="T78" fmla="*/ 325 w 1023"/>
              <a:gd name="T79" fmla="*/ 903 h 1428"/>
              <a:gd name="T80" fmla="*/ 275 w 1023"/>
              <a:gd name="T81" fmla="*/ 1219 h 1428"/>
              <a:gd name="T82" fmla="*/ 310 w 1023"/>
              <a:gd name="T83" fmla="*/ 1072 h 1428"/>
              <a:gd name="T84" fmla="*/ 357 w 1023"/>
              <a:gd name="T85" fmla="*/ 1072 h 1428"/>
              <a:gd name="T86" fmla="*/ 391 w 1023"/>
              <a:gd name="T87" fmla="*/ 1002 h 1428"/>
              <a:gd name="T88" fmla="*/ 427 w 1023"/>
              <a:gd name="T89" fmla="*/ 1002 h 1428"/>
              <a:gd name="T90" fmla="*/ 988 w 1023"/>
              <a:gd name="T91" fmla="*/ 54 h 1428"/>
              <a:gd name="T92" fmla="*/ 908 w 1023"/>
              <a:gd name="T93" fmla="*/ 247 h 1428"/>
              <a:gd name="T94" fmla="*/ 890 w 1023"/>
              <a:gd name="T95" fmla="*/ 203 h 1428"/>
              <a:gd name="T96" fmla="*/ 903 w 1023"/>
              <a:gd name="T97" fmla="*/ 324 h 1428"/>
              <a:gd name="T98" fmla="*/ 870 w 1023"/>
              <a:gd name="T99" fmla="*/ 338 h 1428"/>
              <a:gd name="T100" fmla="*/ 441 w 1023"/>
              <a:gd name="T101" fmla="*/ 1374 h 1428"/>
              <a:gd name="T102" fmla="*/ 521 w 1023"/>
              <a:gd name="T103" fmla="*/ 1181 h 1428"/>
              <a:gd name="T104" fmla="*/ 539 w 1023"/>
              <a:gd name="T105" fmla="*/ 1225 h 1428"/>
              <a:gd name="T106" fmla="*/ 525 w 1023"/>
              <a:gd name="T107" fmla="*/ 1104 h 1428"/>
              <a:gd name="T108" fmla="*/ 559 w 1023"/>
              <a:gd name="T109" fmla="*/ 1090 h 1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023" h="1428">
                <a:moveTo>
                  <a:pt x="714" y="1335"/>
                </a:moveTo>
                <a:cubicBezTo>
                  <a:pt x="689" y="1335"/>
                  <a:pt x="668" y="1356"/>
                  <a:pt x="668" y="1381"/>
                </a:cubicBezTo>
                <a:cubicBezTo>
                  <a:pt x="668" y="1407"/>
                  <a:pt x="689" y="1428"/>
                  <a:pt x="714" y="1428"/>
                </a:cubicBezTo>
                <a:cubicBezTo>
                  <a:pt x="740" y="1428"/>
                  <a:pt x="761" y="1407"/>
                  <a:pt x="761" y="1381"/>
                </a:cubicBezTo>
                <a:cubicBezTo>
                  <a:pt x="761" y="1356"/>
                  <a:pt x="740" y="1335"/>
                  <a:pt x="714" y="1335"/>
                </a:cubicBezTo>
                <a:close/>
                <a:moveTo>
                  <a:pt x="714" y="1286"/>
                </a:moveTo>
                <a:cubicBezTo>
                  <a:pt x="733" y="1286"/>
                  <a:pt x="748" y="1272"/>
                  <a:pt x="748" y="1253"/>
                </a:cubicBezTo>
                <a:cubicBezTo>
                  <a:pt x="748" y="1235"/>
                  <a:pt x="733" y="1220"/>
                  <a:pt x="714" y="1220"/>
                </a:cubicBezTo>
                <a:cubicBezTo>
                  <a:pt x="696" y="1220"/>
                  <a:pt x="681" y="1235"/>
                  <a:pt x="681" y="1253"/>
                </a:cubicBezTo>
                <a:cubicBezTo>
                  <a:pt x="681" y="1272"/>
                  <a:pt x="696" y="1286"/>
                  <a:pt x="714" y="1286"/>
                </a:cubicBezTo>
                <a:close/>
                <a:moveTo>
                  <a:pt x="714" y="1172"/>
                </a:moveTo>
                <a:cubicBezTo>
                  <a:pt x="728" y="1172"/>
                  <a:pt x="740" y="1160"/>
                  <a:pt x="740" y="1146"/>
                </a:cubicBezTo>
                <a:cubicBezTo>
                  <a:pt x="740" y="1132"/>
                  <a:pt x="728" y="1121"/>
                  <a:pt x="714" y="1121"/>
                </a:cubicBezTo>
                <a:cubicBezTo>
                  <a:pt x="700" y="1121"/>
                  <a:pt x="689" y="1132"/>
                  <a:pt x="689" y="1146"/>
                </a:cubicBezTo>
                <a:cubicBezTo>
                  <a:pt x="689" y="1160"/>
                  <a:pt x="700" y="1172"/>
                  <a:pt x="714" y="1172"/>
                </a:cubicBezTo>
                <a:close/>
                <a:moveTo>
                  <a:pt x="714" y="93"/>
                </a:moveTo>
                <a:cubicBezTo>
                  <a:pt x="740" y="93"/>
                  <a:pt x="761" y="72"/>
                  <a:pt x="761" y="47"/>
                </a:cubicBezTo>
                <a:cubicBezTo>
                  <a:pt x="761" y="21"/>
                  <a:pt x="740" y="0"/>
                  <a:pt x="714" y="0"/>
                </a:cubicBezTo>
                <a:cubicBezTo>
                  <a:pt x="689" y="0"/>
                  <a:pt x="668" y="21"/>
                  <a:pt x="668" y="47"/>
                </a:cubicBezTo>
                <a:cubicBezTo>
                  <a:pt x="668" y="72"/>
                  <a:pt x="689" y="93"/>
                  <a:pt x="714" y="93"/>
                </a:cubicBezTo>
                <a:close/>
                <a:moveTo>
                  <a:pt x="714" y="142"/>
                </a:moveTo>
                <a:cubicBezTo>
                  <a:pt x="696" y="142"/>
                  <a:pt x="681" y="156"/>
                  <a:pt x="681" y="175"/>
                </a:cubicBezTo>
                <a:cubicBezTo>
                  <a:pt x="681" y="193"/>
                  <a:pt x="696" y="208"/>
                  <a:pt x="714" y="208"/>
                </a:cubicBezTo>
                <a:cubicBezTo>
                  <a:pt x="733" y="208"/>
                  <a:pt x="748" y="193"/>
                  <a:pt x="748" y="175"/>
                </a:cubicBezTo>
                <a:cubicBezTo>
                  <a:pt x="748" y="156"/>
                  <a:pt x="733" y="142"/>
                  <a:pt x="714" y="142"/>
                </a:cubicBezTo>
                <a:close/>
                <a:moveTo>
                  <a:pt x="740" y="282"/>
                </a:moveTo>
                <a:cubicBezTo>
                  <a:pt x="740" y="268"/>
                  <a:pt x="728" y="256"/>
                  <a:pt x="714" y="256"/>
                </a:cubicBezTo>
                <a:cubicBezTo>
                  <a:pt x="700" y="256"/>
                  <a:pt x="689" y="268"/>
                  <a:pt x="689" y="282"/>
                </a:cubicBezTo>
                <a:cubicBezTo>
                  <a:pt x="689" y="296"/>
                  <a:pt x="700" y="307"/>
                  <a:pt x="714" y="307"/>
                </a:cubicBezTo>
                <a:cubicBezTo>
                  <a:pt x="728" y="307"/>
                  <a:pt x="740" y="296"/>
                  <a:pt x="740" y="282"/>
                </a:cubicBezTo>
                <a:close/>
                <a:moveTo>
                  <a:pt x="1013" y="1313"/>
                </a:moveTo>
                <a:cubicBezTo>
                  <a:pt x="1003" y="1289"/>
                  <a:pt x="976" y="1277"/>
                  <a:pt x="952" y="1287"/>
                </a:cubicBezTo>
                <a:cubicBezTo>
                  <a:pt x="928" y="1297"/>
                  <a:pt x="917" y="1325"/>
                  <a:pt x="927" y="1349"/>
                </a:cubicBezTo>
                <a:cubicBezTo>
                  <a:pt x="936" y="1372"/>
                  <a:pt x="964" y="1384"/>
                  <a:pt x="988" y="1374"/>
                </a:cubicBezTo>
                <a:cubicBezTo>
                  <a:pt x="1012" y="1364"/>
                  <a:pt x="1023" y="1337"/>
                  <a:pt x="1013" y="1313"/>
                </a:cubicBezTo>
                <a:close/>
                <a:moveTo>
                  <a:pt x="951" y="1199"/>
                </a:moveTo>
                <a:cubicBezTo>
                  <a:pt x="944" y="1182"/>
                  <a:pt x="925" y="1174"/>
                  <a:pt x="908" y="1181"/>
                </a:cubicBezTo>
                <a:cubicBezTo>
                  <a:pt x="891" y="1188"/>
                  <a:pt x="883" y="1208"/>
                  <a:pt x="890" y="1225"/>
                </a:cubicBezTo>
                <a:cubicBezTo>
                  <a:pt x="897" y="1242"/>
                  <a:pt x="916" y="1250"/>
                  <a:pt x="933" y="1243"/>
                </a:cubicBezTo>
                <a:cubicBezTo>
                  <a:pt x="950" y="1236"/>
                  <a:pt x="958" y="1216"/>
                  <a:pt x="951" y="1199"/>
                </a:cubicBezTo>
                <a:close/>
                <a:moveTo>
                  <a:pt x="903" y="1103"/>
                </a:moveTo>
                <a:cubicBezTo>
                  <a:pt x="898" y="1090"/>
                  <a:pt x="883" y="1084"/>
                  <a:pt x="870" y="1090"/>
                </a:cubicBezTo>
                <a:cubicBezTo>
                  <a:pt x="857" y="1095"/>
                  <a:pt x="851" y="1110"/>
                  <a:pt x="856" y="1123"/>
                </a:cubicBezTo>
                <a:cubicBezTo>
                  <a:pt x="862" y="1136"/>
                  <a:pt x="877" y="1142"/>
                  <a:pt x="890" y="1137"/>
                </a:cubicBezTo>
                <a:cubicBezTo>
                  <a:pt x="903" y="1131"/>
                  <a:pt x="909" y="1117"/>
                  <a:pt x="903" y="1103"/>
                </a:cubicBezTo>
                <a:close/>
                <a:moveTo>
                  <a:pt x="477" y="141"/>
                </a:moveTo>
                <a:cubicBezTo>
                  <a:pt x="501" y="131"/>
                  <a:pt x="512" y="103"/>
                  <a:pt x="502" y="79"/>
                </a:cubicBezTo>
                <a:cubicBezTo>
                  <a:pt x="492" y="56"/>
                  <a:pt x="465" y="44"/>
                  <a:pt x="441" y="54"/>
                </a:cubicBezTo>
                <a:cubicBezTo>
                  <a:pt x="417" y="64"/>
                  <a:pt x="406" y="91"/>
                  <a:pt x="416" y="115"/>
                </a:cubicBezTo>
                <a:cubicBezTo>
                  <a:pt x="426" y="139"/>
                  <a:pt x="453" y="150"/>
                  <a:pt x="477" y="141"/>
                </a:cubicBezTo>
                <a:close/>
                <a:moveTo>
                  <a:pt x="477" y="229"/>
                </a:moveTo>
                <a:cubicBezTo>
                  <a:pt x="484" y="246"/>
                  <a:pt x="504" y="254"/>
                  <a:pt x="521" y="247"/>
                </a:cubicBezTo>
                <a:cubicBezTo>
                  <a:pt x="538" y="240"/>
                  <a:pt x="546" y="220"/>
                  <a:pt x="539" y="203"/>
                </a:cubicBezTo>
                <a:cubicBezTo>
                  <a:pt x="532" y="186"/>
                  <a:pt x="512" y="178"/>
                  <a:pt x="495" y="185"/>
                </a:cubicBezTo>
                <a:cubicBezTo>
                  <a:pt x="478" y="192"/>
                  <a:pt x="470" y="212"/>
                  <a:pt x="477" y="229"/>
                </a:cubicBezTo>
                <a:close/>
                <a:moveTo>
                  <a:pt x="539" y="291"/>
                </a:moveTo>
                <a:cubicBezTo>
                  <a:pt x="526" y="296"/>
                  <a:pt x="520" y="311"/>
                  <a:pt x="525" y="324"/>
                </a:cubicBezTo>
                <a:cubicBezTo>
                  <a:pt x="531" y="337"/>
                  <a:pt x="546" y="344"/>
                  <a:pt x="559" y="338"/>
                </a:cubicBezTo>
                <a:cubicBezTo>
                  <a:pt x="572" y="333"/>
                  <a:pt x="578" y="318"/>
                  <a:pt x="573" y="305"/>
                </a:cubicBezTo>
                <a:cubicBezTo>
                  <a:pt x="567" y="292"/>
                  <a:pt x="552" y="286"/>
                  <a:pt x="539" y="291"/>
                </a:cubicBezTo>
                <a:close/>
                <a:moveTo>
                  <a:pt x="275" y="275"/>
                </a:moveTo>
                <a:cubicBezTo>
                  <a:pt x="294" y="257"/>
                  <a:pt x="294" y="227"/>
                  <a:pt x="275" y="209"/>
                </a:cubicBezTo>
                <a:cubicBezTo>
                  <a:pt x="257" y="191"/>
                  <a:pt x="228" y="191"/>
                  <a:pt x="209" y="209"/>
                </a:cubicBezTo>
                <a:cubicBezTo>
                  <a:pt x="191" y="227"/>
                  <a:pt x="191" y="257"/>
                  <a:pt x="209" y="275"/>
                </a:cubicBezTo>
                <a:cubicBezTo>
                  <a:pt x="228" y="293"/>
                  <a:pt x="257" y="293"/>
                  <a:pt x="275" y="275"/>
                </a:cubicBezTo>
                <a:close/>
                <a:moveTo>
                  <a:pt x="310" y="309"/>
                </a:moveTo>
                <a:cubicBezTo>
                  <a:pt x="297" y="322"/>
                  <a:pt x="297" y="343"/>
                  <a:pt x="310" y="356"/>
                </a:cubicBezTo>
                <a:cubicBezTo>
                  <a:pt x="323" y="369"/>
                  <a:pt x="344" y="369"/>
                  <a:pt x="357" y="356"/>
                </a:cubicBezTo>
                <a:cubicBezTo>
                  <a:pt x="370" y="343"/>
                  <a:pt x="370" y="322"/>
                  <a:pt x="357" y="309"/>
                </a:cubicBezTo>
                <a:cubicBezTo>
                  <a:pt x="344" y="296"/>
                  <a:pt x="323" y="296"/>
                  <a:pt x="310" y="309"/>
                </a:cubicBezTo>
                <a:close/>
                <a:moveTo>
                  <a:pt x="427" y="426"/>
                </a:moveTo>
                <a:cubicBezTo>
                  <a:pt x="437" y="416"/>
                  <a:pt x="437" y="400"/>
                  <a:pt x="427" y="390"/>
                </a:cubicBezTo>
                <a:cubicBezTo>
                  <a:pt x="417" y="380"/>
                  <a:pt x="401" y="380"/>
                  <a:pt x="391" y="390"/>
                </a:cubicBezTo>
                <a:cubicBezTo>
                  <a:pt x="381" y="400"/>
                  <a:pt x="381" y="416"/>
                  <a:pt x="391" y="426"/>
                </a:cubicBezTo>
                <a:cubicBezTo>
                  <a:pt x="401" y="436"/>
                  <a:pt x="417" y="436"/>
                  <a:pt x="427" y="426"/>
                </a:cubicBezTo>
                <a:close/>
                <a:moveTo>
                  <a:pt x="80" y="502"/>
                </a:moveTo>
                <a:cubicBezTo>
                  <a:pt x="104" y="512"/>
                  <a:pt x="131" y="500"/>
                  <a:pt x="141" y="476"/>
                </a:cubicBezTo>
                <a:cubicBezTo>
                  <a:pt x="151" y="453"/>
                  <a:pt x="140" y="425"/>
                  <a:pt x="116" y="415"/>
                </a:cubicBezTo>
                <a:cubicBezTo>
                  <a:pt x="92" y="405"/>
                  <a:pt x="64" y="417"/>
                  <a:pt x="54" y="441"/>
                </a:cubicBezTo>
                <a:cubicBezTo>
                  <a:pt x="45" y="465"/>
                  <a:pt x="56" y="492"/>
                  <a:pt x="80" y="502"/>
                </a:cubicBezTo>
                <a:close/>
                <a:moveTo>
                  <a:pt x="203" y="538"/>
                </a:moveTo>
                <a:cubicBezTo>
                  <a:pt x="220" y="545"/>
                  <a:pt x="240" y="537"/>
                  <a:pt x="247" y="520"/>
                </a:cubicBezTo>
                <a:cubicBezTo>
                  <a:pt x="254" y="503"/>
                  <a:pt x="246" y="484"/>
                  <a:pt x="229" y="477"/>
                </a:cubicBezTo>
                <a:cubicBezTo>
                  <a:pt x="212" y="470"/>
                  <a:pt x="193" y="478"/>
                  <a:pt x="185" y="495"/>
                </a:cubicBezTo>
                <a:cubicBezTo>
                  <a:pt x="178" y="512"/>
                  <a:pt x="187" y="531"/>
                  <a:pt x="203" y="538"/>
                </a:cubicBezTo>
                <a:close/>
                <a:moveTo>
                  <a:pt x="305" y="572"/>
                </a:moveTo>
                <a:cubicBezTo>
                  <a:pt x="318" y="578"/>
                  <a:pt x="333" y="571"/>
                  <a:pt x="339" y="558"/>
                </a:cubicBezTo>
                <a:cubicBezTo>
                  <a:pt x="344" y="545"/>
                  <a:pt x="338" y="530"/>
                  <a:pt x="325" y="525"/>
                </a:cubicBezTo>
                <a:cubicBezTo>
                  <a:pt x="312" y="520"/>
                  <a:pt x="297" y="526"/>
                  <a:pt x="291" y="539"/>
                </a:cubicBezTo>
                <a:cubicBezTo>
                  <a:pt x="286" y="552"/>
                  <a:pt x="292" y="567"/>
                  <a:pt x="305" y="572"/>
                </a:cubicBezTo>
                <a:close/>
                <a:moveTo>
                  <a:pt x="94" y="714"/>
                </a:moveTo>
                <a:cubicBezTo>
                  <a:pt x="94" y="688"/>
                  <a:pt x="73" y="667"/>
                  <a:pt x="47" y="667"/>
                </a:cubicBezTo>
                <a:cubicBezTo>
                  <a:pt x="21" y="667"/>
                  <a:pt x="0" y="688"/>
                  <a:pt x="0" y="714"/>
                </a:cubicBezTo>
                <a:cubicBezTo>
                  <a:pt x="0" y="740"/>
                  <a:pt x="21" y="761"/>
                  <a:pt x="47" y="761"/>
                </a:cubicBezTo>
                <a:cubicBezTo>
                  <a:pt x="73" y="761"/>
                  <a:pt x="94" y="740"/>
                  <a:pt x="94" y="714"/>
                </a:cubicBezTo>
                <a:close/>
                <a:moveTo>
                  <a:pt x="208" y="714"/>
                </a:moveTo>
                <a:cubicBezTo>
                  <a:pt x="208" y="696"/>
                  <a:pt x="194" y="681"/>
                  <a:pt x="175" y="681"/>
                </a:cubicBezTo>
                <a:cubicBezTo>
                  <a:pt x="157" y="681"/>
                  <a:pt x="142" y="696"/>
                  <a:pt x="142" y="714"/>
                </a:cubicBezTo>
                <a:cubicBezTo>
                  <a:pt x="142" y="732"/>
                  <a:pt x="157" y="747"/>
                  <a:pt x="175" y="747"/>
                </a:cubicBezTo>
                <a:cubicBezTo>
                  <a:pt x="194" y="747"/>
                  <a:pt x="208" y="732"/>
                  <a:pt x="208" y="714"/>
                </a:cubicBezTo>
                <a:close/>
                <a:moveTo>
                  <a:pt x="282" y="688"/>
                </a:moveTo>
                <a:cubicBezTo>
                  <a:pt x="268" y="688"/>
                  <a:pt x="257" y="700"/>
                  <a:pt x="257" y="714"/>
                </a:cubicBezTo>
                <a:cubicBezTo>
                  <a:pt x="257" y="728"/>
                  <a:pt x="268" y="740"/>
                  <a:pt x="282" y="740"/>
                </a:cubicBezTo>
                <a:cubicBezTo>
                  <a:pt x="296" y="740"/>
                  <a:pt x="308" y="728"/>
                  <a:pt x="308" y="714"/>
                </a:cubicBezTo>
                <a:cubicBezTo>
                  <a:pt x="308" y="700"/>
                  <a:pt x="296" y="688"/>
                  <a:pt x="282" y="688"/>
                </a:cubicBezTo>
                <a:close/>
                <a:moveTo>
                  <a:pt x="80" y="926"/>
                </a:moveTo>
                <a:cubicBezTo>
                  <a:pt x="56" y="936"/>
                  <a:pt x="45" y="963"/>
                  <a:pt x="54" y="987"/>
                </a:cubicBezTo>
                <a:cubicBezTo>
                  <a:pt x="64" y="1011"/>
                  <a:pt x="92" y="1023"/>
                  <a:pt x="116" y="1013"/>
                </a:cubicBezTo>
                <a:cubicBezTo>
                  <a:pt x="139" y="1003"/>
                  <a:pt x="151" y="975"/>
                  <a:pt x="141" y="951"/>
                </a:cubicBezTo>
                <a:cubicBezTo>
                  <a:pt x="131" y="928"/>
                  <a:pt x="104" y="916"/>
                  <a:pt x="80" y="926"/>
                </a:cubicBezTo>
                <a:close/>
                <a:moveTo>
                  <a:pt x="229" y="951"/>
                </a:moveTo>
                <a:cubicBezTo>
                  <a:pt x="246" y="944"/>
                  <a:pt x="254" y="925"/>
                  <a:pt x="247" y="908"/>
                </a:cubicBezTo>
                <a:cubicBezTo>
                  <a:pt x="240" y="891"/>
                  <a:pt x="220" y="883"/>
                  <a:pt x="203" y="890"/>
                </a:cubicBezTo>
                <a:cubicBezTo>
                  <a:pt x="186" y="897"/>
                  <a:pt x="178" y="916"/>
                  <a:pt x="185" y="933"/>
                </a:cubicBezTo>
                <a:cubicBezTo>
                  <a:pt x="192" y="950"/>
                  <a:pt x="212" y="958"/>
                  <a:pt x="229" y="951"/>
                </a:cubicBezTo>
                <a:close/>
                <a:moveTo>
                  <a:pt x="325" y="903"/>
                </a:moveTo>
                <a:cubicBezTo>
                  <a:pt x="338" y="898"/>
                  <a:pt x="344" y="883"/>
                  <a:pt x="339" y="870"/>
                </a:cubicBezTo>
                <a:cubicBezTo>
                  <a:pt x="333" y="857"/>
                  <a:pt x="318" y="850"/>
                  <a:pt x="305" y="856"/>
                </a:cubicBezTo>
                <a:cubicBezTo>
                  <a:pt x="292" y="861"/>
                  <a:pt x="286" y="876"/>
                  <a:pt x="291" y="889"/>
                </a:cubicBezTo>
                <a:cubicBezTo>
                  <a:pt x="297" y="902"/>
                  <a:pt x="312" y="908"/>
                  <a:pt x="325" y="903"/>
                </a:cubicBezTo>
                <a:close/>
                <a:moveTo>
                  <a:pt x="209" y="1153"/>
                </a:moveTo>
                <a:cubicBezTo>
                  <a:pt x="191" y="1171"/>
                  <a:pt x="191" y="1201"/>
                  <a:pt x="209" y="1219"/>
                </a:cubicBezTo>
                <a:cubicBezTo>
                  <a:pt x="228" y="1237"/>
                  <a:pt x="257" y="1237"/>
                  <a:pt x="275" y="1219"/>
                </a:cubicBezTo>
                <a:cubicBezTo>
                  <a:pt x="294" y="1201"/>
                  <a:pt x="294" y="1171"/>
                  <a:pt x="275" y="1153"/>
                </a:cubicBezTo>
                <a:cubicBezTo>
                  <a:pt x="257" y="1135"/>
                  <a:pt x="228" y="1135"/>
                  <a:pt x="209" y="1153"/>
                </a:cubicBezTo>
                <a:close/>
                <a:moveTo>
                  <a:pt x="310" y="1072"/>
                </a:moveTo>
                <a:cubicBezTo>
                  <a:pt x="297" y="1085"/>
                  <a:pt x="297" y="1106"/>
                  <a:pt x="310" y="1119"/>
                </a:cubicBezTo>
                <a:cubicBezTo>
                  <a:pt x="323" y="1132"/>
                  <a:pt x="344" y="1132"/>
                  <a:pt x="357" y="1119"/>
                </a:cubicBezTo>
                <a:cubicBezTo>
                  <a:pt x="370" y="1106"/>
                  <a:pt x="370" y="1085"/>
                  <a:pt x="357" y="1072"/>
                </a:cubicBezTo>
                <a:cubicBezTo>
                  <a:pt x="344" y="1059"/>
                  <a:pt x="323" y="1059"/>
                  <a:pt x="310" y="1072"/>
                </a:cubicBezTo>
                <a:close/>
                <a:moveTo>
                  <a:pt x="427" y="1002"/>
                </a:moveTo>
                <a:cubicBezTo>
                  <a:pt x="417" y="992"/>
                  <a:pt x="401" y="992"/>
                  <a:pt x="391" y="1002"/>
                </a:cubicBezTo>
                <a:cubicBezTo>
                  <a:pt x="381" y="1012"/>
                  <a:pt x="381" y="1028"/>
                  <a:pt x="391" y="1038"/>
                </a:cubicBezTo>
                <a:cubicBezTo>
                  <a:pt x="401" y="1048"/>
                  <a:pt x="417" y="1048"/>
                  <a:pt x="427" y="1038"/>
                </a:cubicBezTo>
                <a:cubicBezTo>
                  <a:pt x="437" y="1028"/>
                  <a:pt x="437" y="1012"/>
                  <a:pt x="427" y="1002"/>
                </a:cubicBezTo>
                <a:close/>
                <a:moveTo>
                  <a:pt x="952" y="141"/>
                </a:moveTo>
                <a:cubicBezTo>
                  <a:pt x="976" y="150"/>
                  <a:pt x="1003" y="139"/>
                  <a:pt x="1013" y="115"/>
                </a:cubicBezTo>
                <a:cubicBezTo>
                  <a:pt x="1023" y="91"/>
                  <a:pt x="1012" y="64"/>
                  <a:pt x="988" y="54"/>
                </a:cubicBezTo>
                <a:cubicBezTo>
                  <a:pt x="964" y="44"/>
                  <a:pt x="936" y="56"/>
                  <a:pt x="927" y="79"/>
                </a:cubicBezTo>
                <a:cubicBezTo>
                  <a:pt x="917" y="103"/>
                  <a:pt x="928" y="131"/>
                  <a:pt x="952" y="141"/>
                </a:cubicBezTo>
                <a:close/>
                <a:moveTo>
                  <a:pt x="908" y="247"/>
                </a:moveTo>
                <a:cubicBezTo>
                  <a:pt x="925" y="254"/>
                  <a:pt x="944" y="246"/>
                  <a:pt x="951" y="229"/>
                </a:cubicBezTo>
                <a:cubicBezTo>
                  <a:pt x="958" y="212"/>
                  <a:pt x="950" y="192"/>
                  <a:pt x="933" y="185"/>
                </a:cubicBezTo>
                <a:cubicBezTo>
                  <a:pt x="916" y="178"/>
                  <a:pt x="897" y="186"/>
                  <a:pt x="890" y="203"/>
                </a:cubicBezTo>
                <a:cubicBezTo>
                  <a:pt x="883" y="220"/>
                  <a:pt x="891" y="240"/>
                  <a:pt x="908" y="247"/>
                </a:cubicBezTo>
                <a:close/>
                <a:moveTo>
                  <a:pt x="870" y="338"/>
                </a:moveTo>
                <a:cubicBezTo>
                  <a:pt x="883" y="344"/>
                  <a:pt x="898" y="337"/>
                  <a:pt x="903" y="324"/>
                </a:cubicBezTo>
                <a:cubicBezTo>
                  <a:pt x="909" y="311"/>
                  <a:pt x="903" y="296"/>
                  <a:pt x="890" y="291"/>
                </a:cubicBezTo>
                <a:cubicBezTo>
                  <a:pt x="876" y="286"/>
                  <a:pt x="862" y="292"/>
                  <a:pt x="856" y="305"/>
                </a:cubicBezTo>
                <a:cubicBezTo>
                  <a:pt x="851" y="318"/>
                  <a:pt x="857" y="333"/>
                  <a:pt x="870" y="338"/>
                </a:cubicBezTo>
                <a:close/>
                <a:moveTo>
                  <a:pt x="477" y="1287"/>
                </a:moveTo>
                <a:cubicBezTo>
                  <a:pt x="453" y="1278"/>
                  <a:pt x="426" y="1289"/>
                  <a:pt x="416" y="1313"/>
                </a:cubicBezTo>
                <a:cubicBezTo>
                  <a:pt x="406" y="1337"/>
                  <a:pt x="417" y="1364"/>
                  <a:pt x="441" y="1374"/>
                </a:cubicBezTo>
                <a:cubicBezTo>
                  <a:pt x="465" y="1384"/>
                  <a:pt x="492" y="1372"/>
                  <a:pt x="502" y="1349"/>
                </a:cubicBezTo>
                <a:cubicBezTo>
                  <a:pt x="512" y="1325"/>
                  <a:pt x="501" y="1297"/>
                  <a:pt x="477" y="1287"/>
                </a:cubicBezTo>
                <a:close/>
                <a:moveTo>
                  <a:pt x="521" y="1181"/>
                </a:moveTo>
                <a:cubicBezTo>
                  <a:pt x="504" y="1174"/>
                  <a:pt x="484" y="1182"/>
                  <a:pt x="477" y="1199"/>
                </a:cubicBezTo>
                <a:cubicBezTo>
                  <a:pt x="470" y="1216"/>
                  <a:pt x="478" y="1236"/>
                  <a:pt x="495" y="1243"/>
                </a:cubicBezTo>
                <a:cubicBezTo>
                  <a:pt x="512" y="1250"/>
                  <a:pt x="532" y="1242"/>
                  <a:pt x="539" y="1225"/>
                </a:cubicBezTo>
                <a:cubicBezTo>
                  <a:pt x="546" y="1208"/>
                  <a:pt x="538" y="1188"/>
                  <a:pt x="521" y="1181"/>
                </a:cubicBezTo>
                <a:close/>
                <a:moveTo>
                  <a:pt x="559" y="1090"/>
                </a:moveTo>
                <a:cubicBezTo>
                  <a:pt x="546" y="1084"/>
                  <a:pt x="531" y="1090"/>
                  <a:pt x="525" y="1104"/>
                </a:cubicBezTo>
                <a:cubicBezTo>
                  <a:pt x="520" y="1117"/>
                  <a:pt x="526" y="1132"/>
                  <a:pt x="539" y="1137"/>
                </a:cubicBezTo>
                <a:cubicBezTo>
                  <a:pt x="552" y="1142"/>
                  <a:pt x="567" y="1136"/>
                  <a:pt x="573" y="1123"/>
                </a:cubicBezTo>
                <a:cubicBezTo>
                  <a:pt x="578" y="1110"/>
                  <a:pt x="572" y="1095"/>
                  <a:pt x="559" y="1090"/>
                </a:cubicBezTo>
                <a:close/>
              </a:path>
            </a:pathLst>
          </a:cu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pPr>
              <a:spcBef>
                <a:spcPct val="50000"/>
              </a:spcBef>
              <a:defRPr/>
            </a:pPr>
            <a:endParaRPr lang="en-US">
              <a:ea typeface="+mn-ea"/>
            </a:endParaRPr>
          </a:p>
        </p:txBody>
      </p:sp>
      <p:sp>
        <p:nvSpPr>
          <p:cNvPr id="4" name="Subtitle 2"/>
          <p:cNvSpPr>
            <a:spLocks noGrp="1"/>
          </p:cNvSpPr>
          <p:nvPr>
            <p:ph type="subTitle" sz="quarter" idx="1"/>
          </p:nvPr>
        </p:nvSpPr>
        <p:spPr>
          <a:xfrm>
            <a:off x="555797" y="4465674"/>
            <a:ext cx="11140017" cy="184146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54000" bIns="0" anchor="ctr"/>
          <a:lstStyle/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altLang="en-US" sz="2000" kern="1200" dirty="0">
              <a:solidFill>
                <a:schemeClr val="tx2"/>
              </a:solidFill>
              <a:latin typeface="Ericsson Capital TT" pitchFamily="2" charset="0"/>
              <a:cs typeface="Arial" charset="0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altLang="en-US" sz="2000" kern="1200" dirty="0">
                <a:solidFill>
                  <a:schemeClr val="tx2"/>
                </a:solidFill>
                <a:latin typeface="Ericsson Capital TT"/>
                <a:ea typeface="ＭＳ Ｐゴシック"/>
                <a:cs typeface="Arial"/>
              </a:rPr>
              <a:t>Sep 14, 2023</a:t>
            </a:r>
          </a:p>
          <a:p>
            <a:pPr algn="r">
              <a:lnSpc>
                <a:spcPct val="90000"/>
              </a:lnSpc>
              <a:spcBef>
                <a:spcPct val="0"/>
              </a:spcBef>
            </a:pPr>
            <a:endParaRPr lang="en-US" altLang="en-US" sz="2000" kern="1200" dirty="0">
              <a:solidFill>
                <a:schemeClr val="tx2"/>
              </a:solidFill>
              <a:latin typeface="Ericsson Capital TT" pitchFamily="2" charset="0"/>
              <a:cs typeface="Arial" charset="0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altLang="en-US" sz="2000" kern="1200" dirty="0">
                <a:solidFill>
                  <a:schemeClr val="tx2"/>
                </a:solidFill>
                <a:latin typeface="Ericsson Capital TT"/>
                <a:ea typeface="ＭＳ Ｐゴシック"/>
                <a:cs typeface="+mn-lt"/>
              </a:rPr>
              <a:t>Tarun</a:t>
            </a:r>
            <a:r>
              <a:rPr lang="en-US" altLang="en-US" sz="2000" kern="1200" dirty="0">
                <a:solidFill>
                  <a:schemeClr val="tx2"/>
                </a:solidFill>
                <a:latin typeface="Ericsson Capital TT"/>
                <a:ea typeface="ＭＳ Ｐゴシック"/>
                <a:cs typeface="Arial"/>
              </a:rPr>
              <a:t> </a:t>
            </a:r>
            <a:r>
              <a:rPr lang="en-US" altLang="en-US" sz="2000" kern="1200" dirty="0" err="1">
                <a:solidFill>
                  <a:schemeClr val="tx2"/>
                </a:solidFill>
                <a:latin typeface="Ericsson Capital TT"/>
                <a:ea typeface="ＭＳ Ｐゴシック"/>
                <a:cs typeface="Arial"/>
              </a:rPr>
              <a:t>Konagalla</a:t>
            </a:r>
            <a:r>
              <a:rPr lang="en-US" altLang="en-US" sz="2000" kern="1200" dirty="0">
                <a:solidFill>
                  <a:schemeClr val="tx2"/>
                </a:solidFill>
                <a:latin typeface="Ericsson Capital TT"/>
                <a:ea typeface="ＭＳ Ｐゴシック"/>
                <a:cs typeface="Arial"/>
              </a:rPr>
              <a:t>, Trace Miller, Venkatesh </a:t>
            </a:r>
            <a:r>
              <a:rPr lang="en-US" altLang="en-US" sz="2000" kern="1200" dirty="0" err="1">
                <a:solidFill>
                  <a:schemeClr val="tx2"/>
                </a:solidFill>
                <a:latin typeface="Ericsson Capital TT"/>
                <a:ea typeface="ＭＳ Ｐゴシック"/>
                <a:cs typeface="Arial"/>
              </a:rPr>
              <a:t>Karadbhajne</a:t>
            </a:r>
            <a:r>
              <a:rPr lang="en-US" altLang="en-US" sz="2000" kern="1200" dirty="0">
                <a:solidFill>
                  <a:schemeClr val="tx2"/>
                </a:solidFill>
                <a:latin typeface="Ericsson Capital TT"/>
                <a:ea typeface="ＭＳ Ｐゴシック"/>
                <a:cs typeface="Arial"/>
              </a:rPr>
              <a:t> Manas Bhojwani(Project Manager):</a:t>
            </a:r>
            <a:endParaRPr lang="en-US" dirty="0">
              <a:solidFill>
                <a:schemeClr val="tx2"/>
              </a:solidFill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altLang="en-US" sz="2000" kern="1200" dirty="0">
                <a:solidFill>
                  <a:schemeClr val="tx2"/>
                </a:solidFill>
                <a:latin typeface="Ericsson Capital TT"/>
                <a:ea typeface="ＭＳ Ｐゴシック"/>
                <a:cs typeface="Arial"/>
              </a:rPr>
              <a:t>WOW (09/07, 09/11, 09/12, 09/13 / 3 pm CST, Zoom Meeting, Online (Zoom))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0721518"/>
      </p:ext>
    </p:extLst>
  </p:cSld>
  <p:clrMapOvr>
    <a:masterClrMapping/>
  </p:clrMapOvr>
  <p:transition spd="slow"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517200" y="249067"/>
            <a:ext cx="7278400" cy="914800"/>
          </a:xfrm>
          <a:prstGeom prst="rect">
            <a:avLst/>
          </a:prstGeom>
        </p:spPr>
        <p:txBody>
          <a:bodyPr spcFirstLastPara="1" vert="horz" wrap="square" lIns="121900" tIns="121900" rIns="121900" bIns="121900" numCol="1" anchor="b" anchorCtr="0" compatLnSpc="1">
            <a:prstTxWarp prst="textNoShape">
              <a:avLst/>
            </a:prstTxWarp>
            <a:noAutofit/>
          </a:bodyPr>
          <a:lstStyle/>
          <a:p>
            <a:r>
              <a:rPr lang="en-US"/>
              <a:t>Team Profile Page</a:t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6237950" y="3125965"/>
            <a:ext cx="1692800" cy="3520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en-US" sz="1467" dirty="0">
                <a:solidFill>
                  <a:schemeClr val="accent1"/>
                </a:solidFill>
                <a:latin typeface="Average"/>
                <a:ea typeface="Average"/>
                <a:cs typeface="Average"/>
                <a:sym typeface="Average"/>
              </a:rPr>
              <a:t>Venkatesh </a:t>
            </a:r>
            <a:r>
              <a:rPr lang="en-US" sz="1467" dirty="0" err="1">
                <a:solidFill>
                  <a:schemeClr val="accent1"/>
                </a:solidFill>
                <a:latin typeface="Average"/>
                <a:ea typeface="Average"/>
                <a:cs typeface="Average"/>
                <a:sym typeface="Average"/>
              </a:rPr>
              <a:t>Karadbhajne</a:t>
            </a:r>
            <a:endParaRPr lang="en-US" sz="1467" dirty="0">
              <a:solidFill>
                <a:schemeClr val="accen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 algn="ctr">
              <a:lnSpc>
                <a:spcPct val="115000"/>
              </a:lnSpc>
            </a:pPr>
            <a:endParaRPr lang="en-US" sz="1467" dirty="0">
              <a:solidFill>
                <a:schemeClr val="accen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 algn="ctr">
              <a:lnSpc>
                <a:spcPct val="115000"/>
              </a:lnSpc>
            </a:pPr>
            <a:r>
              <a:rPr lang="en-US" sz="1467" dirty="0">
                <a:solidFill>
                  <a:schemeClr val="accent1"/>
                </a:solidFill>
                <a:latin typeface="Average"/>
                <a:ea typeface="Average"/>
                <a:cs typeface="Average"/>
                <a:sym typeface="Average"/>
              </a:rPr>
              <a:t>Graduate Student</a:t>
            </a:r>
          </a:p>
          <a:p>
            <a:pPr lvl="0" algn="ctr">
              <a:lnSpc>
                <a:spcPct val="115000"/>
              </a:lnSpc>
            </a:pPr>
            <a:endParaRPr lang="en-US" sz="1467" dirty="0">
              <a:solidFill>
                <a:schemeClr val="accen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 algn="ctr">
              <a:lnSpc>
                <a:spcPct val="115000"/>
              </a:lnSpc>
            </a:pPr>
            <a:r>
              <a:rPr lang="en-US" sz="1467" dirty="0">
                <a:solidFill>
                  <a:schemeClr val="accent1"/>
                </a:solidFill>
                <a:latin typeface="Average"/>
                <a:ea typeface="Average"/>
                <a:cs typeface="Average"/>
                <a:sym typeface="Average"/>
              </a:rPr>
              <a:t>I like to go for a hike, long walks. Big on music and coffee.</a:t>
            </a:r>
          </a:p>
          <a:p>
            <a:pPr lvl="0" algn="ctr">
              <a:lnSpc>
                <a:spcPct val="115000"/>
              </a:lnSpc>
            </a:pPr>
            <a:endParaRPr lang="en-US" sz="1467" dirty="0">
              <a:solidFill>
                <a:schemeClr val="accen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 algn="ctr">
              <a:lnSpc>
                <a:spcPct val="115000"/>
              </a:lnSpc>
            </a:pPr>
            <a:endParaRPr lang="en-US" sz="1467" dirty="0">
              <a:solidFill>
                <a:schemeClr val="accen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" name="Google Shape;76;p14">
            <a:extLst>
              <a:ext uri="{FF2B5EF4-FFF2-40B4-BE49-F238E27FC236}">
                <a16:creationId xmlns:a16="http://schemas.microsoft.com/office/drawing/2014/main" id="{2B24057B-A7FD-4CDA-B6C6-59BA39E37258}"/>
              </a:ext>
            </a:extLst>
          </p:cNvPr>
          <p:cNvSpPr txBox="1"/>
          <p:nvPr/>
        </p:nvSpPr>
        <p:spPr>
          <a:xfrm>
            <a:off x="984553" y="3125965"/>
            <a:ext cx="1692800" cy="3520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1450" dirty="0">
                <a:solidFill>
                  <a:schemeClr val="accent1"/>
                </a:solidFill>
                <a:latin typeface="Average"/>
                <a:ea typeface="Average"/>
                <a:cs typeface="Average"/>
              </a:rPr>
              <a:t>Tarun </a:t>
            </a:r>
            <a:r>
              <a:rPr lang="en-US" sz="1450" dirty="0" err="1">
                <a:solidFill>
                  <a:schemeClr val="accent1"/>
                </a:solidFill>
                <a:latin typeface="Average"/>
                <a:ea typeface="Average"/>
                <a:cs typeface="Average"/>
              </a:rPr>
              <a:t>Konagalla</a:t>
            </a:r>
            <a:endParaRPr lang="en-US" sz="1450" dirty="0">
              <a:solidFill>
                <a:schemeClr val="accent1"/>
              </a:solidFill>
              <a:latin typeface="Average"/>
              <a:ea typeface="Average"/>
              <a:cs typeface="Average"/>
            </a:endParaRPr>
          </a:p>
          <a:p>
            <a:pPr algn="ctr">
              <a:lnSpc>
                <a:spcPct val="114999"/>
              </a:lnSpc>
            </a:pPr>
            <a:r>
              <a:rPr lang="en-US" sz="1450" dirty="0">
                <a:solidFill>
                  <a:schemeClr val="accent1"/>
                </a:solidFill>
                <a:latin typeface="Average"/>
                <a:ea typeface="Average"/>
                <a:cs typeface="Average"/>
              </a:rPr>
              <a:t>Dallas, TX</a:t>
            </a:r>
          </a:p>
          <a:p>
            <a:pPr algn="ctr">
              <a:lnSpc>
                <a:spcPct val="114999"/>
              </a:lnSpc>
            </a:pPr>
            <a:endParaRPr lang="en-US" sz="1450" dirty="0">
              <a:solidFill>
                <a:schemeClr val="accent1"/>
              </a:solidFill>
              <a:latin typeface="Average"/>
              <a:ea typeface="Average"/>
              <a:cs typeface="Average"/>
            </a:endParaRPr>
          </a:p>
          <a:p>
            <a:pPr algn="ctr">
              <a:lnSpc>
                <a:spcPct val="114999"/>
              </a:lnSpc>
            </a:pPr>
            <a:r>
              <a:rPr lang="en-US" sz="1450" dirty="0">
                <a:solidFill>
                  <a:schemeClr val="accent1"/>
                </a:solidFill>
                <a:latin typeface="Average"/>
                <a:ea typeface="Average"/>
                <a:cs typeface="Average"/>
              </a:rPr>
              <a:t>Graduate Student</a:t>
            </a:r>
          </a:p>
          <a:p>
            <a:pPr algn="ctr">
              <a:lnSpc>
                <a:spcPct val="114999"/>
              </a:lnSpc>
            </a:pPr>
            <a:endParaRPr lang="en-US" sz="1450" dirty="0">
              <a:solidFill>
                <a:schemeClr val="accent1"/>
              </a:solidFill>
              <a:latin typeface="Average"/>
              <a:ea typeface="Average"/>
              <a:cs typeface="Average"/>
            </a:endParaRPr>
          </a:p>
          <a:p>
            <a:pPr algn="ctr">
              <a:lnSpc>
                <a:spcPct val="114999"/>
              </a:lnSpc>
            </a:pPr>
            <a:r>
              <a:rPr lang="en-US" sz="1450" dirty="0">
                <a:solidFill>
                  <a:schemeClr val="accent1"/>
                </a:solidFill>
                <a:latin typeface="Average"/>
                <a:ea typeface="Average"/>
                <a:cs typeface="Average"/>
              </a:rPr>
              <a:t>I play cricket well, also played some football tournaments </a:t>
            </a:r>
          </a:p>
          <a:p>
            <a:pPr algn="ctr">
              <a:lnSpc>
                <a:spcPct val="114999"/>
              </a:lnSpc>
            </a:pPr>
            <a:r>
              <a:rPr lang="en-US" sz="1450" dirty="0">
                <a:solidFill>
                  <a:schemeClr val="accent1"/>
                </a:solidFill>
                <a:latin typeface="Average"/>
                <a:ea typeface="Average"/>
                <a:cs typeface="Average"/>
              </a:rPr>
              <a:t>back in my country </a:t>
            </a:r>
            <a:endParaRPr lang="en-US" dirty="0">
              <a:solidFill>
                <a:schemeClr val="accent1"/>
              </a:solidFill>
            </a:endParaRPr>
          </a:p>
          <a:p>
            <a:pPr algn="ctr">
              <a:lnSpc>
                <a:spcPct val="114999"/>
              </a:lnSpc>
            </a:pPr>
            <a:endParaRPr lang="en-US" sz="1450" dirty="0">
              <a:solidFill>
                <a:schemeClr val="accent1"/>
              </a:solidFill>
              <a:latin typeface="Average"/>
              <a:ea typeface="Average"/>
              <a:cs typeface="Average"/>
            </a:endParaRPr>
          </a:p>
        </p:txBody>
      </p:sp>
      <p:sp>
        <p:nvSpPr>
          <p:cNvPr id="14" name="Google Shape;76;p14">
            <a:extLst>
              <a:ext uri="{FF2B5EF4-FFF2-40B4-BE49-F238E27FC236}">
                <a16:creationId xmlns:a16="http://schemas.microsoft.com/office/drawing/2014/main" id="{7FEF5C65-FCB6-429F-9C4F-353747734D80}"/>
              </a:ext>
            </a:extLst>
          </p:cNvPr>
          <p:cNvSpPr txBox="1"/>
          <p:nvPr/>
        </p:nvSpPr>
        <p:spPr>
          <a:xfrm>
            <a:off x="3702744" y="3088833"/>
            <a:ext cx="1692800" cy="3520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1450" dirty="0">
                <a:solidFill>
                  <a:schemeClr val="accent1"/>
                </a:solidFill>
                <a:latin typeface="Average"/>
                <a:ea typeface="Average"/>
                <a:cs typeface="Average"/>
                <a:sym typeface="Average"/>
              </a:rPr>
              <a:t>Trace Miller</a:t>
            </a:r>
          </a:p>
          <a:p>
            <a:pPr algn="ctr">
              <a:lnSpc>
                <a:spcPct val="114999"/>
              </a:lnSpc>
            </a:pPr>
            <a:endParaRPr lang="en-US" sz="1450" dirty="0">
              <a:solidFill>
                <a:schemeClr val="accent1"/>
              </a:solidFill>
              <a:latin typeface="Average"/>
              <a:ea typeface="Average"/>
              <a:cs typeface="Average"/>
            </a:endParaRPr>
          </a:p>
          <a:p>
            <a:pPr algn="ctr">
              <a:lnSpc>
                <a:spcPct val="114999"/>
              </a:lnSpc>
            </a:pPr>
            <a:endParaRPr lang="en-US" sz="1450" dirty="0">
              <a:solidFill>
                <a:schemeClr val="accent1"/>
              </a:solidFill>
              <a:latin typeface="Average"/>
              <a:ea typeface="Average"/>
              <a:cs typeface="Average"/>
            </a:endParaRPr>
          </a:p>
          <a:p>
            <a:pPr algn="ctr">
              <a:lnSpc>
                <a:spcPct val="114999"/>
              </a:lnSpc>
            </a:pPr>
            <a:r>
              <a:rPr lang="en-US" sz="1450" dirty="0">
                <a:solidFill>
                  <a:schemeClr val="accent1"/>
                </a:solidFill>
                <a:latin typeface="Average"/>
                <a:ea typeface="Average"/>
                <a:cs typeface="Average"/>
              </a:rPr>
              <a:t>Graduate Student</a:t>
            </a:r>
          </a:p>
          <a:p>
            <a:pPr algn="ctr">
              <a:lnSpc>
                <a:spcPct val="114999"/>
              </a:lnSpc>
            </a:pPr>
            <a:endParaRPr lang="en-US" sz="1450" dirty="0">
              <a:solidFill>
                <a:schemeClr val="accent1"/>
              </a:solidFill>
              <a:latin typeface="Average"/>
              <a:ea typeface="Average"/>
              <a:cs typeface="Average"/>
            </a:endParaRPr>
          </a:p>
          <a:p>
            <a:pPr algn="ctr">
              <a:lnSpc>
                <a:spcPct val="114999"/>
              </a:lnSpc>
            </a:pPr>
            <a:r>
              <a:rPr lang="en-US" sz="1450" dirty="0">
                <a:solidFill>
                  <a:schemeClr val="accent1"/>
                </a:solidFill>
                <a:latin typeface="Average"/>
                <a:ea typeface="Average"/>
                <a:cs typeface="Average"/>
              </a:rPr>
              <a:t>Plays competitive golf and hit a hole in one in a tournament</a:t>
            </a:r>
          </a:p>
          <a:p>
            <a:pPr algn="ctr">
              <a:lnSpc>
                <a:spcPct val="114999"/>
              </a:lnSpc>
            </a:pPr>
            <a:endParaRPr lang="en-US" sz="1450" dirty="0">
              <a:solidFill>
                <a:schemeClr val="accent1"/>
              </a:solidFill>
              <a:latin typeface="Average"/>
              <a:ea typeface="Average"/>
              <a:cs typeface="Average"/>
            </a:endParaRPr>
          </a:p>
          <a:p>
            <a:pPr algn="ctr">
              <a:lnSpc>
                <a:spcPct val="114999"/>
              </a:lnSpc>
            </a:pPr>
            <a:endParaRPr lang="en-US" sz="1450" dirty="0">
              <a:solidFill>
                <a:schemeClr val="accent1"/>
              </a:solidFill>
              <a:latin typeface="Average"/>
              <a:ea typeface="Average"/>
              <a:cs typeface="Average"/>
            </a:endParaRPr>
          </a:p>
        </p:txBody>
      </p:sp>
      <p:pic>
        <p:nvPicPr>
          <p:cNvPr id="2" name="Picture 1" descr="A person smiling at camera&#10;&#10;Description automatically generated">
            <a:extLst>
              <a:ext uri="{FF2B5EF4-FFF2-40B4-BE49-F238E27FC236}">
                <a16:creationId xmlns:a16="http://schemas.microsoft.com/office/drawing/2014/main" id="{93FD8B95-F341-08F0-690B-0787E87FD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476" y="1525021"/>
            <a:ext cx="1503336" cy="1563812"/>
          </a:xfrm>
          <a:prstGeom prst="rect">
            <a:avLst/>
          </a:prstGeom>
        </p:spPr>
      </p:pic>
      <p:pic>
        <p:nvPicPr>
          <p:cNvPr id="4" name="Picture 3" descr="A person with dark hair wearing a blue shirt&#10;&#10;Description automatically generated">
            <a:extLst>
              <a:ext uri="{FF2B5EF4-FFF2-40B4-BE49-F238E27FC236}">
                <a16:creationId xmlns:a16="http://schemas.microsoft.com/office/drawing/2014/main" id="{5CE8126C-5512-13AE-A261-320E3087C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541" y="1403927"/>
            <a:ext cx="1563916" cy="1722038"/>
          </a:xfrm>
          <a:prstGeom prst="rect">
            <a:avLst/>
          </a:prstGeom>
        </p:spPr>
      </p:pic>
      <p:pic>
        <p:nvPicPr>
          <p:cNvPr id="6" name="Picture 5" descr="A person wearing glasses and a black shirt&#10;&#10;Description automatically generated">
            <a:extLst>
              <a:ext uri="{FF2B5EF4-FFF2-40B4-BE49-F238E27FC236}">
                <a16:creationId xmlns:a16="http://schemas.microsoft.com/office/drawing/2014/main" id="{E4B01254-A031-F351-AA41-4F255FD44B7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102335" y="1555002"/>
            <a:ext cx="1722037" cy="1419890"/>
          </a:xfrm>
          <a:prstGeom prst="rect">
            <a:avLst/>
          </a:prstGeom>
        </p:spPr>
      </p:pic>
      <p:sp>
        <p:nvSpPr>
          <p:cNvPr id="7" name="Google Shape;76;p14">
            <a:extLst>
              <a:ext uri="{FF2B5EF4-FFF2-40B4-BE49-F238E27FC236}">
                <a16:creationId xmlns:a16="http://schemas.microsoft.com/office/drawing/2014/main" id="{28981C50-510C-61AF-87BF-F5E00458B792}"/>
              </a:ext>
            </a:extLst>
          </p:cNvPr>
          <p:cNvSpPr txBox="1"/>
          <p:nvPr/>
        </p:nvSpPr>
        <p:spPr>
          <a:xfrm>
            <a:off x="8800870" y="3125965"/>
            <a:ext cx="1692800" cy="3520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1450" dirty="0">
                <a:solidFill>
                  <a:schemeClr val="accent1"/>
                </a:solidFill>
                <a:latin typeface="Average"/>
                <a:ea typeface="Average"/>
                <a:cs typeface="Average"/>
              </a:rPr>
              <a:t>Manas Bhojwani</a:t>
            </a:r>
            <a:endParaRPr lang="en-US" sz="1467" dirty="0">
              <a:solidFill>
                <a:schemeClr val="accen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algn="ctr">
              <a:lnSpc>
                <a:spcPct val="115000"/>
              </a:lnSpc>
            </a:pPr>
            <a:r>
              <a:rPr lang="en-US" sz="1450" dirty="0">
                <a:solidFill>
                  <a:schemeClr val="accent1"/>
                </a:solidFill>
                <a:latin typeface="Average"/>
                <a:ea typeface="Average"/>
                <a:cs typeface="Average"/>
              </a:rPr>
              <a:t>Dallas, TX</a:t>
            </a:r>
          </a:p>
          <a:p>
            <a:pPr algn="ctr">
              <a:lnSpc>
                <a:spcPct val="115000"/>
              </a:lnSpc>
            </a:pPr>
            <a:r>
              <a:rPr lang="en-US" sz="1450" dirty="0">
                <a:solidFill>
                  <a:schemeClr val="accent1"/>
                </a:solidFill>
                <a:latin typeface="Average"/>
                <a:ea typeface="Average"/>
                <a:cs typeface="Average"/>
                <a:sym typeface="Average"/>
              </a:rPr>
              <a:t>Aspiring Computer Scientist</a:t>
            </a:r>
            <a:endParaRPr lang="en-US" sz="1450" dirty="0">
              <a:solidFill>
                <a:schemeClr val="accent1"/>
              </a:solidFill>
              <a:latin typeface="Average"/>
              <a:ea typeface="Average"/>
              <a:cs typeface="Average"/>
            </a:endParaRPr>
          </a:p>
          <a:p>
            <a:pPr lvl="0" algn="ctr">
              <a:lnSpc>
                <a:spcPct val="115000"/>
              </a:lnSpc>
            </a:pPr>
            <a:endParaRPr lang="en-US" sz="1467" dirty="0">
              <a:solidFill>
                <a:schemeClr val="accen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 algn="ctr">
              <a:lnSpc>
                <a:spcPct val="115000"/>
              </a:lnSpc>
            </a:pPr>
            <a:r>
              <a:rPr lang="en-US" sz="1467" dirty="0">
                <a:solidFill>
                  <a:schemeClr val="accent1"/>
                </a:solidFill>
                <a:latin typeface="Average"/>
                <a:ea typeface="Average"/>
                <a:cs typeface="Average"/>
                <a:sym typeface="Average"/>
              </a:rPr>
              <a:t>Graduate Student</a:t>
            </a:r>
          </a:p>
          <a:p>
            <a:pPr lvl="0" algn="ctr">
              <a:lnSpc>
                <a:spcPct val="115000"/>
              </a:lnSpc>
            </a:pPr>
            <a:endParaRPr lang="en-US" sz="1467" dirty="0">
              <a:solidFill>
                <a:schemeClr val="accen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algn="ctr">
              <a:lnSpc>
                <a:spcPct val="115000"/>
              </a:lnSpc>
            </a:pPr>
            <a:r>
              <a:rPr lang="en-US" sz="1450" dirty="0">
                <a:solidFill>
                  <a:schemeClr val="accent1"/>
                </a:solidFill>
                <a:latin typeface="Average"/>
                <a:ea typeface="Average"/>
                <a:cs typeface="Average"/>
                <a:sym typeface="Average"/>
              </a:rPr>
              <a:t>I love to keep myself active by playing cricket and going to the gym.</a:t>
            </a:r>
            <a:endParaRPr lang="en-US" sz="1450" dirty="0">
              <a:solidFill>
                <a:schemeClr val="accent1"/>
              </a:solidFill>
              <a:latin typeface="Average"/>
              <a:ea typeface="Average"/>
              <a:cs typeface="Average"/>
            </a:endParaRPr>
          </a:p>
          <a:p>
            <a:pPr lvl="0" algn="ctr">
              <a:lnSpc>
                <a:spcPct val="115000"/>
              </a:lnSpc>
            </a:pPr>
            <a:endParaRPr lang="en-US" sz="1467" dirty="0">
              <a:solidFill>
                <a:schemeClr val="accen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8" name="Picture 7" descr="A person in a suit&#10;&#10;Description automatically generated">
            <a:extLst>
              <a:ext uri="{FF2B5EF4-FFF2-40B4-BE49-F238E27FC236}">
                <a16:creationId xmlns:a16="http://schemas.microsoft.com/office/drawing/2014/main" id="{38C8BBA1-8B22-C81A-9F81-64A4BD514B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8310" y="1405964"/>
            <a:ext cx="1597920" cy="172567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B64A1-B284-4348-96B4-902B48910E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8943" y="1219200"/>
            <a:ext cx="10132730" cy="5638800"/>
          </a:xfrm>
          <a:ln>
            <a:solidFill>
              <a:schemeClr val="tx1"/>
            </a:solidFill>
          </a:ln>
        </p:spPr>
        <p:txBody>
          <a:bodyPr/>
          <a:lstStyle/>
          <a:p>
            <a:pPr marL="175895" indent="-175895"/>
            <a:r>
              <a:rPr lang="en-US" dirty="0">
                <a:ea typeface="ＭＳ Ｐゴシック"/>
              </a:rPr>
              <a:t>Digital Marketing with E-Commerce: The mobile app/web application to allow small vendors to onboard and market/sell their products with different delivery models of their own.</a:t>
            </a:r>
          </a:p>
          <a:p>
            <a:pPr marL="175895" indent="-175895"/>
            <a:r>
              <a:rPr lang="en-US" dirty="0">
                <a:highlight>
                  <a:srgbClr val="008000"/>
                </a:highlight>
                <a:ea typeface="ＭＳ Ｐゴシック"/>
              </a:rPr>
              <a:t>House buying guide web application to enable buyers with different budges to provide information (interest rates etc.) and associate it with good real estate deals from different companies.</a:t>
            </a:r>
          </a:p>
          <a:p>
            <a:pPr marL="175895" indent="-175895"/>
            <a:endParaRPr lang="en-US" dirty="0">
              <a:ea typeface="ＭＳ Ｐゴシック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F4347F-1C2F-45F6-9531-43F035CCA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 Brainstorming</a:t>
            </a:r>
          </a:p>
        </p:txBody>
      </p:sp>
    </p:spTree>
    <p:extLst>
      <p:ext uri="{BB962C8B-B14F-4D97-AF65-F5344CB8AC3E}">
        <p14:creationId xmlns:p14="http://schemas.microsoft.com/office/powerpoint/2010/main" val="1224281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BC55A-48C3-43BF-95C5-A895034EF23F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193367" y="1325085"/>
            <a:ext cx="5467351" cy="4755041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>
                <a:ea typeface="ＭＳ Ｐゴシック"/>
                <a:cs typeface="Arial"/>
              </a:rPr>
              <a:t>house prices etc. This will help them to get the information and to connect them with real estate companies and direct sellers (home-owners).</a:t>
            </a:r>
            <a:endParaRPr lang="en-US"/>
          </a:p>
          <a:p>
            <a:pPr marL="0" indent="0">
              <a:buNone/>
            </a:pPr>
            <a:endParaRPr lang="en-US">
              <a:cs typeface="Arial"/>
            </a:endParaRPr>
          </a:p>
          <a:p>
            <a:pPr marL="175895" indent="-175895">
              <a:buFont typeface="Arial"/>
              <a:buChar char="›"/>
            </a:pPr>
            <a:r>
              <a:rPr lang="en-US">
                <a:ea typeface="ＭＳ Ｐゴシック"/>
                <a:cs typeface="Arial"/>
              </a:rPr>
              <a:t>What are the components and key features of the project idea?</a:t>
            </a:r>
          </a:p>
          <a:p>
            <a:pPr marL="0" indent="0">
              <a:buNone/>
            </a:pPr>
            <a:r>
              <a:rPr lang="en-US">
                <a:ea typeface="ＭＳ Ｐゴシック"/>
                <a:cs typeface="Arial"/>
              </a:rPr>
              <a:t>Components:</a:t>
            </a:r>
          </a:p>
          <a:p>
            <a:pPr marL="175895" indent="-175895">
              <a:buChar char="•"/>
            </a:pPr>
            <a:r>
              <a:rPr lang="en-US">
                <a:ea typeface="ＭＳ Ｐゴシック"/>
                <a:cs typeface="Arial"/>
              </a:rPr>
              <a:t>Web application, Mobile App</a:t>
            </a:r>
          </a:p>
          <a:p>
            <a:pPr marL="175895" indent="-175895">
              <a:buChar char="•"/>
            </a:pPr>
            <a:r>
              <a:rPr lang="en-US">
                <a:ea typeface="ＭＳ Ｐゴシック"/>
                <a:cs typeface="Arial"/>
              </a:rPr>
              <a:t>Gather and Identify data using ML</a:t>
            </a:r>
          </a:p>
          <a:p>
            <a:pPr marL="175895" indent="-175895">
              <a:buChar char="•"/>
            </a:pPr>
            <a:r>
              <a:rPr lang="en-US">
                <a:ea typeface="ＭＳ Ｐゴシック"/>
                <a:cs typeface="Arial"/>
              </a:rPr>
              <a:t>Search Queries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B64A1-B284-4348-96B4-902B48910E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4934" y="1325084"/>
            <a:ext cx="5465233" cy="4755041"/>
          </a:xfrm>
          <a:ln>
            <a:solidFill>
              <a:schemeClr val="tx1"/>
            </a:solidFill>
          </a:ln>
        </p:spPr>
        <p:txBody>
          <a:bodyPr/>
          <a:lstStyle/>
          <a:p>
            <a:pPr marL="175895" indent="-175895"/>
            <a:r>
              <a:rPr lang="en-US">
                <a:ea typeface="ＭＳ Ｐゴシック"/>
              </a:rPr>
              <a:t>Project Summary –  This is a web application, and it also has a mobile app (iOS and Android). It provides detailed house buying details (guide) to home buyers.</a:t>
            </a:r>
            <a:endParaRPr lang="en-US" err="1"/>
          </a:p>
          <a:p>
            <a:pPr marL="175895" indent="-175895"/>
            <a:endParaRPr lang="en-US">
              <a:ea typeface="ＭＳ Ｐゴシック"/>
            </a:endParaRPr>
          </a:p>
          <a:p>
            <a:pPr marL="175895" indent="-175895"/>
            <a:r>
              <a:rPr lang="en-US">
                <a:ea typeface="ＭＳ Ｐゴシック"/>
              </a:rPr>
              <a:t>Why did the team pick this solution?</a:t>
            </a:r>
            <a:endParaRPr lang="en-US">
              <a:cs typeface="Arial"/>
            </a:endParaRPr>
          </a:p>
          <a:p>
            <a:pPr marL="0" indent="0">
              <a:buNone/>
            </a:pPr>
            <a:r>
              <a:rPr lang="en-US">
                <a:ea typeface="ＭＳ Ｐゴシック"/>
                <a:cs typeface="Arial"/>
              </a:rPr>
              <a:t>In today's market, in the US, rents are on the increasing trend. There are first time home buyers who need specific details about the home mortgage (loan and interest rates), paperwork, </a:t>
            </a:r>
            <a:endParaRPr lang="en-US"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F4347F-1C2F-45F6-9531-43F035CCA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Statement of Work Summary</a:t>
            </a:r>
          </a:p>
        </p:txBody>
      </p:sp>
    </p:spTree>
    <p:extLst>
      <p:ext uri="{BB962C8B-B14F-4D97-AF65-F5344CB8AC3E}">
        <p14:creationId xmlns:p14="http://schemas.microsoft.com/office/powerpoint/2010/main" val="734017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BC55A-48C3-43BF-95C5-A895034EF23F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193367" y="1325085"/>
            <a:ext cx="5467351" cy="4755041"/>
          </a:xfrm>
          <a:ln>
            <a:solidFill>
              <a:schemeClr val="tx1"/>
            </a:solidFill>
          </a:ln>
        </p:spPr>
        <p:txBody>
          <a:bodyPr/>
          <a:lstStyle/>
          <a:p>
            <a:pPr marL="175895" indent="-175895">
              <a:buNone/>
            </a:pPr>
            <a:r>
              <a:rPr lang="en-US">
                <a:ea typeface="ＭＳ Ｐゴシック"/>
                <a:cs typeface="Arial"/>
              </a:rPr>
              <a:t>and commission for the closed deals.</a:t>
            </a:r>
            <a:endParaRPr lang="en-US"/>
          </a:p>
          <a:p>
            <a:pPr marL="0" indent="0">
              <a:buNone/>
            </a:pPr>
            <a:endParaRPr lang="en-US">
              <a:ea typeface="ＭＳ Ｐゴシック"/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B64A1-B284-4348-96B4-902B48910E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4934" y="1325084"/>
            <a:ext cx="5465233" cy="4755041"/>
          </a:xfrm>
          <a:ln>
            <a:solidFill>
              <a:schemeClr val="tx1"/>
            </a:solidFill>
          </a:ln>
        </p:spPr>
        <p:txBody>
          <a:bodyPr/>
          <a:lstStyle/>
          <a:p>
            <a:pPr marL="175895" indent="-175895">
              <a:buFont typeface="Arial,Sans-Serif" charset="0"/>
            </a:pPr>
            <a:r>
              <a:rPr lang="en-US">
                <a:ea typeface="ＭＳ Ｐゴシック"/>
                <a:cs typeface="Arial"/>
              </a:rPr>
              <a:t>What are the components and key features of the project idea? (continued …)</a:t>
            </a:r>
          </a:p>
          <a:p>
            <a:pPr marL="0" indent="0">
              <a:buNone/>
            </a:pPr>
            <a:r>
              <a:rPr lang="en-US">
                <a:ea typeface="ＭＳ Ｐゴシック"/>
                <a:cs typeface="Arial"/>
              </a:rPr>
              <a:t>Features:</a:t>
            </a:r>
            <a:endParaRPr lang="en-US">
              <a:cs typeface="Arial"/>
            </a:endParaRPr>
          </a:p>
          <a:p>
            <a:pPr marL="342900" indent="-342900">
              <a:buChar char="•"/>
            </a:pPr>
            <a:r>
              <a:rPr lang="en-US">
                <a:ea typeface="ＭＳ Ｐゴシック"/>
                <a:cs typeface="Arial"/>
              </a:rPr>
              <a:t>Property search capability based on different filters like location, price and value.</a:t>
            </a:r>
          </a:p>
          <a:p>
            <a:pPr marL="342900" indent="-342900">
              <a:buChar char="•"/>
            </a:pPr>
            <a:r>
              <a:rPr lang="en-US">
                <a:ea typeface="ＭＳ Ｐゴシック"/>
                <a:cs typeface="Arial"/>
              </a:rPr>
              <a:t>Connecting users to legal team and , real estate companies, direct sellers etc.</a:t>
            </a:r>
          </a:p>
          <a:p>
            <a:pPr marL="342900" indent="-342900">
              <a:buChar char="•"/>
            </a:pPr>
            <a:r>
              <a:rPr lang="en-US">
                <a:ea typeface="ＭＳ Ｐゴシック"/>
                <a:cs typeface="Arial"/>
              </a:rPr>
              <a:t>Revenue : User subscription model and fees for listing the property </a:t>
            </a:r>
            <a:endParaRPr lang="en-US">
              <a:cs typeface="Arial"/>
            </a:endParaRPr>
          </a:p>
          <a:p>
            <a:pPr marL="0" indent="0">
              <a:buNone/>
            </a:pPr>
            <a:endParaRPr lang="en-US"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F4347F-1C2F-45F6-9531-43F035CCA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Statement of Work Summary</a:t>
            </a:r>
          </a:p>
        </p:txBody>
      </p:sp>
    </p:spTree>
    <p:extLst>
      <p:ext uri="{BB962C8B-B14F-4D97-AF65-F5344CB8AC3E}">
        <p14:creationId xmlns:p14="http://schemas.microsoft.com/office/powerpoint/2010/main" val="2886737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B9B7E2-FB59-CD4E-8082-6EAA19218E24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193367" y="1325085"/>
            <a:ext cx="5467351" cy="4755041"/>
          </a:xfrm>
          <a:ln w="6350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>
                <a:ea typeface="ＭＳ Ｐゴシック"/>
                <a:cs typeface="Arial"/>
              </a:rPr>
              <a:t>back-end developers (including 5 lead developers). </a:t>
            </a:r>
          </a:p>
          <a:p>
            <a:pPr marL="175895" indent="-175895">
              <a:buChar char="•"/>
            </a:pPr>
            <a:r>
              <a:rPr lang="en-US">
                <a:ea typeface="ＭＳ Ｐゴシック"/>
                <a:cs typeface="Arial"/>
              </a:rPr>
              <a:t>QA: The team has 15 QA members (including 5 QA leads).</a:t>
            </a:r>
            <a:endParaRPr lang="en-US"/>
          </a:p>
          <a:p>
            <a:pPr marL="175895" indent="-175895">
              <a:buChar char="•"/>
            </a:pPr>
            <a:r>
              <a:rPr lang="en-US">
                <a:ea typeface="ＭＳ Ｐゴシック"/>
                <a:cs typeface="Arial"/>
              </a:rPr>
              <a:t>Deployment: The DevOps team has 15 members (including 5 DevOps leads).</a:t>
            </a:r>
          </a:p>
          <a:p>
            <a:pPr marL="175895" indent="-175895">
              <a:buChar char="•"/>
            </a:pPr>
            <a:r>
              <a:rPr lang="en-US">
                <a:ea typeface="ＭＳ Ｐゴシック"/>
                <a:cs typeface="Arial"/>
              </a:rPr>
              <a:t>Project Management: The project management team has one project manager and 10 associates.</a:t>
            </a:r>
            <a:endParaRPr lang="en-US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7CA90-C3E1-2B41-9ACB-FCE3B0AEFB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4934" y="1325084"/>
            <a:ext cx="5465233" cy="4755041"/>
          </a:xfrm>
          <a:ln w="6350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>
                <a:ea typeface="ＭＳ Ｐゴシック"/>
              </a:rPr>
              <a:t>Cost Overview</a:t>
            </a:r>
          </a:p>
          <a:p>
            <a:pPr marL="175895" indent="-175895"/>
            <a:r>
              <a:rPr lang="en-US">
                <a:ea typeface="ＭＳ Ｐゴシック"/>
              </a:rPr>
              <a:t>Teams: Architecture team, Front End Developers, Back End Developers, QA, Deployment, Project Management</a:t>
            </a:r>
          </a:p>
          <a:p>
            <a:pPr marL="342900" indent="-342900">
              <a:buChar char="•"/>
            </a:pPr>
            <a:r>
              <a:rPr lang="en-US">
                <a:ea typeface="ＭＳ Ｐゴシック"/>
                <a:cs typeface="Arial"/>
              </a:rPr>
              <a:t>Architecture team: The team has 10 people with two lead architects and 8 other architects.</a:t>
            </a:r>
            <a:endParaRPr lang="en-US">
              <a:ea typeface="ＭＳ Ｐゴシック"/>
            </a:endParaRPr>
          </a:p>
          <a:p>
            <a:pPr marL="342900" indent="-342900">
              <a:buChar char="•"/>
            </a:pPr>
            <a:r>
              <a:rPr lang="en-US">
                <a:ea typeface="ＭＳ Ｐゴシック"/>
                <a:cs typeface="Arial"/>
              </a:rPr>
              <a:t>Front End Team: The team has 15 front end developers (including 5 lead developers).</a:t>
            </a:r>
          </a:p>
          <a:p>
            <a:pPr marL="342900" indent="-342900">
              <a:buChar char="•"/>
            </a:pPr>
            <a:r>
              <a:rPr lang="en-US">
                <a:ea typeface="ＭＳ Ｐゴシック"/>
                <a:cs typeface="Arial"/>
              </a:rPr>
              <a:t>Back End Team: The team has 25 </a:t>
            </a:r>
            <a:r>
              <a:rPr lang="en-US">
                <a:ea typeface="ＭＳ Ｐゴシック"/>
              </a:rPr>
              <a:t>                                                 </a:t>
            </a:r>
            <a:endParaRPr lang="en-US"/>
          </a:p>
          <a:p>
            <a:pPr marL="0" indent="0">
              <a:buNone/>
            </a:pPr>
            <a:endParaRPr lang="en-US">
              <a:ea typeface="ＭＳ Ｐゴシック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F5342D-5858-2549-9273-0C7EA459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 / Price / Rationale</a:t>
            </a:r>
          </a:p>
        </p:txBody>
      </p:sp>
    </p:spTree>
    <p:extLst>
      <p:ext uri="{BB962C8B-B14F-4D97-AF65-F5344CB8AC3E}">
        <p14:creationId xmlns:p14="http://schemas.microsoft.com/office/powerpoint/2010/main" val="2335193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B9B7E2-FB59-CD4E-8082-6EAA19218E24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193367" y="1325085"/>
            <a:ext cx="5467351" cy="4755041"/>
          </a:xfrm>
          <a:ln w="6350">
            <a:solidFill>
              <a:schemeClr val="tx1"/>
            </a:solidFill>
          </a:ln>
        </p:spPr>
        <p:txBody>
          <a:bodyPr/>
          <a:lstStyle/>
          <a:p>
            <a:pPr marL="175895" indent="-175895"/>
            <a:r>
              <a:rPr lang="en-US">
                <a:ea typeface="ＭＳ Ｐゴシック"/>
                <a:cs typeface="Arial"/>
              </a:rPr>
              <a:t>Project Management:  Project Manager - $400, associate: $200</a:t>
            </a:r>
          </a:p>
          <a:p>
            <a:pPr marL="175895" indent="-175895"/>
            <a:r>
              <a:rPr lang="en-US">
                <a:ea typeface="+mn-lt"/>
                <a:cs typeface="+mn-lt"/>
              </a:rPr>
              <a:t>Total (One Day for 6 hrs.):  $70800</a:t>
            </a:r>
            <a:endParaRPr lang="en-US"/>
          </a:p>
          <a:p>
            <a:pPr marL="175895" indent="-175895"/>
            <a:r>
              <a:rPr lang="en-US">
                <a:ea typeface="ＭＳ Ｐゴシック"/>
                <a:cs typeface="Arial"/>
              </a:rPr>
              <a:t>3 month's Estimate (total cost: $849600</a:t>
            </a:r>
            <a:endParaRPr lang="en-US">
              <a:cs typeface="Arial"/>
            </a:endParaRPr>
          </a:p>
          <a:p>
            <a:pPr marL="175895" indent="-175895"/>
            <a:r>
              <a:rPr lang="en-US">
                <a:ea typeface="ＭＳ Ｐゴシック"/>
                <a:cs typeface="Arial"/>
              </a:rPr>
              <a:t>Margin of 25%: $212400</a:t>
            </a:r>
            <a:endParaRPr lang="en-US"/>
          </a:p>
          <a:p>
            <a:pPr marL="175895" indent="-175895"/>
            <a:r>
              <a:rPr lang="en-US">
                <a:ea typeface="ＭＳ Ｐゴシック"/>
                <a:cs typeface="Arial"/>
              </a:rPr>
              <a:t>Total Price to Customer –$1,062,000</a:t>
            </a:r>
            <a:endParaRPr lang="en-US">
              <a:ea typeface="ＭＳ Ｐゴシック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7CA90-C3E1-2B41-9ACB-FCE3B0AEFB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4934" y="1325084"/>
            <a:ext cx="5465233" cy="4755041"/>
          </a:xfrm>
          <a:ln w="6350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>
                <a:ea typeface="ＭＳ Ｐゴシック"/>
              </a:rPr>
              <a:t>Cost Overview (Per hour rate calculation)</a:t>
            </a:r>
          </a:p>
          <a:p>
            <a:pPr marL="175895" indent="-175895"/>
            <a:r>
              <a:rPr lang="en-US">
                <a:ea typeface="ＭＳ Ｐゴシック"/>
                <a:cs typeface="Arial"/>
              </a:rPr>
              <a:t>Architecture team: Lead - $200, team member - $125</a:t>
            </a:r>
            <a:endParaRPr lang="en-US">
              <a:cs typeface="Arial"/>
            </a:endParaRPr>
          </a:p>
          <a:p>
            <a:pPr marL="175895" indent="-175895"/>
            <a:r>
              <a:rPr lang="en-US">
                <a:ea typeface="ＭＳ Ｐゴシック"/>
                <a:cs typeface="Arial"/>
              </a:rPr>
              <a:t>Front End Team: Lead - $150, team member - $100</a:t>
            </a:r>
          </a:p>
          <a:p>
            <a:pPr marL="175895" indent="-175895"/>
            <a:r>
              <a:rPr lang="en-US">
                <a:ea typeface="ＭＳ Ｐゴシック"/>
                <a:cs typeface="Arial"/>
              </a:rPr>
              <a:t>Back End Team: Lead - $150, team member - $100</a:t>
            </a:r>
          </a:p>
          <a:p>
            <a:pPr marL="175895" indent="-175895"/>
            <a:r>
              <a:rPr lang="en-US">
                <a:ea typeface="ＭＳ Ｐゴシック"/>
                <a:cs typeface="Arial"/>
              </a:rPr>
              <a:t>QA: Lead - $150, team member - $100</a:t>
            </a:r>
          </a:p>
          <a:p>
            <a:pPr marL="175895" indent="-175895"/>
            <a:r>
              <a:rPr lang="en-US">
                <a:ea typeface="ＭＳ Ｐゴシック"/>
                <a:cs typeface="Arial"/>
              </a:rPr>
              <a:t>Deployment: Lead - $150, team member - $100</a:t>
            </a:r>
            <a:r>
              <a:rPr lang="en-US">
                <a:ea typeface="ＭＳ Ｐゴシック"/>
              </a:rPr>
              <a:t>                                          </a:t>
            </a:r>
            <a:endParaRPr lang="en-US"/>
          </a:p>
          <a:p>
            <a:pPr marL="0" indent="0">
              <a:buNone/>
            </a:pPr>
            <a:endParaRPr lang="en-US">
              <a:ea typeface="ＭＳ Ｐゴシック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F5342D-5858-2549-9273-0C7EA459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 / Price / Rationale</a:t>
            </a:r>
          </a:p>
        </p:txBody>
      </p:sp>
    </p:spTree>
    <p:extLst>
      <p:ext uri="{BB962C8B-B14F-4D97-AF65-F5344CB8AC3E}">
        <p14:creationId xmlns:p14="http://schemas.microsoft.com/office/powerpoint/2010/main" val="69036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D0B7A5F-9977-417E-E2CC-DD9A4294E2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6176305"/>
              </p:ext>
            </p:extLst>
          </p:nvPr>
        </p:nvGraphicFramePr>
        <p:xfrm>
          <a:off x="528637" y="1800225"/>
          <a:ext cx="11036345" cy="398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003">
                  <a:extLst>
                    <a:ext uri="{9D8B030D-6E8A-4147-A177-3AD203B41FA5}">
                      <a16:colId xmlns:a16="http://schemas.microsoft.com/office/drawing/2014/main" val="124780496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2207897163"/>
                    </a:ext>
                  </a:extLst>
                </a:gridCol>
                <a:gridCol w="1776549">
                  <a:extLst>
                    <a:ext uri="{9D8B030D-6E8A-4147-A177-3AD203B41FA5}">
                      <a16:colId xmlns:a16="http://schemas.microsoft.com/office/drawing/2014/main" val="3786946946"/>
                    </a:ext>
                  </a:extLst>
                </a:gridCol>
                <a:gridCol w="5947953">
                  <a:extLst>
                    <a:ext uri="{9D8B030D-6E8A-4147-A177-3AD203B41FA5}">
                      <a16:colId xmlns:a16="http://schemas.microsoft.com/office/drawing/2014/main" val="2430234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Stakeholder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779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Lisa Blanche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Director of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Customer IT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Provides leadership to customer IT team for project engagement and delivery.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565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James 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Director of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Client Delivery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Provides leadership to development team on technology, resource, and project engagement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455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Trace Miller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dirty="0"/>
                        <a:t>Architecture 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Architecture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Involved in project software design and architecture.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675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Tarun </a:t>
                      </a:r>
                      <a:r>
                        <a:rPr lang="en-US" sz="1100" dirty="0" err="1"/>
                        <a:t>Konagalla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QA 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QA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Involved in creating test plan and test deliverables.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851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Venkatesh </a:t>
                      </a:r>
                      <a:r>
                        <a:rPr lang="en-US" sz="1100" dirty="0" err="1"/>
                        <a:t>Karadbhajne</a:t>
                      </a:r>
                      <a:endParaRPr lang="en-US" sz="1100" dirty="0"/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DevOps 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DevOps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Involved in deployment of the software system in different environments.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743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Manas Bhojwani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Project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Project Management Offices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Works with different stakeholders and management of the overall project.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918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Mike </a:t>
                      </a:r>
                      <a:r>
                        <a:rPr lang="en-US" sz="1100" dirty="0" err="1"/>
                        <a:t>Brodale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Client (Point of Contact)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Customer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Client product team which provides project requirements and feedback.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799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Smith Rich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Sales 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Sales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Involved in finalizing the project deal.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77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620048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64E5FDB5-21BE-BF26-5941-2387DB79A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Stakeholder Table</a:t>
            </a:r>
          </a:p>
        </p:txBody>
      </p:sp>
    </p:spTree>
    <p:extLst>
      <p:ext uri="{BB962C8B-B14F-4D97-AF65-F5344CB8AC3E}">
        <p14:creationId xmlns:p14="http://schemas.microsoft.com/office/powerpoint/2010/main" val="19510240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TitlePage"/>
</p:tagLst>
</file>

<file path=ppt/theme/theme1.xml><?xml version="1.0" encoding="utf-8"?>
<a:theme xmlns:a="http://schemas.openxmlformats.org/drawingml/2006/main" name="Lion Scaled Agile Structure  Activities - Oct 2015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Landscape2009">
      <a:majorFont>
        <a:latin typeface="Ericsson Capital T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A24AD9CD81174A927DDCD2B348258D" ma:contentTypeVersion="9" ma:contentTypeDescription="Create a new document." ma:contentTypeScope="" ma:versionID="ba9c72ef9d0c3fe7d2adec8a3f5e3c46">
  <xsd:schema xmlns:xsd="http://www.w3.org/2001/XMLSchema" xmlns:xs="http://www.w3.org/2001/XMLSchema" xmlns:p="http://schemas.microsoft.com/office/2006/metadata/properties" xmlns:ns2="b72828ec-845f-4c42-a21d-d89d9524b138" xmlns:ns3="5545c751-8120-48f2-b1e2-2365cadf61a3" targetNamespace="http://schemas.microsoft.com/office/2006/metadata/properties" ma:root="true" ma:fieldsID="fb7a78e42d3839a212be2c6892caef88" ns2:_="" ns3:_="">
    <xsd:import namespace="b72828ec-845f-4c42-a21d-d89d9524b138"/>
    <xsd:import namespace="5545c751-8120-48f2-b1e2-2365cadf61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2828ec-845f-4c42-a21d-d89d9524b1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45c751-8120-48f2-b1e2-2365cadf61a3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LongProperties xmlns="http://schemas.microsoft.com/office/2006/metadata/longProperties"/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EA9528C-2F0F-401D-B31C-A12A71575E0C}">
  <ds:schemaRefs>
    <ds:schemaRef ds:uri="08b2df90-05d3-4030-90d4-c9feeb4a1cd9"/>
    <ds:schemaRef ds:uri="aacf5dbc-a22d-44d4-b9bc-21b786a6abb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306949C-8D27-4259-B2F3-1618702FF3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2828ec-845f-4c42-a21d-d89d9524b138"/>
    <ds:schemaRef ds:uri="5545c751-8120-48f2-b1e2-2365cadf61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BBB0149-B011-456A-ADF4-98F72A769C0A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E8DCF402-61C0-4362-B4A2-96E4D0F50A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Lion Scaled Agile Structure  Activities - Oct 2015</Template>
  <TotalTime>0</TotalTime>
  <Words>826</Words>
  <Application>Microsoft Office PowerPoint</Application>
  <PresentationFormat>Widescreen</PresentationFormat>
  <Paragraphs>123</Paragraphs>
  <Slides>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  <vt:variant>
        <vt:lpstr>Custom Shows</vt:lpstr>
      </vt:variant>
      <vt:variant>
        <vt:i4>16</vt:i4>
      </vt:variant>
    </vt:vector>
  </HeadingPairs>
  <TitlesOfParts>
    <vt:vector size="30" baseType="lpstr">
      <vt:lpstr>Arial</vt:lpstr>
      <vt:lpstr>Arial,Sans-Serif</vt:lpstr>
      <vt:lpstr>Average</vt:lpstr>
      <vt:lpstr>Ericsson Capital TT</vt:lpstr>
      <vt:lpstr>Lato</vt:lpstr>
      <vt:lpstr>Lion Scaled Agile Structure  Activities - Oct 2015</vt:lpstr>
      <vt:lpstr>PowerPoint Presentation</vt:lpstr>
      <vt:lpstr>Team Profile Page</vt:lpstr>
      <vt:lpstr>Project Idea Brainstorming</vt:lpstr>
      <vt:lpstr>Statement of Work Summary</vt:lpstr>
      <vt:lpstr>Statement of Work Summary</vt:lpstr>
      <vt:lpstr>Cost / Price / Rationale</vt:lpstr>
      <vt:lpstr>Cost / Price / Rationale</vt:lpstr>
      <vt:lpstr>Stakeholder Table</vt:lpstr>
      <vt:lpstr>CBiO overview</vt:lpstr>
      <vt:lpstr>ECM overview</vt:lpstr>
      <vt:lpstr>EOC overview</vt:lpstr>
      <vt:lpstr>EMA overview</vt:lpstr>
      <vt:lpstr>Service Enablement overview</vt:lpstr>
      <vt:lpstr>TCRM overview</vt:lpstr>
      <vt:lpstr>CM interfaces</vt:lpstr>
      <vt:lpstr>CRM interfaces</vt:lpstr>
      <vt:lpstr>Selfcare  interfaces</vt:lpstr>
      <vt:lpstr>OC  interfaces</vt:lpstr>
      <vt:lpstr>CBIO  interfaces</vt:lpstr>
      <vt:lpstr>EMA  interfaces</vt:lpstr>
      <vt:lpstr>SAPC  interfaces</vt:lpstr>
      <vt:lpstr>Int Interfaces AVAILABILITY</vt:lpstr>
      <vt:lpstr>Int Interfaces NOTES</vt:lpstr>
      <vt:lpstr>Service Enablement details</vt:lpstr>
    </vt:vector>
  </TitlesOfParts>
  <Company>Ericsson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Leadership Review</dc:subject>
  <dc:creator>Klyne Smith</dc:creator>
  <dc:description>Rev D</dc:description>
  <cp:lastModifiedBy>Manas Bhojwani, FNU</cp:lastModifiedBy>
  <cp:revision>124</cp:revision>
  <cp:lastPrinted>2013-10-11T13:12:04Z</cp:lastPrinted>
  <dcterms:created xsi:type="dcterms:W3CDTF">2015-11-10T10:22:41Z</dcterms:created>
  <dcterms:modified xsi:type="dcterms:W3CDTF">2023-09-14T19:21:11Z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Type">
    <vt:lpwstr>Presentation2011</vt:lpwstr>
  </property>
  <property fmtid="{D5CDD505-2E9C-101B-9397-08002B2CF9AE}" pid="3" name="TemplateName">
    <vt:lpwstr>CXC 173 2731/1</vt:lpwstr>
  </property>
  <property fmtid="{D5CDD505-2E9C-101B-9397-08002B2CF9AE}" pid="4" name="TemplateVersion">
    <vt:lpwstr>R1A</vt:lpwstr>
  </property>
  <property fmtid="{D5CDD505-2E9C-101B-9397-08002B2CF9AE}" pid="5" name="EmbeddedFonts">
    <vt:bool>true</vt:bool>
  </property>
  <property fmtid="{D5CDD505-2E9C-101B-9397-08002B2CF9AE}" pid="6" name="FooterType">
    <vt:lpwstr>PresTemp</vt:lpwstr>
  </property>
  <property fmtid="{D5CDD505-2E9C-101B-9397-08002B2CF9AE}" pid="7" name="UsedFont">
    <vt:lpwstr>Ericsson Capital TT</vt:lpwstr>
  </property>
  <property fmtid="{D5CDD505-2E9C-101B-9397-08002B2CF9AE}" pid="8" name="x">
    <vt:lpwstr>1</vt:lpwstr>
  </property>
  <property fmtid="{D5CDD505-2E9C-101B-9397-08002B2CF9AE}" pid="9" name="White">
    <vt:bool>true</vt:bool>
  </property>
  <property fmtid="{D5CDD505-2E9C-101B-9397-08002B2CF9AE}" pid="10" name="chkMetaData">
    <vt:bool>false</vt:bool>
  </property>
  <property fmtid="{D5CDD505-2E9C-101B-9397-08002B2CF9AE}" pid="11" name="chkTaglines">
    <vt:bool>false</vt:bool>
  </property>
  <property fmtid="{D5CDD505-2E9C-101B-9397-08002B2CF9AE}" pid="12" name="SecurityClass">
    <vt:lpwstr>Ericsson Internal</vt:lpwstr>
  </property>
  <property fmtid="{D5CDD505-2E9C-101B-9397-08002B2CF9AE}" pid="13" name="txtConfLabel">
    <vt:lpwstr>Ericsson Internal</vt:lpwstr>
  </property>
  <property fmtid="{D5CDD505-2E9C-101B-9397-08002B2CF9AE}" pid="14" name="optUseConfClass">
    <vt:bool>true</vt:bool>
  </property>
  <property fmtid="{D5CDD505-2E9C-101B-9397-08002B2CF9AE}" pid="15" name="optUseConfLabel">
    <vt:bool>false</vt:bool>
  </property>
  <property fmtid="{D5CDD505-2E9C-101B-9397-08002B2CF9AE}" pid="16" name="optFooterCVLDocNo">
    <vt:bool>false</vt:bool>
  </property>
  <property fmtid="{D5CDD505-2E9C-101B-9397-08002B2CF9AE}" pid="17" name="optFooterCVLCopyright">
    <vt:bool>true</vt:bool>
  </property>
  <property fmtid="{D5CDD505-2E9C-101B-9397-08002B2CF9AE}" pid="18" name="optEnterText1">
    <vt:bool>false</vt:bool>
  </property>
  <property fmtid="{D5CDD505-2E9C-101B-9397-08002B2CF9AE}" pid="19" name="optFooterCVLConfLabel">
    <vt:bool>true</vt:bool>
  </property>
  <property fmtid="{D5CDD505-2E9C-101B-9397-08002B2CF9AE}" pid="20" name="optEnterText2">
    <vt:bool>false</vt:bool>
  </property>
  <property fmtid="{D5CDD505-2E9C-101B-9397-08002B2CF9AE}" pid="21" name="optFooterCVLTitle">
    <vt:bool>false</vt:bool>
  </property>
  <property fmtid="{D5CDD505-2E9C-101B-9397-08002B2CF9AE}" pid="22" name="optFooterCVLPrep">
    <vt:bool>false</vt:bool>
  </property>
  <property fmtid="{D5CDD505-2E9C-101B-9397-08002B2CF9AE}" pid="23" name="optEnterText3">
    <vt:bool>true</vt:bool>
  </property>
  <property fmtid="{D5CDD505-2E9C-101B-9397-08002B2CF9AE}" pid="24" name="optFooterCVLDate">
    <vt:bool>false</vt:bool>
  </property>
  <property fmtid="{D5CDD505-2E9C-101B-9397-08002B2CF9AE}" pid="25" name="optEnterText4">
    <vt:bool>true</vt:bool>
  </property>
  <property fmtid="{D5CDD505-2E9C-101B-9397-08002B2CF9AE}" pid="26" name="LeftFooterField">
    <vt:lpwstr>© Ericsson AB 2015</vt:lpwstr>
  </property>
  <property fmtid="{D5CDD505-2E9C-101B-9397-08002B2CF9AE}" pid="27" name="MiddleFooterField">
    <vt:lpwstr>Ericsson Internal</vt:lpwstr>
  </property>
  <property fmtid="{D5CDD505-2E9C-101B-9397-08002B2CF9AE}" pid="28" name="RightFooterField">
    <vt:lpwstr>LION L2VPN</vt:lpwstr>
  </property>
  <property fmtid="{D5CDD505-2E9C-101B-9397-08002B2CF9AE}" pid="29" name="RightFooterField2">
    <vt:lpwstr>Sep 2015</vt:lpwstr>
  </property>
  <property fmtid="{D5CDD505-2E9C-101B-9397-08002B2CF9AE}" pid="30" name="TotalNumb">
    <vt:bool>false</vt:bool>
  </property>
  <property fmtid="{D5CDD505-2E9C-101B-9397-08002B2CF9AE}" pid="31" name="Pages">
    <vt:bool>true</vt:bool>
  </property>
  <property fmtid="{D5CDD505-2E9C-101B-9397-08002B2CF9AE}" pid="32" name="DocumentType2">
    <vt:lpwstr>Presentation2011</vt:lpwstr>
  </property>
  <property fmtid="{D5CDD505-2E9C-101B-9397-08002B2CF9AE}" pid="33" name="TemplateName2">
    <vt:lpwstr>CXC 173 2731/1</vt:lpwstr>
  </property>
  <property fmtid="{D5CDD505-2E9C-101B-9397-08002B2CF9AE}" pid="34" name="TemplateVersion2">
    <vt:lpwstr>R1A</vt:lpwstr>
  </property>
  <property fmtid="{D5CDD505-2E9C-101B-9397-08002B2CF9AE}" pid="35" name="PackageNo">
    <vt:lpwstr>LXA 119 603</vt:lpwstr>
  </property>
  <property fmtid="{D5CDD505-2E9C-101B-9397-08002B2CF9AE}" pid="36" name="PackageVersion">
    <vt:lpwstr>R4A</vt:lpwstr>
  </property>
  <property fmtid="{D5CDD505-2E9C-101B-9397-08002B2CF9AE}" pid="37" name="Prepared">
    <vt:lpwstr>Dana Mitchell</vt:lpwstr>
  </property>
  <property fmtid="{D5CDD505-2E9C-101B-9397-08002B2CF9AE}" pid="38" name="ApprovedBy">
    <vt:lpwstr/>
  </property>
  <property fmtid="{D5CDD505-2E9C-101B-9397-08002B2CF9AE}" pid="39" name="DocNo">
    <vt:lpwstr/>
  </property>
  <property fmtid="{D5CDD505-2E9C-101B-9397-08002B2CF9AE}" pid="40" name="Checked">
    <vt:lpwstr/>
  </property>
  <property fmtid="{D5CDD505-2E9C-101B-9397-08002B2CF9AE}" pid="41" name="Revision">
    <vt:lpwstr>D</vt:lpwstr>
  </property>
  <property fmtid="{D5CDD505-2E9C-101B-9397-08002B2CF9AE}" pid="42" name="DocName">
    <vt:lpwstr>SUMMARY</vt:lpwstr>
  </property>
  <property fmtid="{D5CDD505-2E9C-101B-9397-08002B2CF9AE}" pid="43" name="Title">
    <vt:lpwstr/>
  </property>
  <property fmtid="{D5CDD505-2E9C-101B-9397-08002B2CF9AE}" pid="44" name="Date">
    <vt:lpwstr>2015-09-10</vt:lpwstr>
  </property>
  <property fmtid="{D5CDD505-2E9C-101B-9397-08002B2CF9AE}" pid="45" name="Reference">
    <vt:lpwstr/>
  </property>
  <property fmtid="{D5CDD505-2E9C-101B-9397-08002B2CF9AE}" pid="46" name="Keyword">
    <vt:lpwstr/>
  </property>
  <property fmtid="{D5CDD505-2E9C-101B-9397-08002B2CF9AE}" pid="47" name="UpdateProcess">
    <vt:lpwstr>End</vt:lpwstr>
  </property>
  <property fmtid="{D5CDD505-2E9C-101B-9397-08002B2CF9AE}" pid="48" name="EriCOLLCategoryTaxHTField0">
    <vt:lpwstr/>
  </property>
  <property fmtid="{D5CDD505-2E9C-101B-9397-08002B2CF9AE}" pid="49" name="EriCOLLOrganizationUnitTaxHTField0">
    <vt:lpwstr/>
  </property>
  <property fmtid="{D5CDD505-2E9C-101B-9397-08002B2CF9AE}" pid="50" name="TaxCatchAll">
    <vt:lpwstr>2;#;#1;#</vt:lpwstr>
  </property>
  <property fmtid="{D5CDD505-2E9C-101B-9397-08002B2CF9AE}" pid="51" name="EriCOLLProjectsTaxHTField0">
    <vt:lpwstr/>
  </property>
  <property fmtid="{D5CDD505-2E9C-101B-9397-08002B2CF9AE}" pid="52" name="EriCOLLCompetenceTaxHTField0">
    <vt:lpwstr/>
  </property>
  <property fmtid="{D5CDD505-2E9C-101B-9397-08002B2CF9AE}" pid="53" name="Prepared.">
    <vt:lpwstr/>
  </property>
  <property fmtid="{D5CDD505-2E9C-101B-9397-08002B2CF9AE}" pid="54" name="EriCOLLDate.">
    <vt:lpwstr/>
  </property>
  <property fmtid="{D5CDD505-2E9C-101B-9397-08002B2CF9AE}" pid="55" name="EriCOLLProductsTaxHTField0">
    <vt:lpwstr/>
  </property>
  <property fmtid="{D5CDD505-2E9C-101B-9397-08002B2CF9AE}" pid="56" name="TaxKeywordTaxHTField">
    <vt:lpwstr/>
  </property>
  <property fmtid="{D5CDD505-2E9C-101B-9397-08002B2CF9AE}" pid="57" name="AbstractOrSummary.">
    <vt:lpwstr/>
  </property>
  <property fmtid="{D5CDD505-2E9C-101B-9397-08002B2CF9AE}" pid="58" name="EriCOLLCountryTaxHTField0">
    <vt:lpwstr/>
  </property>
  <property fmtid="{D5CDD505-2E9C-101B-9397-08002B2CF9AE}" pid="59" name="EriCOLLProcessTaxHTField0">
    <vt:lpwstr/>
  </property>
  <property fmtid="{D5CDD505-2E9C-101B-9397-08002B2CF9AE}" pid="60" name="ContentTypeId">
    <vt:lpwstr>0x01010043A24AD9CD81174A927DDCD2B348258D</vt:lpwstr>
  </property>
  <property fmtid="{D5CDD505-2E9C-101B-9397-08002B2CF9AE}" pid="61" name="MSIP_Label_b002e552-5bac-4e77-a8f2-1e8fdcadcedf_Enabled">
    <vt:lpwstr>true</vt:lpwstr>
  </property>
  <property fmtid="{D5CDD505-2E9C-101B-9397-08002B2CF9AE}" pid="62" name="MSIP_Label_b002e552-5bac-4e77-a8f2-1e8fdcadcedf_SetDate">
    <vt:lpwstr>2023-09-11T21:13:33Z</vt:lpwstr>
  </property>
  <property fmtid="{D5CDD505-2E9C-101B-9397-08002B2CF9AE}" pid="63" name="MSIP_Label_b002e552-5bac-4e77-a8f2-1e8fdcadcedf_Method">
    <vt:lpwstr>Standard</vt:lpwstr>
  </property>
  <property fmtid="{D5CDD505-2E9C-101B-9397-08002B2CF9AE}" pid="64" name="MSIP_Label_b002e552-5bac-4e77-a8f2-1e8fdcadcedf_Name">
    <vt:lpwstr>defa4170-0d19-0005-0004-bc88714345d2</vt:lpwstr>
  </property>
  <property fmtid="{D5CDD505-2E9C-101B-9397-08002B2CF9AE}" pid="65" name="MSIP_Label_b002e552-5bac-4e77-a8f2-1e8fdcadcedf_SiteId">
    <vt:lpwstr>f9465cb1-7889-4d9a-b552-fdd0addf0eb1</vt:lpwstr>
  </property>
  <property fmtid="{D5CDD505-2E9C-101B-9397-08002B2CF9AE}" pid="66" name="MSIP_Label_b002e552-5bac-4e77-a8f2-1e8fdcadcedf_ActionId">
    <vt:lpwstr>923cec85-1847-4a61-b8a4-3c319128a9a5</vt:lpwstr>
  </property>
  <property fmtid="{D5CDD505-2E9C-101B-9397-08002B2CF9AE}" pid="67" name="MSIP_Label_b002e552-5bac-4e77-a8f2-1e8fdcadcedf_ContentBits">
    <vt:lpwstr>0</vt:lpwstr>
  </property>
</Properties>
</file>