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2" r:id="rId3"/>
    <p:sldId id="258" r:id="rId4"/>
    <p:sldId id="279" r:id="rId5"/>
    <p:sldId id="259" r:id="rId6"/>
    <p:sldId id="260" r:id="rId7"/>
    <p:sldId id="280" r:id="rId8"/>
    <p:sldId id="261" r:id="rId9"/>
    <p:sldId id="281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76EA0F6-235F-4157-B1D1-1663AA8C6D5A}" type="datetimeFigureOut">
              <a:rPr lang="en-US" smtClean="0"/>
              <a:t>01-Nov-17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5506A17-730B-47D4-9035-43A9A13AF1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505200"/>
            <a:ext cx="8229600" cy="1905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dobe Arabic" pitchFamily="18" charset="-78"/>
                <a:cs typeface="Adobe Arabic" pitchFamily="18" charset="-78"/>
              </a:rPr>
              <a:t>BANK MANAGEMENT SYSTEM</a:t>
            </a:r>
            <a:endParaRPr lang="en-US" sz="60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429000"/>
            <a:ext cx="4648200" cy="228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dobe Devanagari" pitchFamily="18" charset="0"/>
                <a:cs typeface="Adobe Devanagari" pitchFamily="18" charset="0"/>
              </a:rPr>
              <a:t>THANK YOU</a:t>
            </a:r>
            <a:endParaRPr lang="en-US" sz="48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1530" y="990600"/>
            <a:ext cx="7520940" cy="548640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INTRODUCTION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1336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dd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new customer account, delete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account and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user can also modify existing user account information. </a:t>
            </a:r>
            <a:endParaRPr lang="en-US" sz="2000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S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earch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any individual account in few seconds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Using our bank management system user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can also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check any translation in any account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Our system also provide security check to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reduce fraud.</a:t>
            </a:r>
          </a:p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The system will check the user’s existence in the database and provide the set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of services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with respect to the role of the user.</a:t>
            </a:r>
          </a:p>
        </p:txBody>
      </p:sp>
    </p:spTree>
    <p:extLst>
      <p:ext uri="{BB962C8B-B14F-4D97-AF65-F5344CB8AC3E}">
        <p14:creationId xmlns:p14="http://schemas.microsoft.com/office/powerpoint/2010/main" val="26948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20940" cy="1566372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>
                <a:latin typeface="Adobe Devanagari" pitchFamily="18" charset="0"/>
                <a:cs typeface="Adobe Devanagari" pitchFamily="18" charset="0"/>
              </a:rPr>
              <a:t>Problem Statement</a:t>
            </a:r>
          </a:p>
          <a:p>
            <a:pPr algn="ctr">
              <a:buNone/>
            </a:pP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   Consumption most of the human effort on manual Banking System.</a:t>
            </a:r>
          </a:p>
          <a:p>
            <a:pPr algn="ctr">
              <a:buNone/>
            </a:pPr>
            <a:endParaRPr lang="en-US" sz="2400" dirty="0">
              <a:latin typeface="Adobe Devanagari" pitchFamily="18" charset="0"/>
              <a:cs typeface="Adobe Devanagari" pitchFamily="18" charset="0"/>
            </a:endParaRPr>
          </a:p>
          <a:p>
            <a:pPr algn="ctr">
              <a:buNone/>
            </a:pPr>
            <a:endParaRPr lang="en-US" sz="2400" dirty="0" smtClean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PURPOSE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The main purpose of developing bank management system is to design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an application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, which could store bank  data and provide an interface for retrieving customer related details with 100% accuracy.</a:t>
            </a:r>
          </a:p>
          <a:p>
            <a:pPr algn="just"/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This bank management system also allow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user </a:t>
            </a:r>
            <a:r>
              <a:rPr lang="en-US" sz="2000" dirty="0">
                <a:latin typeface="Adobe Devanagari" pitchFamily="18" charset="0"/>
                <a:cs typeface="Adobe Devanagari" pitchFamily="18" charset="0"/>
              </a:rPr>
              <a:t>to add new customer account, delete account and user can also modify existing user account information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</a:t>
            </a:r>
            <a:endParaRPr lang="en-US" sz="20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Adobe Caslon Pro" pitchFamily="18" charset="0"/>
              </a:rPr>
              <a:t>MODULES</a:t>
            </a:r>
            <a:endParaRPr lang="en-US" u="sng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520940" cy="2175972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Adobe Caslon Pro" pitchFamily="18" charset="0"/>
              </a:rPr>
              <a:t>1) Create new Account</a:t>
            </a:r>
          </a:p>
          <a:p>
            <a:pPr algn="ctr"/>
            <a:r>
              <a:rPr lang="en-US" sz="2400" dirty="0" smtClean="0">
                <a:latin typeface="Adobe Caslon Pro" pitchFamily="18" charset="0"/>
              </a:rPr>
              <a:t>2)Deposit</a:t>
            </a:r>
          </a:p>
          <a:p>
            <a:pPr algn="ctr"/>
            <a:r>
              <a:rPr lang="en-US" sz="2400" dirty="0" smtClean="0">
                <a:latin typeface="Adobe Caslon Pro" pitchFamily="18" charset="0"/>
              </a:rPr>
              <a:t>3)Withdrawal</a:t>
            </a:r>
          </a:p>
          <a:p>
            <a:pPr algn="ctr"/>
            <a:r>
              <a:rPr lang="en-US" sz="2400" dirty="0" smtClean="0">
                <a:latin typeface="Adobe Caslon Pro" pitchFamily="18" charset="0"/>
              </a:rPr>
              <a:t>4)Transfer</a:t>
            </a:r>
          </a:p>
          <a:p>
            <a:pPr algn="ctr"/>
            <a:r>
              <a:rPr lang="en-US" sz="2400" dirty="0" smtClean="0">
                <a:latin typeface="Adobe Caslon Pro" pitchFamily="18" charset="0"/>
              </a:rPr>
              <a:t>5)Close Account</a:t>
            </a:r>
          </a:p>
          <a:p>
            <a:pPr algn="ctr"/>
            <a:endParaRPr lang="en-US" sz="2400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276600"/>
            <a:ext cx="8153400" cy="1752600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latin typeface="Adobe Arabic" pitchFamily="18" charset="-78"/>
                <a:cs typeface="Adobe Arabic" pitchFamily="18" charset="-78"/>
              </a:rPr>
              <a:t>SYSTEM  ARCHITECTURE</a:t>
            </a:r>
            <a:endParaRPr lang="en-US" sz="5400" i="1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65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JDBC CONNECTIVITY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27855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Loading driver class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Creating connection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Creating statement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Executing queries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Getting result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Closing connection</a:t>
            </a:r>
          </a:p>
          <a:p>
            <a:pPr algn="ctr"/>
            <a:endParaRPr lang="en-US" sz="2000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Application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520940" cy="3579849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1.It is used in banking applications to Create New Account</a:t>
            </a:r>
          </a:p>
          <a:p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2.it is used by customer to Check Balance</a:t>
            </a:r>
          </a:p>
          <a:p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3.Used by banking authorities to record Deposit Money</a:t>
            </a:r>
          </a:p>
          <a:p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4.Used by banking authorities to record </a:t>
            </a:r>
            <a:r>
              <a:rPr lang="en-US" sz="2000" b="0" dirty="0" smtClean="0">
                <a:latin typeface="Adobe Devanagari" pitchFamily="18" charset="0"/>
                <a:cs typeface="Adobe Devanagari" pitchFamily="18" charset="0"/>
              </a:rPr>
              <a:t>Withdrawal </a:t>
            </a:r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of Money</a:t>
            </a:r>
          </a:p>
          <a:p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5.Used by banking authorities to existing customer Close Account</a:t>
            </a:r>
          </a:p>
          <a:p>
            <a:r>
              <a:rPr lang="en-US" sz="2000" b="0" dirty="0">
                <a:latin typeface="Adobe Devanagari" pitchFamily="18" charset="0"/>
                <a:cs typeface="Adobe Devanagari" pitchFamily="18" charset="0"/>
              </a:rPr>
              <a:t>6.Used in online banking to reduce the manual banking and make banking easier.</a:t>
            </a:r>
            <a:endParaRPr lang="en-US" sz="2000" dirty="0"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4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127</TotalTime>
  <Words>205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BANK MANAGEMENT SYSTEM</vt:lpstr>
      <vt:lpstr>INTRODUCTION</vt:lpstr>
      <vt:lpstr>PowerPoint Presentation</vt:lpstr>
      <vt:lpstr>PURPOSE</vt:lpstr>
      <vt:lpstr>MODULES</vt:lpstr>
      <vt:lpstr>SYSTEM  ARCHITECTURE</vt:lpstr>
      <vt:lpstr>PowerPoint Presentation</vt:lpstr>
      <vt:lpstr>JDBC CONNECTIVITY</vt:lpstr>
      <vt:lpstr>Application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Dell</dc:creator>
  <cp:lastModifiedBy>MUKUND</cp:lastModifiedBy>
  <cp:revision>19</cp:revision>
  <dcterms:created xsi:type="dcterms:W3CDTF">2017-10-29T12:14:28Z</dcterms:created>
  <dcterms:modified xsi:type="dcterms:W3CDTF">2017-11-01T10:52:04Z</dcterms:modified>
</cp:coreProperties>
</file>