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de-DE"/>
    </a:defPPr>
    <a:lvl1pPr marL="0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1pPr>
    <a:lvl2pPr marL="332064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2pPr>
    <a:lvl3pPr marL="664129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3pPr>
    <a:lvl4pPr marL="996193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4pPr>
    <a:lvl5pPr marL="1328257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5pPr>
    <a:lvl6pPr marL="1660322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6pPr>
    <a:lvl7pPr marL="1992386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7pPr>
    <a:lvl8pPr marL="2324451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8pPr>
    <a:lvl9pPr marL="2656515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7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7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5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31489" y="292184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MobileObject</a:t>
            </a:r>
            <a:endParaRPr lang="de-DE" u="sng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OID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" name="Rechteck 5"/>
          <p:cNvSpPr/>
          <p:nvPr/>
        </p:nvSpPr>
        <p:spPr>
          <a:xfrm>
            <a:off x="5269967" y="292183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Position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PID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Rechteck 6"/>
          <p:cNvSpPr/>
          <p:nvPr/>
        </p:nvSpPr>
        <p:spPr>
          <a:xfrm>
            <a:off x="2950728" y="292184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PROB_IS_AT_O_To_P</a:t>
            </a:r>
            <a:endParaRPr lang="de-DE" u="sng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OID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PID</a:t>
            </a:r>
          </a:p>
        </p:txBody>
      </p:sp>
      <p:cxnSp>
        <p:nvCxnSpPr>
          <p:cNvPr id="9" name="Gerade Verbindung mit Pfeil 8"/>
          <p:cNvCxnSpPr>
            <a:stCxn id="7" idx="1"/>
            <a:endCxn id="4" idx="3"/>
          </p:cNvCxnSpPr>
          <p:nvPr/>
        </p:nvCxnSpPr>
        <p:spPr>
          <a:xfrm flipH="1">
            <a:off x="2206291" y="1053635"/>
            <a:ext cx="74443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6" idx="1"/>
          </p:cNvCxnSpPr>
          <p:nvPr/>
        </p:nvCxnSpPr>
        <p:spPr>
          <a:xfrm flipV="1">
            <a:off x="4525530" y="1053635"/>
            <a:ext cx="7444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308087" y="1020012"/>
            <a:ext cx="439544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OID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645915" y="1020012"/>
            <a:ext cx="415498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PID</a:t>
            </a:r>
          </a:p>
        </p:txBody>
      </p:sp>
      <p:sp>
        <p:nvSpPr>
          <p:cNvPr id="17" name="Rechteck 16"/>
          <p:cNvSpPr/>
          <p:nvPr/>
        </p:nvSpPr>
        <p:spPr>
          <a:xfrm>
            <a:off x="631489" y="2465432"/>
            <a:ext cx="1574800" cy="1372632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PROB_IS_AT_O_To_O</a:t>
            </a:r>
            <a:endParaRPr lang="de-DE" u="sng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OIDin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OIDout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17" idx="0"/>
            <a:endCxn id="4" idx="2"/>
          </p:cNvCxnSpPr>
          <p:nvPr/>
        </p:nvCxnSpPr>
        <p:spPr>
          <a:xfrm flipV="1">
            <a:off x="1418889" y="1815086"/>
            <a:ext cx="0" cy="650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18890" y="1947404"/>
            <a:ext cx="566181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OIDin</a:t>
            </a:r>
            <a:endParaRPr lang="de-DE" dirty="0"/>
          </a:p>
        </p:txBody>
      </p:sp>
      <p:cxnSp>
        <p:nvCxnSpPr>
          <p:cNvPr id="35" name="Gewinkelte Verbindung 34"/>
          <p:cNvCxnSpPr>
            <a:stCxn id="17" idx="1"/>
            <a:endCxn id="4" idx="1"/>
          </p:cNvCxnSpPr>
          <p:nvPr/>
        </p:nvCxnSpPr>
        <p:spPr>
          <a:xfrm rot="10800000">
            <a:off x="631489" y="1053637"/>
            <a:ext cx="12700" cy="209811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50810" y="1955593"/>
            <a:ext cx="671979" cy="293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OIDout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Hulin</dc:creator>
  <cp:lastModifiedBy>Martin Hulin</cp:lastModifiedBy>
  <cp:revision>5</cp:revision>
  <dcterms:created xsi:type="dcterms:W3CDTF">2015-09-18T07:56:28Z</dcterms:created>
  <dcterms:modified xsi:type="dcterms:W3CDTF">2015-09-18T08:31:52Z</dcterms:modified>
</cp:coreProperties>
</file>