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66ACD-6431-4E6C-BF7A-F1D890155F22}" type="datetimeFigureOut">
              <a:rPr lang="de-DE" smtClean="0"/>
              <a:t>08.05.2015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1A599-385E-4D0A-AE31-42C4D54C6A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6860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66ACD-6431-4E6C-BF7A-F1D890155F22}" type="datetimeFigureOut">
              <a:rPr lang="de-DE" smtClean="0"/>
              <a:t>08.05.2015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1A599-385E-4D0A-AE31-42C4D54C6A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4776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66ACD-6431-4E6C-BF7A-F1D890155F22}" type="datetimeFigureOut">
              <a:rPr lang="de-DE" smtClean="0"/>
              <a:t>08.05.2015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1A599-385E-4D0A-AE31-42C4D54C6A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2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66ACD-6431-4E6C-BF7A-F1D890155F22}" type="datetimeFigureOut">
              <a:rPr lang="de-DE" smtClean="0"/>
              <a:t>08.05.2015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1A599-385E-4D0A-AE31-42C4D54C6A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9094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66ACD-6431-4E6C-BF7A-F1D890155F22}" type="datetimeFigureOut">
              <a:rPr lang="de-DE" smtClean="0"/>
              <a:t>08.05.2015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1A599-385E-4D0A-AE31-42C4D54C6A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382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66ACD-6431-4E6C-BF7A-F1D890155F22}" type="datetimeFigureOut">
              <a:rPr lang="de-DE" smtClean="0"/>
              <a:t>08.05.2015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1A599-385E-4D0A-AE31-42C4D54C6A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3487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66ACD-6431-4E6C-BF7A-F1D890155F22}" type="datetimeFigureOut">
              <a:rPr lang="de-DE" smtClean="0"/>
              <a:t>08.05.2015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1A599-385E-4D0A-AE31-42C4D54C6A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3405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66ACD-6431-4E6C-BF7A-F1D890155F22}" type="datetimeFigureOut">
              <a:rPr lang="de-DE" smtClean="0"/>
              <a:t>08.05.2015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1A599-385E-4D0A-AE31-42C4D54C6A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3438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66ACD-6431-4E6C-BF7A-F1D890155F22}" type="datetimeFigureOut">
              <a:rPr lang="de-DE" smtClean="0"/>
              <a:t>08.05.2015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1A599-385E-4D0A-AE31-42C4D54C6A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0535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66ACD-6431-4E6C-BF7A-F1D890155F22}" type="datetimeFigureOut">
              <a:rPr lang="de-DE" smtClean="0"/>
              <a:t>08.05.2015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1A599-385E-4D0A-AE31-42C4D54C6A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6314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66ACD-6431-4E6C-BF7A-F1D890155F22}" type="datetimeFigureOut">
              <a:rPr lang="de-DE" smtClean="0"/>
              <a:t>08.05.2015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1A599-385E-4D0A-AE31-42C4D54C6A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541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66ACD-6431-4E6C-BF7A-F1D890155F22}" type="datetimeFigureOut">
              <a:rPr lang="de-DE" smtClean="0"/>
              <a:t>08.05.2015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1A599-385E-4D0A-AE31-42C4D54C6A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227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778000" y="1708150"/>
            <a:ext cx="1422400" cy="135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Location</a:t>
            </a:r>
            <a:endParaRPr lang="de-DE" dirty="0"/>
          </a:p>
        </p:txBody>
      </p:sp>
      <p:sp>
        <p:nvSpPr>
          <p:cNvPr id="5" name="Ellipse 4"/>
          <p:cNvSpPr/>
          <p:nvPr/>
        </p:nvSpPr>
        <p:spPr>
          <a:xfrm>
            <a:off x="317500" y="406400"/>
            <a:ext cx="1003300" cy="10033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Pos4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215900" y="2063750"/>
            <a:ext cx="1003300" cy="10033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Pos3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1986306" y="53975"/>
            <a:ext cx="1003300" cy="10033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Pos5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3702050" y="259470"/>
            <a:ext cx="1003300" cy="10033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Pos1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3200400" y="3038475"/>
            <a:ext cx="1003300" cy="10033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Pos2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1" name="Gerade Verbindung mit Pfeil 10"/>
          <p:cNvCxnSpPr>
            <a:stCxn id="4" idx="0"/>
            <a:endCxn id="7" idx="4"/>
          </p:cNvCxnSpPr>
          <p:nvPr/>
        </p:nvCxnSpPr>
        <p:spPr>
          <a:xfrm flipH="1" flipV="1">
            <a:off x="2487956" y="1057275"/>
            <a:ext cx="1244" cy="6508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4" idx="1"/>
            <a:endCxn id="5" idx="5"/>
          </p:cNvCxnSpPr>
          <p:nvPr/>
        </p:nvCxnSpPr>
        <p:spPr>
          <a:xfrm flipH="1" flipV="1">
            <a:off x="1173870" y="1262770"/>
            <a:ext cx="812436" cy="6443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4" idx="2"/>
            <a:endCxn id="6" idx="6"/>
          </p:cNvCxnSpPr>
          <p:nvPr/>
        </p:nvCxnSpPr>
        <p:spPr>
          <a:xfrm flipH="1">
            <a:off x="1219200" y="2387600"/>
            <a:ext cx="558800" cy="177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4" idx="5"/>
            <a:endCxn id="9" idx="1"/>
          </p:cNvCxnSpPr>
          <p:nvPr/>
        </p:nvCxnSpPr>
        <p:spPr>
          <a:xfrm>
            <a:off x="2992094" y="2868044"/>
            <a:ext cx="355236" cy="3173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4" idx="7"/>
            <a:endCxn id="8" idx="3"/>
          </p:cNvCxnSpPr>
          <p:nvPr/>
        </p:nvCxnSpPr>
        <p:spPr>
          <a:xfrm flipV="1">
            <a:off x="2992094" y="1115840"/>
            <a:ext cx="856886" cy="7913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2842676" y="1423280"/>
            <a:ext cx="1237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has_corner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1076058" y="1309171"/>
            <a:ext cx="1237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has_corner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9188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206678" y="116060"/>
            <a:ext cx="1422400" cy="135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Location</a:t>
            </a:r>
            <a:endParaRPr lang="de-DE" dirty="0"/>
          </a:p>
        </p:txBody>
      </p:sp>
      <p:sp>
        <p:nvSpPr>
          <p:cNvPr id="3" name="Ellipse 2"/>
          <p:cNvSpPr/>
          <p:nvPr/>
        </p:nvSpPr>
        <p:spPr>
          <a:xfrm>
            <a:off x="7809786" y="283990"/>
            <a:ext cx="1003300" cy="10033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Pos4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Ellipse 3"/>
          <p:cNvSpPr/>
          <p:nvPr/>
        </p:nvSpPr>
        <p:spPr>
          <a:xfrm>
            <a:off x="6347052" y="283990"/>
            <a:ext cx="1003300" cy="10033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Pos3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9272520" y="283990"/>
            <a:ext cx="1003300" cy="10033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Pos5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2789730" y="293860"/>
            <a:ext cx="1003300" cy="10033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Pos1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4965746" y="293860"/>
            <a:ext cx="1003300" cy="10033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Pos2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2" name="Gerade Verbindung mit Pfeil 11"/>
          <p:cNvCxnSpPr>
            <a:stCxn id="2" idx="6"/>
            <a:endCxn id="6" idx="2"/>
          </p:cNvCxnSpPr>
          <p:nvPr/>
        </p:nvCxnSpPr>
        <p:spPr>
          <a:xfrm>
            <a:off x="1629078" y="795510"/>
            <a:ext cx="11606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1552878" y="785640"/>
            <a:ext cx="1279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first_corner</a:t>
            </a:r>
            <a:endParaRPr lang="de-DE" dirty="0"/>
          </a:p>
        </p:txBody>
      </p:sp>
      <p:cxnSp>
        <p:nvCxnSpPr>
          <p:cNvPr id="22" name="Gerade Verbindung mit Pfeil 21"/>
          <p:cNvCxnSpPr>
            <a:stCxn id="6" idx="6"/>
            <a:endCxn id="7" idx="2"/>
          </p:cNvCxnSpPr>
          <p:nvPr/>
        </p:nvCxnSpPr>
        <p:spPr>
          <a:xfrm>
            <a:off x="3793030" y="795510"/>
            <a:ext cx="1172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7" idx="6"/>
            <a:endCxn id="4" idx="2"/>
          </p:cNvCxnSpPr>
          <p:nvPr/>
        </p:nvCxnSpPr>
        <p:spPr>
          <a:xfrm flipV="1">
            <a:off x="5969046" y="785640"/>
            <a:ext cx="378006" cy="9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4" idx="6"/>
            <a:endCxn id="3" idx="2"/>
          </p:cNvCxnSpPr>
          <p:nvPr/>
        </p:nvCxnSpPr>
        <p:spPr>
          <a:xfrm>
            <a:off x="7350352" y="785640"/>
            <a:ext cx="459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3" idx="6"/>
            <a:endCxn id="5" idx="2"/>
          </p:cNvCxnSpPr>
          <p:nvPr/>
        </p:nvCxnSpPr>
        <p:spPr>
          <a:xfrm>
            <a:off x="8813086" y="785640"/>
            <a:ext cx="459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/>
          <p:cNvSpPr txBox="1"/>
          <p:nvPr/>
        </p:nvSpPr>
        <p:spPr>
          <a:xfrm>
            <a:off x="3728894" y="785640"/>
            <a:ext cx="1326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next_corner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4631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Breitbild</PresentationFormat>
  <Paragraphs>16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hulin</dc:creator>
  <cp:lastModifiedBy>hulin</cp:lastModifiedBy>
  <cp:revision>2</cp:revision>
  <dcterms:created xsi:type="dcterms:W3CDTF">2015-05-08T14:39:06Z</dcterms:created>
  <dcterms:modified xsi:type="dcterms:W3CDTF">2015-05-08T14:50:21Z</dcterms:modified>
</cp:coreProperties>
</file>