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199313" cy="4319588"/>
  <p:notesSz cx="6858000" cy="9144000"/>
  <p:defaultTextStyle>
    <a:defPPr>
      <a:defRPr lang="de-DE"/>
    </a:defPPr>
    <a:lvl1pPr marL="0" algn="l" defTabSz="664129" rtl="0" eaLnBrk="1" latinLnBrk="0" hangingPunct="1">
      <a:defRPr sz="1307" kern="1200">
        <a:solidFill>
          <a:schemeClr val="tx1"/>
        </a:solidFill>
        <a:latin typeface="+mn-lt"/>
        <a:ea typeface="+mn-ea"/>
        <a:cs typeface="+mn-cs"/>
      </a:defRPr>
    </a:lvl1pPr>
    <a:lvl2pPr marL="332064" algn="l" defTabSz="664129" rtl="0" eaLnBrk="1" latinLnBrk="0" hangingPunct="1">
      <a:defRPr sz="1307" kern="1200">
        <a:solidFill>
          <a:schemeClr val="tx1"/>
        </a:solidFill>
        <a:latin typeface="+mn-lt"/>
        <a:ea typeface="+mn-ea"/>
        <a:cs typeface="+mn-cs"/>
      </a:defRPr>
    </a:lvl2pPr>
    <a:lvl3pPr marL="664129" algn="l" defTabSz="664129" rtl="0" eaLnBrk="1" latinLnBrk="0" hangingPunct="1">
      <a:defRPr sz="1307" kern="1200">
        <a:solidFill>
          <a:schemeClr val="tx1"/>
        </a:solidFill>
        <a:latin typeface="+mn-lt"/>
        <a:ea typeface="+mn-ea"/>
        <a:cs typeface="+mn-cs"/>
      </a:defRPr>
    </a:lvl3pPr>
    <a:lvl4pPr marL="996193" algn="l" defTabSz="664129" rtl="0" eaLnBrk="1" latinLnBrk="0" hangingPunct="1">
      <a:defRPr sz="1307" kern="1200">
        <a:solidFill>
          <a:schemeClr val="tx1"/>
        </a:solidFill>
        <a:latin typeface="+mn-lt"/>
        <a:ea typeface="+mn-ea"/>
        <a:cs typeface="+mn-cs"/>
      </a:defRPr>
    </a:lvl4pPr>
    <a:lvl5pPr marL="1328257" algn="l" defTabSz="664129" rtl="0" eaLnBrk="1" latinLnBrk="0" hangingPunct="1">
      <a:defRPr sz="1307" kern="1200">
        <a:solidFill>
          <a:schemeClr val="tx1"/>
        </a:solidFill>
        <a:latin typeface="+mn-lt"/>
        <a:ea typeface="+mn-ea"/>
        <a:cs typeface="+mn-cs"/>
      </a:defRPr>
    </a:lvl5pPr>
    <a:lvl6pPr marL="1660322" algn="l" defTabSz="664129" rtl="0" eaLnBrk="1" latinLnBrk="0" hangingPunct="1">
      <a:defRPr sz="1307" kern="1200">
        <a:solidFill>
          <a:schemeClr val="tx1"/>
        </a:solidFill>
        <a:latin typeface="+mn-lt"/>
        <a:ea typeface="+mn-ea"/>
        <a:cs typeface="+mn-cs"/>
      </a:defRPr>
    </a:lvl6pPr>
    <a:lvl7pPr marL="1992386" algn="l" defTabSz="664129" rtl="0" eaLnBrk="1" latinLnBrk="0" hangingPunct="1">
      <a:defRPr sz="1307" kern="1200">
        <a:solidFill>
          <a:schemeClr val="tx1"/>
        </a:solidFill>
        <a:latin typeface="+mn-lt"/>
        <a:ea typeface="+mn-ea"/>
        <a:cs typeface="+mn-cs"/>
      </a:defRPr>
    </a:lvl7pPr>
    <a:lvl8pPr marL="2324451" algn="l" defTabSz="664129" rtl="0" eaLnBrk="1" latinLnBrk="0" hangingPunct="1">
      <a:defRPr sz="1307" kern="1200">
        <a:solidFill>
          <a:schemeClr val="tx1"/>
        </a:solidFill>
        <a:latin typeface="+mn-lt"/>
        <a:ea typeface="+mn-ea"/>
        <a:cs typeface="+mn-cs"/>
      </a:defRPr>
    </a:lvl8pPr>
    <a:lvl9pPr marL="2656515" algn="l" defTabSz="664129" rtl="0" eaLnBrk="1" latinLnBrk="0" hangingPunct="1">
      <a:defRPr sz="130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14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706933"/>
            <a:ext cx="5399485" cy="1503857"/>
          </a:xfrm>
        </p:spPr>
        <p:txBody>
          <a:bodyPr anchor="b"/>
          <a:lstStyle>
            <a:lvl1pPr algn="ctr">
              <a:defRPr sz="3543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2268784"/>
            <a:ext cx="5399485" cy="1042900"/>
          </a:xfrm>
        </p:spPr>
        <p:txBody>
          <a:bodyPr/>
          <a:lstStyle>
            <a:lvl1pPr marL="0" indent="0" algn="ctr">
              <a:buNone/>
              <a:defRPr sz="1417"/>
            </a:lvl1pPr>
            <a:lvl2pPr marL="269977" indent="0" algn="ctr">
              <a:buNone/>
              <a:defRPr sz="1181"/>
            </a:lvl2pPr>
            <a:lvl3pPr marL="539953" indent="0" algn="ctr">
              <a:buNone/>
              <a:defRPr sz="1063"/>
            </a:lvl3pPr>
            <a:lvl4pPr marL="809930" indent="0" algn="ctr">
              <a:buNone/>
              <a:defRPr sz="945"/>
            </a:lvl4pPr>
            <a:lvl5pPr marL="1079906" indent="0" algn="ctr">
              <a:buNone/>
              <a:defRPr sz="945"/>
            </a:lvl5pPr>
            <a:lvl6pPr marL="1349883" indent="0" algn="ctr">
              <a:buNone/>
              <a:defRPr sz="945"/>
            </a:lvl6pPr>
            <a:lvl7pPr marL="1619860" indent="0" algn="ctr">
              <a:buNone/>
              <a:defRPr sz="945"/>
            </a:lvl7pPr>
            <a:lvl8pPr marL="1889836" indent="0" algn="ctr">
              <a:buNone/>
              <a:defRPr sz="945"/>
            </a:lvl8pPr>
            <a:lvl9pPr marL="2159813" indent="0" algn="ctr">
              <a:buNone/>
              <a:defRPr sz="945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5281-544F-4E9B-9ACF-08D3DB95E792}" type="datetimeFigureOut">
              <a:rPr lang="de-DE" smtClean="0"/>
              <a:t>18.09.2015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A612-D3B1-4C5C-B118-2ED06B7805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6497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5281-544F-4E9B-9ACF-08D3DB95E792}" type="datetimeFigureOut">
              <a:rPr lang="de-DE" smtClean="0"/>
              <a:t>18.09.2015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A612-D3B1-4C5C-B118-2ED06B7805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8721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8" y="229978"/>
            <a:ext cx="1552352" cy="366065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229978"/>
            <a:ext cx="4567064" cy="366065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5281-544F-4E9B-9ACF-08D3DB95E792}" type="datetimeFigureOut">
              <a:rPr lang="de-DE" smtClean="0"/>
              <a:t>18.09.2015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A612-D3B1-4C5C-B118-2ED06B7805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4711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5281-544F-4E9B-9ACF-08D3DB95E792}" type="datetimeFigureOut">
              <a:rPr lang="de-DE" smtClean="0"/>
              <a:t>18.09.2015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A612-D3B1-4C5C-B118-2ED06B7805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155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3" y="1076898"/>
            <a:ext cx="6209407" cy="1796828"/>
          </a:xfrm>
        </p:spPr>
        <p:txBody>
          <a:bodyPr anchor="b"/>
          <a:lstStyle>
            <a:lvl1pPr>
              <a:defRPr sz="3543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3" y="2890725"/>
            <a:ext cx="6209407" cy="944910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1pPr>
            <a:lvl2pPr marL="269977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39953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0993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7990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49883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198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8983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59813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5281-544F-4E9B-9ACF-08D3DB95E792}" type="datetimeFigureOut">
              <a:rPr lang="de-DE" smtClean="0"/>
              <a:t>18.09.2015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A612-D3B1-4C5C-B118-2ED06B7805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5534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149890"/>
            <a:ext cx="3059708" cy="274073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149890"/>
            <a:ext cx="3059708" cy="274073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5281-544F-4E9B-9ACF-08D3DB95E792}" type="datetimeFigureOut">
              <a:rPr lang="de-DE" smtClean="0"/>
              <a:t>18.09.2015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A612-D3B1-4C5C-B118-2ED06B7805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874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29978"/>
            <a:ext cx="6209407" cy="83492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058899"/>
            <a:ext cx="3045647" cy="518950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69977" indent="0">
              <a:buNone/>
              <a:defRPr sz="1181" b="1"/>
            </a:lvl2pPr>
            <a:lvl3pPr marL="539953" indent="0">
              <a:buNone/>
              <a:defRPr sz="1063" b="1"/>
            </a:lvl3pPr>
            <a:lvl4pPr marL="809930" indent="0">
              <a:buNone/>
              <a:defRPr sz="945" b="1"/>
            </a:lvl4pPr>
            <a:lvl5pPr marL="1079906" indent="0">
              <a:buNone/>
              <a:defRPr sz="945" b="1"/>
            </a:lvl5pPr>
            <a:lvl6pPr marL="1349883" indent="0">
              <a:buNone/>
              <a:defRPr sz="945" b="1"/>
            </a:lvl6pPr>
            <a:lvl7pPr marL="1619860" indent="0">
              <a:buNone/>
              <a:defRPr sz="945" b="1"/>
            </a:lvl7pPr>
            <a:lvl8pPr marL="1889836" indent="0">
              <a:buNone/>
              <a:defRPr sz="945" b="1"/>
            </a:lvl8pPr>
            <a:lvl9pPr marL="2159813" indent="0">
              <a:buNone/>
              <a:defRPr sz="945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577849"/>
            <a:ext cx="3045647" cy="232077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058899"/>
            <a:ext cx="3060646" cy="518950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69977" indent="0">
              <a:buNone/>
              <a:defRPr sz="1181" b="1"/>
            </a:lvl2pPr>
            <a:lvl3pPr marL="539953" indent="0">
              <a:buNone/>
              <a:defRPr sz="1063" b="1"/>
            </a:lvl3pPr>
            <a:lvl4pPr marL="809930" indent="0">
              <a:buNone/>
              <a:defRPr sz="945" b="1"/>
            </a:lvl4pPr>
            <a:lvl5pPr marL="1079906" indent="0">
              <a:buNone/>
              <a:defRPr sz="945" b="1"/>
            </a:lvl5pPr>
            <a:lvl6pPr marL="1349883" indent="0">
              <a:buNone/>
              <a:defRPr sz="945" b="1"/>
            </a:lvl6pPr>
            <a:lvl7pPr marL="1619860" indent="0">
              <a:buNone/>
              <a:defRPr sz="945" b="1"/>
            </a:lvl7pPr>
            <a:lvl8pPr marL="1889836" indent="0">
              <a:buNone/>
              <a:defRPr sz="945" b="1"/>
            </a:lvl8pPr>
            <a:lvl9pPr marL="2159813" indent="0">
              <a:buNone/>
              <a:defRPr sz="945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577849"/>
            <a:ext cx="3060646" cy="232077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5281-544F-4E9B-9ACF-08D3DB95E792}" type="datetimeFigureOut">
              <a:rPr lang="de-DE" smtClean="0"/>
              <a:t>18.09.2015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A612-D3B1-4C5C-B118-2ED06B7805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432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5281-544F-4E9B-9ACF-08D3DB95E792}" type="datetimeFigureOut">
              <a:rPr lang="de-DE" smtClean="0"/>
              <a:t>18.09.2015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A612-D3B1-4C5C-B118-2ED06B7805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2139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5281-544F-4E9B-9ACF-08D3DB95E792}" type="datetimeFigureOut">
              <a:rPr lang="de-DE" smtClean="0"/>
              <a:t>18.09.2015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A612-D3B1-4C5C-B118-2ED06B7805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14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87972"/>
            <a:ext cx="2321966" cy="100790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621941"/>
            <a:ext cx="3644652" cy="3069707"/>
          </a:xfrm>
        </p:spPr>
        <p:txBody>
          <a:bodyPr/>
          <a:lstStyle>
            <a:lvl1pPr>
              <a:defRPr sz="1890"/>
            </a:lvl1pPr>
            <a:lvl2pPr>
              <a:defRPr sz="1653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295877"/>
            <a:ext cx="2321966" cy="2400771"/>
          </a:xfrm>
        </p:spPr>
        <p:txBody>
          <a:bodyPr/>
          <a:lstStyle>
            <a:lvl1pPr marL="0" indent="0">
              <a:buNone/>
              <a:defRPr sz="945"/>
            </a:lvl1pPr>
            <a:lvl2pPr marL="269977" indent="0">
              <a:buNone/>
              <a:defRPr sz="827"/>
            </a:lvl2pPr>
            <a:lvl3pPr marL="539953" indent="0">
              <a:buNone/>
              <a:defRPr sz="709"/>
            </a:lvl3pPr>
            <a:lvl4pPr marL="809930" indent="0">
              <a:buNone/>
              <a:defRPr sz="591"/>
            </a:lvl4pPr>
            <a:lvl5pPr marL="1079906" indent="0">
              <a:buNone/>
              <a:defRPr sz="591"/>
            </a:lvl5pPr>
            <a:lvl6pPr marL="1349883" indent="0">
              <a:buNone/>
              <a:defRPr sz="591"/>
            </a:lvl6pPr>
            <a:lvl7pPr marL="1619860" indent="0">
              <a:buNone/>
              <a:defRPr sz="591"/>
            </a:lvl7pPr>
            <a:lvl8pPr marL="1889836" indent="0">
              <a:buNone/>
              <a:defRPr sz="591"/>
            </a:lvl8pPr>
            <a:lvl9pPr marL="2159813" indent="0">
              <a:buNone/>
              <a:defRPr sz="59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5281-544F-4E9B-9ACF-08D3DB95E792}" type="datetimeFigureOut">
              <a:rPr lang="de-DE" smtClean="0"/>
              <a:t>18.09.2015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A612-D3B1-4C5C-B118-2ED06B7805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6776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87972"/>
            <a:ext cx="2321966" cy="100790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621941"/>
            <a:ext cx="3644652" cy="3069707"/>
          </a:xfrm>
        </p:spPr>
        <p:txBody>
          <a:bodyPr anchor="t"/>
          <a:lstStyle>
            <a:lvl1pPr marL="0" indent="0">
              <a:buNone/>
              <a:defRPr sz="1890"/>
            </a:lvl1pPr>
            <a:lvl2pPr marL="269977" indent="0">
              <a:buNone/>
              <a:defRPr sz="1653"/>
            </a:lvl2pPr>
            <a:lvl3pPr marL="539953" indent="0">
              <a:buNone/>
              <a:defRPr sz="1417"/>
            </a:lvl3pPr>
            <a:lvl4pPr marL="809930" indent="0">
              <a:buNone/>
              <a:defRPr sz="1181"/>
            </a:lvl4pPr>
            <a:lvl5pPr marL="1079906" indent="0">
              <a:buNone/>
              <a:defRPr sz="1181"/>
            </a:lvl5pPr>
            <a:lvl6pPr marL="1349883" indent="0">
              <a:buNone/>
              <a:defRPr sz="1181"/>
            </a:lvl6pPr>
            <a:lvl7pPr marL="1619860" indent="0">
              <a:buNone/>
              <a:defRPr sz="1181"/>
            </a:lvl7pPr>
            <a:lvl8pPr marL="1889836" indent="0">
              <a:buNone/>
              <a:defRPr sz="1181"/>
            </a:lvl8pPr>
            <a:lvl9pPr marL="2159813" indent="0">
              <a:buNone/>
              <a:defRPr sz="1181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295877"/>
            <a:ext cx="2321966" cy="2400771"/>
          </a:xfrm>
        </p:spPr>
        <p:txBody>
          <a:bodyPr/>
          <a:lstStyle>
            <a:lvl1pPr marL="0" indent="0">
              <a:buNone/>
              <a:defRPr sz="945"/>
            </a:lvl1pPr>
            <a:lvl2pPr marL="269977" indent="0">
              <a:buNone/>
              <a:defRPr sz="827"/>
            </a:lvl2pPr>
            <a:lvl3pPr marL="539953" indent="0">
              <a:buNone/>
              <a:defRPr sz="709"/>
            </a:lvl3pPr>
            <a:lvl4pPr marL="809930" indent="0">
              <a:buNone/>
              <a:defRPr sz="591"/>
            </a:lvl4pPr>
            <a:lvl5pPr marL="1079906" indent="0">
              <a:buNone/>
              <a:defRPr sz="591"/>
            </a:lvl5pPr>
            <a:lvl6pPr marL="1349883" indent="0">
              <a:buNone/>
              <a:defRPr sz="591"/>
            </a:lvl6pPr>
            <a:lvl7pPr marL="1619860" indent="0">
              <a:buNone/>
              <a:defRPr sz="591"/>
            </a:lvl7pPr>
            <a:lvl8pPr marL="1889836" indent="0">
              <a:buNone/>
              <a:defRPr sz="591"/>
            </a:lvl8pPr>
            <a:lvl9pPr marL="2159813" indent="0">
              <a:buNone/>
              <a:defRPr sz="59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5281-544F-4E9B-9ACF-08D3DB95E792}" type="datetimeFigureOut">
              <a:rPr lang="de-DE" smtClean="0"/>
              <a:t>18.09.2015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A612-D3B1-4C5C-B118-2ED06B7805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4388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229978"/>
            <a:ext cx="6209407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149890"/>
            <a:ext cx="6209407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4003618"/>
            <a:ext cx="161984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E5281-544F-4E9B-9ACF-08D3DB95E792}" type="datetimeFigureOut">
              <a:rPr lang="de-DE" smtClean="0"/>
              <a:t>18.09.2015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4003618"/>
            <a:ext cx="2429768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4003618"/>
            <a:ext cx="161984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FA612-D3B1-4C5C-B118-2ED06B7805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2581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39953" rtl="0" eaLnBrk="1" latinLnBrk="0" hangingPunct="1">
        <a:lnSpc>
          <a:spcPct val="90000"/>
        </a:lnSpc>
        <a:spcBef>
          <a:spcPct val="0"/>
        </a:spcBef>
        <a:buNone/>
        <a:defRPr sz="25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988" indent="-134988" algn="l" defTabSz="539953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1pPr>
      <a:lvl2pPr marL="40496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4942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4918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489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4871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4848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482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4801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69977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0993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79906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4988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1986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89836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5981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31489" y="292184"/>
            <a:ext cx="1574800" cy="1522903"/>
          </a:xfrm>
          <a:prstGeom prst="rect">
            <a:avLst/>
          </a:prstGeom>
          <a:noFill/>
          <a:ln w="25400" cap="sq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u="sng" dirty="0" err="1">
                <a:solidFill>
                  <a:schemeClr val="tx1"/>
                </a:solidFill>
              </a:rPr>
              <a:t>MobileObject</a:t>
            </a:r>
            <a:endParaRPr lang="de-DE" sz="1200" u="sng" dirty="0">
              <a:solidFill>
                <a:schemeClr val="tx1"/>
              </a:solidFill>
            </a:endParaRP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OID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Name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Description</a:t>
            </a:r>
          </a:p>
        </p:txBody>
      </p:sp>
      <p:sp>
        <p:nvSpPr>
          <p:cNvPr id="6" name="Rechteck 5"/>
          <p:cNvSpPr/>
          <p:nvPr/>
        </p:nvSpPr>
        <p:spPr>
          <a:xfrm>
            <a:off x="5269967" y="292183"/>
            <a:ext cx="1574800" cy="1522903"/>
          </a:xfrm>
          <a:prstGeom prst="rect">
            <a:avLst/>
          </a:prstGeom>
          <a:noFill/>
          <a:ln w="25400" cap="sq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u="sng" dirty="0">
                <a:solidFill>
                  <a:schemeClr val="tx1"/>
                </a:solidFill>
              </a:rPr>
              <a:t>Position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PID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Y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7" name="Rechteck 6"/>
          <p:cNvSpPr/>
          <p:nvPr/>
        </p:nvSpPr>
        <p:spPr>
          <a:xfrm>
            <a:off x="2950728" y="292184"/>
            <a:ext cx="1574800" cy="1522903"/>
          </a:xfrm>
          <a:prstGeom prst="rect">
            <a:avLst/>
          </a:prstGeom>
          <a:noFill/>
          <a:ln w="25400" cap="sq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u="sng" dirty="0" err="1">
                <a:solidFill>
                  <a:schemeClr val="tx1"/>
                </a:solidFill>
              </a:rPr>
              <a:t>PROB_IS_AT_O_To_P</a:t>
            </a:r>
            <a:endParaRPr lang="de-DE" sz="1200" u="sng" dirty="0">
              <a:solidFill>
                <a:schemeClr val="tx1"/>
              </a:solidFill>
            </a:endParaRP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OID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PID</a:t>
            </a:r>
          </a:p>
        </p:txBody>
      </p:sp>
      <p:cxnSp>
        <p:nvCxnSpPr>
          <p:cNvPr id="9" name="Gerade Verbindung mit Pfeil 8"/>
          <p:cNvCxnSpPr>
            <a:stCxn id="7" idx="1"/>
            <a:endCxn id="4" idx="3"/>
          </p:cNvCxnSpPr>
          <p:nvPr/>
        </p:nvCxnSpPr>
        <p:spPr>
          <a:xfrm flipH="1">
            <a:off x="2206291" y="1053635"/>
            <a:ext cx="744439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7" idx="3"/>
            <a:endCxn id="6" idx="1"/>
          </p:cNvCxnSpPr>
          <p:nvPr/>
        </p:nvCxnSpPr>
        <p:spPr>
          <a:xfrm flipV="1">
            <a:off x="4525530" y="1053635"/>
            <a:ext cx="744439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2308087" y="1020012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OID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4645915" y="102001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PID</a:t>
            </a:r>
          </a:p>
        </p:txBody>
      </p:sp>
      <p:sp>
        <p:nvSpPr>
          <p:cNvPr id="17" name="Rechteck 16"/>
          <p:cNvSpPr/>
          <p:nvPr/>
        </p:nvSpPr>
        <p:spPr>
          <a:xfrm>
            <a:off x="631489" y="2465432"/>
            <a:ext cx="1574800" cy="1372632"/>
          </a:xfrm>
          <a:prstGeom prst="rect">
            <a:avLst/>
          </a:prstGeom>
          <a:noFill/>
          <a:ln w="25400" cap="sq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u="sng" dirty="0" err="1">
                <a:solidFill>
                  <a:schemeClr val="tx1"/>
                </a:solidFill>
              </a:rPr>
              <a:t>PROB_IS_AT_O_To_O</a:t>
            </a:r>
            <a:endParaRPr lang="de-DE" sz="1200" u="sng" dirty="0">
              <a:solidFill>
                <a:schemeClr val="tx1"/>
              </a:solidFill>
            </a:endParaRPr>
          </a:p>
          <a:p>
            <a:pPr algn="ctr"/>
            <a:r>
              <a:rPr lang="de-DE" sz="1200" dirty="0" err="1">
                <a:solidFill>
                  <a:schemeClr val="tx1"/>
                </a:solidFill>
              </a:rPr>
              <a:t>OIDin</a:t>
            </a:r>
            <a:endParaRPr lang="de-DE" sz="1200" dirty="0">
              <a:solidFill>
                <a:schemeClr val="tx1"/>
              </a:solidFill>
            </a:endParaRPr>
          </a:p>
          <a:p>
            <a:pPr algn="ctr"/>
            <a:r>
              <a:rPr lang="de-DE" sz="1200" dirty="0" err="1">
                <a:solidFill>
                  <a:schemeClr val="tx1"/>
                </a:solidFill>
              </a:rPr>
              <a:t>OIDout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26" name="Gerade Verbindung mit Pfeil 25"/>
          <p:cNvCxnSpPr>
            <a:stCxn id="17" idx="0"/>
            <a:endCxn id="4" idx="2"/>
          </p:cNvCxnSpPr>
          <p:nvPr/>
        </p:nvCxnSpPr>
        <p:spPr>
          <a:xfrm flipV="1">
            <a:off x="1418889" y="1815086"/>
            <a:ext cx="0" cy="6503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1418890" y="1947404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OIDin</a:t>
            </a:r>
            <a:endParaRPr lang="de-DE" sz="1200" dirty="0"/>
          </a:p>
        </p:txBody>
      </p:sp>
      <p:cxnSp>
        <p:nvCxnSpPr>
          <p:cNvPr id="35" name="Gewinkelte Verbindung 34"/>
          <p:cNvCxnSpPr>
            <a:stCxn id="17" idx="1"/>
            <a:endCxn id="4" idx="1"/>
          </p:cNvCxnSpPr>
          <p:nvPr/>
        </p:nvCxnSpPr>
        <p:spPr>
          <a:xfrm rot="10800000">
            <a:off x="631489" y="1053637"/>
            <a:ext cx="12700" cy="2098113"/>
          </a:xfrm>
          <a:prstGeom prst="bentConnector3">
            <a:avLst>
              <a:gd name="adj1" fmla="val 180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350810" y="1955593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OIDout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266107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</Words>
  <Application>Microsoft Office PowerPoint</Application>
  <PresentationFormat>Benutzerdefiniert</PresentationFormat>
  <Paragraphs>19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Hulin</dc:creator>
  <cp:lastModifiedBy>Martin Hulin</cp:lastModifiedBy>
  <cp:revision>7</cp:revision>
  <dcterms:created xsi:type="dcterms:W3CDTF">2015-09-18T07:56:28Z</dcterms:created>
  <dcterms:modified xsi:type="dcterms:W3CDTF">2015-09-18T13:15:29Z</dcterms:modified>
</cp:coreProperties>
</file>