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3960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8217"/>
            <a:ext cx="9144000" cy="1378950"/>
          </a:xfrm>
        </p:spPr>
        <p:txBody>
          <a:bodyPr anchor="b"/>
          <a:lstStyle>
            <a:lvl1pPr algn="ctr">
              <a:defRPr sz="34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80344"/>
            <a:ext cx="9144000" cy="956279"/>
          </a:xfrm>
        </p:spPr>
        <p:txBody>
          <a:bodyPr/>
          <a:lstStyle>
            <a:lvl1pPr marL="0" indent="0" algn="ctr">
              <a:buNone/>
              <a:defRPr sz="1386"/>
            </a:lvl1pPr>
            <a:lvl2pPr marL="264033" indent="0" algn="ctr">
              <a:buNone/>
              <a:defRPr sz="1155"/>
            </a:lvl2pPr>
            <a:lvl3pPr marL="528066" indent="0" algn="ctr">
              <a:buNone/>
              <a:defRPr sz="1040"/>
            </a:lvl3pPr>
            <a:lvl4pPr marL="792099" indent="0" algn="ctr">
              <a:buNone/>
              <a:defRPr sz="924"/>
            </a:lvl4pPr>
            <a:lvl5pPr marL="1056132" indent="0" algn="ctr">
              <a:buNone/>
              <a:defRPr sz="924"/>
            </a:lvl5pPr>
            <a:lvl6pPr marL="1320165" indent="0" algn="ctr">
              <a:buNone/>
              <a:defRPr sz="924"/>
            </a:lvl6pPr>
            <a:lvl7pPr marL="1584198" indent="0" algn="ctr">
              <a:buNone/>
              <a:defRPr sz="924"/>
            </a:lvl7pPr>
            <a:lvl8pPr marL="1848231" indent="0" algn="ctr">
              <a:buNone/>
              <a:defRPr sz="924"/>
            </a:lvl8pPr>
            <a:lvl9pPr marL="2112264" indent="0" algn="ctr">
              <a:buNone/>
              <a:defRPr sz="924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5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48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877"/>
            <a:ext cx="2628900" cy="335660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877"/>
            <a:ext cx="7734300" cy="335660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52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453"/>
            <a:ext cx="10515600" cy="1647588"/>
          </a:xfrm>
        </p:spPr>
        <p:txBody>
          <a:bodyPr anchor="b"/>
          <a:lstStyle>
            <a:lvl1pPr>
              <a:defRPr sz="34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50628"/>
            <a:ext cx="10515600" cy="866428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4033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8066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3pPr>
            <a:lvl4pPr marL="79209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61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2016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419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823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2264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4383"/>
            <a:ext cx="5181600" cy="251309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4383"/>
            <a:ext cx="5181600" cy="251309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8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877"/>
            <a:ext cx="10515600" cy="7655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950"/>
            <a:ext cx="5157787" cy="47584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4033" indent="0">
              <a:buNone/>
              <a:defRPr sz="1155" b="1"/>
            </a:lvl2pPr>
            <a:lvl3pPr marL="528066" indent="0">
              <a:buNone/>
              <a:defRPr sz="1040" b="1"/>
            </a:lvl3pPr>
            <a:lvl4pPr marL="792099" indent="0">
              <a:buNone/>
              <a:defRPr sz="924" b="1"/>
            </a:lvl4pPr>
            <a:lvl5pPr marL="1056132" indent="0">
              <a:buNone/>
              <a:defRPr sz="924" b="1"/>
            </a:lvl5pPr>
            <a:lvl6pPr marL="1320165" indent="0">
              <a:buNone/>
              <a:defRPr sz="924" b="1"/>
            </a:lvl6pPr>
            <a:lvl7pPr marL="1584198" indent="0">
              <a:buNone/>
              <a:defRPr sz="924" b="1"/>
            </a:lvl7pPr>
            <a:lvl8pPr marL="1848231" indent="0">
              <a:buNone/>
              <a:defRPr sz="924" b="1"/>
            </a:lvl8pPr>
            <a:lvl9pPr marL="2112264" indent="0">
              <a:buNone/>
              <a:defRPr sz="92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797"/>
            <a:ext cx="5157787" cy="21280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950"/>
            <a:ext cx="5183188" cy="47584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4033" indent="0">
              <a:buNone/>
              <a:defRPr sz="1155" b="1"/>
            </a:lvl2pPr>
            <a:lvl3pPr marL="528066" indent="0">
              <a:buNone/>
              <a:defRPr sz="1040" b="1"/>
            </a:lvl3pPr>
            <a:lvl4pPr marL="792099" indent="0">
              <a:buNone/>
              <a:defRPr sz="924" b="1"/>
            </a:lvl4pPr>
            <a:lvl5pPr marL="1056132" indent="0">
              <a:buNone/>
              <a:defRPr sz="924" b="1"/>
            </a:lvl5pPr>
            <a:lvl6pPr marL="1320165" indent="0">
              <a:buNone/>
              <a:defRPr sz="924" b="1"/>
            </a:lvl6pPr>
            <a:lvl7pPr marL="1584198" indent="0">
              <a:buNone/>
              <a:defRPr sz="924" b="1"/>
            </a:lvl7pPr>
            <a:lvl8pPr marL="1848231" indent="0">
              <a:buNone/>
              <a:defRPr sz="924" b="1"/>
            </a:lvl8pPr>
            <a:lvl9pPr marL="2112264" indent="0">
              <a:buNone/>
              <a:defRPr sz="92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797"/>
            <a:ext cx="5183188" cy="21280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8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91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81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4054"/>
            <a:ext cx="3932237" cy="924190"/>
          </a:xfrm>
        </p:spPr>
        <p:txBody>
          <a:bodyPr anchor="b"/>
          <a:lstStyle>
            <a:lvl1pPr>
              <a:defRPr sz="184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284"/>
            <a:ext cx="6172200" cy="2814744"/>
          </a:xfrm>
        </p:spPr>
        <p:txBody>
          <a:bodyPr/>
          <a:lstStyle>
            <a:lvl1pPr>
              <a:defRPr sz="1848"/>
            </a:lvl1pPr>
            <a:lvl2pPr>
              <a:defRPr sz="1617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8244"/>
            <a:ext cx="3932237" cy="2201369"/>
          </a:xfrm>
        </p:spPr>
        <p:txBody>
          <a:bodyPr/>
          <a:lstStyle>
            <a:lvl1pPr marL="0" indent="0">
              <a:buNone/>
              <a:defRPr sz="924"/>
            </a:lvl1pPr>
            <a:lvl2pPr marL="264033" indent="0">
              <a:buNone/>
              <a:defRPr sz="809"/>
            </a:lvl2pPr>
            <a:lvl3pPr marL="528066" indent="0">
              <a:buNone/>
              <a:defRPr sz="693"/>
            </a:lvl3pPr>
            <a:lvl4pPr marL="792099" indent="0">
              <a:buNone/>
              <a:defRPr sz="578"/>
            </a:lvl4pPr>
            <a:lvl5pPr marL="1056132" indent="0">
              <a:buNone/>
              <a:defRPr sz="578"/>
            </a:lvl5pPr>
            <a:lvl6pPr marL="1320165" indent="0">
              <a:buNone/>
              <a:defRPr sz="578"/>
            </a:lvl6pPr>
            <a:lvl7pPr marL="1584198" indent="0">
              <a:buNone/>
              <a:defRPr sz="578"/>
            </a:lvl7pPr>
            <a:lvl8pPr marL="1848231" indent="0">
              <a:buNone/>
              <a:defRPr sz="578"/>
            </a:lvl8pPr>
            <a:lvl9pPr marL="2112264" indent="0">
              <a:buNone/>
              <a:defRPr sz="57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06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4054"/>
            <a:ext cx="3932237" cy="924190"/>
          </a:xfrm>
        </p:spPr>
        <p:txBody>
          <a:bodyPr anchor="b"/>
          <a:lstStyle>
            <a:lvl1pPr>
              <a:defRPr sz="184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284"/>
            <a:ext cx="6172200" cy="2814744"/>
          </a:xfrm>
        </p:spPr>
        <p:txBody>
          <a:bodyPr anchor="t"/>
          <a:lstStyle>
            <a:lvl1pPr marL="0" indent="0">
              <a:buNone/>
              <a:defRPr sz="1848"/>
            </a:lvl1pPr>
            <a:lvl2pPr marL="264033" indent="0">
              <a:buNone/>
              <a:defRPr sz="1617"/>
            </a:lvl2pPr>
            <a:lvl3pPr marL="528066" indent="0">
              <a:buNone/>
              <a:defRPr sz="1386"/>
            </a:lvl3pPr>
            <a:lvl4pPr marL="792099" indent="0">
              <a:buNone/>
              <a:defRPr sz="1155"/>
            </a:lvl4pPr>
            <a:lvl5pPr marL="1056132" indent="0">
              <a:buNone/>
              <a:defRPr sz="1155"/>
            </a:lvl5pPr>
            <a:lvl6pPr marL="1320165" indent="0">
              <a:buNone/>
              <a:defRPr sz="1155"/>
            </a:lvl6pPr>
            <a:lvl7pPr marL="1584198" indent="0">
              <a:buNone/>
              <a:defRPr sz="1155"/>
            </a:lvl7pPr>
            <a:lvl8pPr marL="1848231" indent="0">
              <a:buNone/>
              <a:defRPr sz="1155"/>
            </a:lvl8pPr>
            <a:lvl9pPr marL="2112264" indent="0">
              <a:buNone/>
              <a:defRPr sz="115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8244"/>
            <a:ext cx="3932237" cy="2201369"/>
          </a:xfrm>
        </p:spPr>
        <p:txBody>
          <a:bodyPr/>
          <a:lstStyle>
            <a:lvl1pPr marL="0" indent="0">
              <a:buNone/>
              <a:defRPr sz="924"/>
            </a:lvl1pPr>
            <a:lvl2pPr marL="264033" indent="0">
              <a:buNone/>
              <a:defRPr sz="809"/>
            </a:lvl2pPr>
            <a:lvl3pPr marL="528066" indent="0">
              <a:buNone/>
              <a:defRPr sz="693"/>
            </a:lvl3pPr>
            <a:lvl4pPr marL="792099" indent="0">
              <a:buNone/>
              <a:defRPr sz="578"/>
            </a:lvl4pPr>
            <a:lvl5pPr marL="1056132" indent="0">
              <a:buNone/>
              <a:defRPr sz="578"/>
            </a:lvl5pPr>
            <a:lvl6pPr marL="1320165" indent="0">
              <a:buNone/>
              <a:defRPr sz="578"/>
            </a:lvl6pPr>
            <a:lvl7pPr marL="1584198" indent="0">
              <a:buNone/>
              <a:defRPr sz="578"/>
            </a:lvl7pPr>
            <a:lvl8pPr marL="1848231" indent="0">
              <a:buNone/>
              <a:defRPr sz="578"/>
            </a:lvl8pPr>
            <a:lvl9pPr marL="2112264" indent="0">
              <a:buNone/>
              <a:defRPr sz="57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3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877"/>
            <a:ext cx="10515600" cy="76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4383"/>
            <a:ext cx="10515600" cy="251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71087"/>
            <a:ext cx="27432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EA39-3341-441D-B2AA-609BD057C6A2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71087"/>
            <a:ext cx="41148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71087"/>
            <a:ext cx="27432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B264-D6C4-4253-9C8B-D9692D452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72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8066" rtl="0" eaLnBrk="1" latinLnBrk="0" hangingPunct="1">
        <a:lnSpc>
          <a:spcPct val="90000"/>
        </a:lnSpc>
        <a:spcBef>
          <a:spcPct val="0"/>
        </a:spcBef>
        <a:buNone/>
        <a:defRPr sz="25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017" indent="-132017" algn="l" defTabSz="528066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1617" kern="1200">
          <a:solidFill>
            <a:schemeClr val="tx1"/>
          </a:solidFill>
          <a:latin typeface="+mn-lt"/>
          <a:ea typeface="+mn-ea"/>
          <a:cs typeface="+mn-cs"/>
        </a:defRPr>
      </a:lvl1pPr>
      <a:lvl2pPr marL="396050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60083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4116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188149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452182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716215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980248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244281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1pPr>
      <a:lvl2pPr marL="264033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528066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056132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584198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848231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112264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98600" y="1129506"/>
            <a:ext cx="1511300" cy="673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5" name="Rechteck 4"/>
          <p:cNvSpPr/>
          <p:nvPr/>
        </p:nvSpPr>
        <p:spPr>
          <a:xfrm>
            <a:off x="8229600" y="1129506"/>
            <a:ext cx="1511300" cy="673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6" name="Raute 5"/>
          <p:cNvSpPr/>
          <p:nvPr/>
        </p:nvSpPr>
        <p:spPr>
          <a:xfrm>
            <a:off x="4565650" y="913606"/>
            <a:ext cx="2108200" cy="110490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attends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aute 6"/>
          <p:cNvSpPr/>
          <p:nvPr/>
        </p:nvSpPr>
        <p:spPr>
          <a:xfrm>
            <a:off x="7931150" y="2539206"/>
            <a:ext cx="2108200" cy="110490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requires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Flussdiagramm: Grenzstelle 9"/>
          <p:cNvSpPr/>
          <p:nvPr/>
        </p:nvSpPr>
        <p:spPr>
          <a:xfrm>
            <a:off x="368300" y="443706"/>
            <a:ext cx="113030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Flussdiagramm: Grenzstelle 10"/>
          <p:cNvSpPr/>
          <p:nvPr/>
        </p:nvSpPr>
        <p:spPr>
          <a:xfrm>
            <a:off x="1587500" y="443706"/>
            <a:ext cx="113030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DOB</a:t>
            </a:r>
          </a:p>
        </p:txBody>
      </p:sp>
      <p:sp>
        <p:nvSpPr>
          <p:cNvPr id="12" name="Flussdiagramm: Grenzstelle 11"/>
          <p:cNvSpPr/>
          <p:nvPr/>
        </p:nvSpPr>
        <p:spPr>
          <a:xfrm>
            <a:off x="2806700" y="443706"/>
            <a:ext cx="113030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13" name="Flussdiagramm: Grenzstelle 12"/>
          <p:cNvSpPr/>
          <p:nvPr/>
        </p:nvSpPr>
        <p:spPr>
          <a:xfrm>
            <a:off x="1206500" y="2304256"/>
            <a:ext cx="209550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ImmatriculationNr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Flussdiagramm: Grenzstelle 13"/>
          <p:cNvSpPr/>
          <p:nvPr/>
        </p:nvSpPr>
        <p:spPr>
          <a:xfrm>
            <a:off x="6800850" y="443706"/>
            <a:ext cx="113030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Subject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Flussdiagramm: Grenzstelle 14"/>
          <p:cNvSpPr/>
          <p:nvPr/>
        </p:nvSpPr>
        <p:spPr>
          <a:xfrm>
            <a:off x="8058150" y="443706"/>
            <a:ext cx="137795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6" name="Flussdiagramm: Grenzstelle 15"/>
          <p:cNvSpPr/>
          <p:nvPr/>
        </p:nvSpPr>
        <p:spPr>
          <a:xfrm>
            <a:off x="9563100" y="431006"/>
            <a:ext cx="217170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LearningObjectives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Flussdiagramm: Grenzstelle 16"/>
          <p:cNvSpPr/>
          <p:nvPr/>
        </p:nvSpPr>
        <p:spPr>
          <a:xfrm>
            <a:off x="3746500" y="2316956"/>
            <a:ext cx="119380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Semester</a:t>
            </a:r>
          </a:p>
        </p:txBody>
      </p:sp>
      <p:sp>
        <p:nvSpPr>
          <p:cNvPr id="18" name="Flussdiagramm: Grenzstelle 17"/>
          <p:cNvSpPr/>
          <p:nvPr/>
        </p:nvSpPr>
        <p:spPr>
          <a:xfrm>
            <a:off x="5022850" y="2316956"/>
            <a:ext cx="119380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Attempt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lussdiagramm: Grenzstelle 18"/>
          <p:cNvSpPr/>
          <p:nvPr/>
        </p:nvSpPr>
        <p:spPr>
          <a:xfrm>
            <a:off x="6299200" y="2316956"/>
            <a:ext cx="119380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Grade</a:t>
            </a:r>
          </a:p>
        </p:txBody>
      </p:sp>
      <p:sp>
        <p:nvSpPr>
          <p:cNvPr id="20" name="Flussdiagramm: Grenzstelle 19"/>
          <p:cNvSpPr/>
          <p:nvPr/>
        </p:nvSpPr>
        <p:spPr>
          <a:xfrm>
            <a:off x="9975850" y="1129506"/>
            <a:ext cx="147320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CreditPoints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Flussdiagramm: Grenzstelle 20"/>
          <p:cNvSpPr/>
          <p:nvPr/>
        </p:nvSpPr>
        <p:spPr>
          <a:xfrm>
            <a:off x="9975850" y="1834356"/>
            <a:ext cx="1473200" cy="469900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CourseNr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/>
          <p:cNvCxnSpPr>
            <a:stCxn id="4" idx="3"/>
            <a:endCxn id="6" idx="1"/>
          </p:cNvCxnSpPr>
          <p:nvPr/>
        </p:nvCxnSpPr>
        <p:spPr>
          <a:xfrm>
            <a:off x="3009900" y="1466056"/>
            <a:ext cx="15557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6" idx="3"/>
            <a:endCxn id="5" idx="1"/>
          </p:cNvCxnSpPr>
          <p:nvPr/>
        </p:nvCxnSpPr>
        <p:spPr>
          <a:xfrm>
            <a:off x="6673850" y="1466056"/>
            <a:ext cx="15557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0" idx="2"/>
            <a:endCxn id="4" idx="0"/>
          </p:cNvCxnSpPr>
          <p:nvPr/>
        </p:nvCxnSpPr>
        <p:spPr>
          <a:xfrm>
            <a:off x="933450" y="913606"/>
            <a:ext cx="13208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1" idx="2"/>
            <a:endCxn id="4" idx="0"/>
          </p:cNvCxnSpPr>
          <p:nvPr/>
        </p:nvCxnSpPr>
        <p:spPr>
          <a:xfrm>
            <a:off x="2152650" y="913606"/>
            <a:ext cx="1016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2" idx="2"/>
            <a:endCxn id="4" idx="0"/>
          </p:cNvCxnSpPr>
          <p:nvPr/>
        </p:nvCxnSpPr>
        <p:spPr>
          <a:xfrm flipH="1">
            <a:off x="2254250" y="913606"/>
            <a:ext cx="11176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4" idx="2"/>
            <a:endCxn id="5" idx="0"/>
          </p:cNvCxnSpPr>
          <p:nvPr/>
        </p:nvCxnSpPr>
        <p:spPr>
          <a:xfrm>
            <a:off x="7366000" y="913606"/>
            <a:ext cx="161925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5" idx="2"/>
            <a:endCxn id="5" idx="0"/>
          </p:cNvCxnSpPr>
          <p:nvPr/>
        </p:nvCxnSpPr>
        <p:spPr>
          <a:xfrm>
            <a:off x="8747128" y="913606"/>
            <a:ext cx="238125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6" idx="2"/>
            <a:endCxn id="5" idx="0"/>
          </p:cNvCxnSpPr>
          <p:nvPr/>
        </p:nvCxnSpPr>
        <p:spPr>
          <a:xfrm flipH="1">
            <a:off x="8985250" y="900906"/>
            <a:ext cx="16637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20" idx="1"/>
            <a:endCxn id="5" idx="3"/>
          </p:cNvCxnSpPr>
          <p:nvPr/>
        </p:nvCxnSpPr>
        <p:spPr>
          <a:xfrm flipH="1">
            <a:off x="9740900" y="1364456"/>
            <a:ext cx="234950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21" idx="1"/>
            <a:endCxn id="5" idx="3"/>
          </p:cNvCxnSpPr>
          <p:nvPr/>
        </p:nvCxnSpPr>
        <p:spPr>
          <a:xfrm flipH="1" flipV="1">
            <a:off x="9740900" y="1466056"/>
            <a:ext cx="234950" cy="603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5" idx="2"/>
            <a:endCxn id="7" idx="1"/>
          </p:cNvCxnSpPr>
          <p:nvPr/>
        </p:nvCxnSpPr>
        <p:spPr>
          <a:xfrm flipH="1">
            <a:off x="7931150" y="1802606"/>
            <a:ext cx="1054100" cy="128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7" idx="3"/>
            <a:endCxn id="5" idx="2"/>
          </p:cNvCxnSpPr>
          <p:nvPr/>
        </p:nvCxnSpPr>
        <p:spPr>
          <a:xfrm flipH="1" flipV="1">
            <a:off x="8985250" y="1802606"/>
            <a:ext cx="1054100" cy="128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17" idx="0"/>
            <a:endCxn id="6" idx="2"/>
          </p:cNvCxnSpPr>
          <p:nvPr/>
        </p:nvCxnSpPr>
        <p:spPr>
          <a:xfrm flipV="1">
            <a:off x="4343400" y="2018506"/>
            <a:ext cx="1276350" cy="29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18" idx="0"/>
            <a:endCxn id="6" idx="2"/>
          </p:cNvCxnSpPr>
          <p:nvPr/>
        </p:nvCxnSpPr>
        <p:spPr>
          <a:xfrm flipV="1">
            <a:off x="5619750" y="2018506"/>
            <a:ext cx="0" cy="29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19" idx="0"/>
            <a:endCxn id="6" idx="2"/>
          </p:cNvCxnSpPr>
          <p:nvPr/>
        </p:nvCxnSpPr>
        <p:spPr>
          <a:xfrm flipH="1" flipV="1">
            <a:off x="5619750" y="2018506"/>
            <a:ext cx="1276350" cy="29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3" idx="0"/>
            <a:endCxn id="4" idx="2"/>
          </p:cNvCxnSpPr>
          <p:nvPr/>
        </p:nvCxnSpPr>
        <p:spPr>
          <a:xfrm flipV="1">
            <a:off x="2254250" y="1802606"/>
            <a:ext cx="0" cy="501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086225" y="109620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6648450" y="112950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9512300" y="223019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8147050" y="219321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8965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Hulin</dc:creator>
  <cp:lastModifiedBy>Martin Hulin</cp:lastModifiedBy>
  <cp:revision>4</cp:revision>
  <dcterms:created xsi:type="dcterms:W3CDTF">2015-09-30T19:56:43Z</dcterms:created>
  <dcterms:modified xsi:type="dcterms:W3CDTF">2015-09-30T20:11:29Z</dcterms:modified>
</cp:coreProperties>
</file>