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01fda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01fda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c1f875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c1f875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integers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in 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files touched during the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cursor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c1f8759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c1f8759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diamond: Composition association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Arrow: </a:t>
            </a:r>
            <a:r>
              <a:rPr lang="en"/>
              <a:t>Dependency</a:t>
            </a:r>
            <a:r>
              <a:rPr lang="en"/>
              <a:t> association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01fda3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01fda3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01fda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01fda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c1f875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c1f875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01fda36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01fda36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Mid-semester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By: Mark Biegel, Tim Yingling, Jenna Pasternak, Scott Boyd, Clement Onoja, Biruk, Yimer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575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040" y="1022701"/>
            <a:ext cx="2741136" cy="12977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21000" y="1486800"/>
            <a:ext cx="5485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Used sqlite3 in python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Created File and Database classes for use in the back-end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Files are just containers that hold information received from VirusTotal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Database class has two functions: search and store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Still need to create tables in order to hold multiple engines and their results for each file hash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800" y="611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ER Diagram</a:t>
            </a:r>
            <a:endParaRPr sz="284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3213" l="0" r="9559" t="0"/>
          <a:stretch/>
        </p:blipFill>
        <p:spPr>
          <a:xfrm>
            <a:off x="2202200" y="1234975"/>
            <a:ext cx="4739575" cy="38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8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Class Diagram</a:t>
            </a:r>
            <a:endParaRPr sz="284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2977" l="14927" r="10915" t="2504"/>
          <a:stretch/>
        </p:blipFill>
        <p:spPr>
          <a:xfrm>
            <a:off x="2594925" y="1196150"/>
            <a:ext cx="3954158" cy="377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800" y="575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350" y="1423625"/>
            <a:ext cx="2158525" cy="27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713350" y="1524000"/>
            <a:ext cx="452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Flask since we practiced with it in the homework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can input the hash in the following formats: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MD5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SHA256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SHA1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SSDEEP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VirusTotal gets the following information: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vendors that flagged it as malicious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Size of Hash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589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650" y="1966525"/>
            <a:ext cx="3071175" cy="17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13350" y="1524000"/>
            <a:ext cx="527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Bootstrap Framework with CSS for its easy implementation.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Currently have 3 pages: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Homepage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Malicious Hash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Clean Hash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13350" y="3258750"/>
            <a:ext cx="507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Future Plans: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“About” and “Documentation” Pages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more information about the hash to display to user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