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1F5F-0EBD-5847-B3AF-1634E83EBDD2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2D76-1A32-0747-B162-2C35ED87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2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1F5F-0EBD-5847-B3AF-1634E83EBDD2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2D76-1A32-0747-B162-2C35ED87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8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1F5F-0EBD-5847-B3AF-1634E83EBDD2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2D76-1A32-0747-B162-2C35ED87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2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1F5F-0EBD-5847-B3AF-1634E83EBDD2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2D76-1A32-0747-B162-2C35ED87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8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1F5F-0EBD-5847-B3AF-1634E83EBDD2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2D76-1A32-0747-B162-2C35ED87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7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1F5F-0EBD-5847-B3AF-1634E83EBDD2}" type="datetimeFigureOut">
              <a:rPr lang="en-US" smtClean="0"/>
              <a:t>8/3/16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2D76-1A32-0747-B162-2C35ED87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1F5F-0EBD-5847-B3AF-1634E83EBDD2}" type="datetimeFigureOut">
              <a:rPr lang="en-US" smtClean="0"/>
              <a:t>8/3/16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2D76-1A32-0747-B162-2C35ED87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5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1F5F-0EBD-5847-B3AF-1634E83EBDD2}" type="datetimeFigureOut">
              <a:rPr lang="en-US" smtClean="0"/>
              <a:t>8/3/16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2D76-1A32-0747-B162-2C35ED87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8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1F5F-0EBD-5847-B3AF-1634E83EBDD2}" type="datetimeFigureOut">
              <a:rPr lang="en-US" smtClean="0"/>
              <a:t>8/3/16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2D76-1A32-0747-B162-2C35ED87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1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1F5F-0EBD-5847-B3AF-1634E83EBDD2}" type="datetimeFigureOut">
              <a:rPr lang="en-US" smtClean="0"/>
              <a:t>8/3/16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2D76-1A32-0747-B162-2C35ED87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4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1F5F-0EBD-5847-B3AF-1634E83EBDD2}" type="datetimeFigureOut">
              <a:rPr lang="en-US" smtClean="0"/>
              <a:t>8/3/16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82D76-1A32-0747-B162-2C35ED87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71F5F-0EBD-5847-B3AF-1634E83EBDD2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82D76-1A32-0747-B162-2C35ED87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0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3"/>
                </a:solidFill>
                <a:latin typeface="Apple Chancery"/>
                <a:cs typeface="Apple Chancery"/>
              </a:rPr>
              <a:t>Personal Finance Twitter Bot</a:t>
            </a:r>
            <a:endParaRPr lang="en-US" i="1" dirty="0">
              <a:solidFill>
                <a:schemeClr val="accent3"/>
              </a:solidFill>
              <a:latin typeface="Apple Chancery"/>
              <a:cs typeface="Apple Chancery"/>
            </a:endParaRPr>
          </a:p>
        </p:txBody>
      </p:sp>
      <p:pic>
        <p:nvPicPr>
          <p:cNvPr id="5" name="Picture 4" descr="Screen Shot 2016-08-03 at 10.18.5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000" y="1803400"/>
            <a:ext cx="7620000" cy="3251200"/>
          </a:xfrm>
          <a:prstGeom prst="rect">
            <a:avLst/>
          </a:prstGeom>
        </p:spPr>
      </p:pic>
      <p:pic>
        <p:nvPicPr>
          <p:cNvPr id="6" name="Picture 5" descr="Screen Shot 2016-08-03 at 10.21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777" y="3086217"/>
            <a:ext cx="1080911" cy="112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41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Personal Finance Twitter Bot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Finance Twitter Bot</dc:title>
  <dc:creator>Matthew</dc:creator>
  <cp:lastModifiedBy>Matthew</cp:lastModifiedBy>
  <cp:revision>1</cp:revision>
  <dcterms:created xsi:type="dcterms:W3CDTF">2016-08-03T20:19:14Z</dcterms:created>
  <dcterms:modified xsi:type="dcterms:W3CDTF">2016-08-03T20:25:52Z</dcterms:modified>
</cp:coreProperties>
</file>