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8.xml" /><Relationship Id="rId7" Type="http://schemas.openxmlformats.org/officeDocument/2006/relationships/slide" Target="slide10.xml" /><Relationship Id="rId8" Type="http://schemas.openxmlformats.org/officeDocument/2006/relationships/slide" Target="slide1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Name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Monika</a:t>
            </a:r>
            <a:r>
              <a:rPr/>
              <a:t> </a:t>
            </a:r>
            <a:r>
              <a:rPr/>
              <a:t>Bihan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Spring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DataCamp</a:t>
            </a:r>
          </a:p>
          <a:p>
            <a:pPr lvl="1"/>
            <a:r>
              <a:rPr/>
              <a:t>Prof Martin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Words can have different spelling but same sounds</a:t>
            </a:r>
          </a:p>
          <a:p>
            <a:pPr lvl="1"/>
            <a:r>
              <a:rPr>
                <a:hlinkClick r:id="rId3" action="ppaction://hlinksldjump"/>
              </a:rPr>
              <a:t>Read author names on Children’s Picture Books and get their gender</a:t>
            </a:r>
          </a:p>
          <a:p>
            <a:pPr lvl="1"/>
            <a:r>
              <a:rPr>
                <a:hlinkClick r:id="rId4" action="ppaction://hlinksldjump"/>
              </a:rPr>
              <a:t>Analyze author gender distribution over time</a:t>
            </a:r>
          </a:p>
          <a:p>
            <a:pPr lvl="1"/>
            <a:r>
              <a:rPr>
                <a:hlinkClick r:id="rId5" action="ppaction://hlinksldjump"/>
              </a:rPr>
              <a:t>Explore unknown gender trend assuming them as foreign authors whose name not in the social security dataset</a:t>
            </a:r>
          </a:p>
          <a:p>
            <a:pPr lvl="1"/>
            <a:r>
              <a:rPr>
                <a:hlinkClick r:id="rId6" action="ppaction://hlinksldjump"/>
              </a:rPr>
              <a:t>Explore the distribution of female and male authors over time as grouped bar chart</a:t>
            </a:r>
          </a:p>
          <a:p>
            <a:pPr lvl="1"/>
            <a:r>
              <a:rPr>
                <a:hlinkClick r:id="rId7" action="ppaction://hlinksldjump"/>
              </a:rPr>
              <a:t>Thanks</a:t>
            </a:r>
          </a:p>
          <a:p>
            <a:pPr lvl="1"/>
            <a:r>
              <a:rPr>
                <a:hlinkClick r:id="rId8" action="ppaction://hlinksldjump"/>
              </a:rPr>
              <a:t>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Words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spelling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Monica Monika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fuzzy module</a:t>
            </a:r>
            <a:r>
              <a:rPr/>
              <a:t> with </a:t>
            </a:r>
            <a:r>
              <a:rPr sz="1800">
                <a:latin typeface="Courier"/>
              </a:rPr>
              <a:t>nysiis</a:t>
            </a:r>
            <a:r>
              <a:rPr/>
              <a:t> method</a:t>
            </a:r>
          </a:p>
          <a:p>
            <a:pPr lvl="1"/>
            <a:r>
              <a:rPr/>
              <a:t>Takes a string and outputs a phonetic (that is, sound) version of that string - </a:t>
            </a:r>
            <a:r>
              <a:rPr sz="1800">
                <a:latin typeface="Courier"/>
              </a:rPr>
              <a:t>fuzzy.nysiis('color')</a:t>
            </a:r>
            <a:r>
              <a:rPr/>
              <a:t> and </a:t>
            </a:r>
            <a:r>
              <a:rPr sz="1800">
                <a:latin typeface="Courier"/>
              </a:rPr>
              <a:t>fuzzy.nysiis('colour')</a:t>
            </a:r>
            <a:r>
              <a:rPr/>
              <a:t> both sound as </a:t>
            </a:r>
            <a:r>
              <a:rPr b="1"/>
              <a:t>CALAR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</a:t>
            </a:r>
            <a:r>
              <a:rPr sz="1800">
                <a:latin typeface="Courier"/>
              </a:rPr>
              <a:t>panda</a:t>
            </a:r>
            <a:r>
              <a:rPr/>
              <a:t> module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Extract first name of author from file and append it to the dataframe</a:t>
            </a:r>
          </a:p>
          <a:p>
            <a:pPr lvl="2"/>
            <a:r>
              <a:rPr/>
              <a:t>Reading in datasets/nytkids_yearly.csv, which is semicolon delimited.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author_df = pd.read_csv('datasets/nytkids_yearly.csv', sep=';')</a:t>
            </a:r>
          </a:p>
          <a:p>
            <a:pPr lvl="2"/>
            <a:r>
              <a:rPr/>
              <a:t>Looping through author_df[] to extract the authors first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first_name = []
for name in author_df['Author']:
        first_name.append(name.split(' ')[0])</a:t>
            </a:r>
          </a:p>
          <a:p>
            <a:pPr lvl="2"/>
            <a:r>
              <a:rPr/>
              <a:t>Adding first_name as a column to author_df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author_df['first_name'] = first_name</a:t>
            </a:r>
          </a:p>
          <a:p>
            <a:pPr lvl="2"/>
            <a:r>
              <a:rPr/>
              <a:t>First few lines of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  Year    Book Title  Author  Besteller this year first_name
     0 2017    DRAGONS LOVE TACOS  Adam Rubin  49  Adam
     1 2017    THE WONDERFUL THINGS YOU WILL BE    Emily Winfield Martin   48  Emily
     2 2017    THE DAY THE CRAYONS QUIT    Drew Daywalt    44  Drew
     3 2017    ROSIE REVERE, ENGINEER  Andrea Beaty    38  Andrea
     4 2017    ADA TWIST, SCIENTIST    Andrea Beaty    28  Andrea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Get the phenotic sounds on the first name of author list</a:t>
            </a:r>
          </a:p>
          <a:p>
            <a:pPr lvl="2"/>
            <a:r>
              <a:rPr/>
              <a:t>Importing numpy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</a:p>
          <a:p>
            <a:pPr lvl="2"/>
            <a:r>
              <a:rPr/>
              <a:t>Looping through author’s first names to create the nysiis (fuzzy) equivalent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nysiis_name = []
for first in author_df['first_name']:
        nysiis_name.append(fuzzy.nysiis(first))</a:t>
            </a:r>
          </a:p>
          <a:p>
            <a:pPr lvl="2"/>
            <a:r>
              <a:rPr/>
              <a:t>Adding nysiis_name as a column to author_df</a:t>
            </a:r>
          </a:p>
          <a:p>
            <a:pPr lvl="2">
              <a:buNone/>
            </a:pPr>
            <a:r>
              <a:rPr/>
              <a:t>author_df[] = nysiis_name</a:t>
            </a:r>
          </a:p>
          <a:p>
            <a:pPr lvl="2"/>
            <a:r>
              <a:rPr/>
              <a:t>First few lines of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  Year    Book Title  Author  Besteller this year first_name  nysiis_name
     0 2017    DRAGONS LOVE TACOS  Adam Rubin  49  Adam    ADAN
     1 2017    THE WONDERFUL THINGS YOU WILL BE    Emily Winfield Martin   48  Emily   ENALY
     2 2017    THE DAY THE CRAYONS QUIT    Drew Daywalt    44  Drew    DR
     3 2017    ROSIE REVERE, ENGINEER  Andrea Beaty    38  Andrea  ANDR
     4 2017    ADA TWIST, SCIENTIST    Andrea Beaty    28  Andrea  ANDR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Extract the gender information from Social Security Administartion baby name data</a:t>
            </a:r>
          </a:p>
          <a:p>
            <a:pPr lvl="2"/>
            <a:r>
              <a:rPr/>
              <a:t>Reading in datasets/babynames_nysiis.csv, which is semicolon delimited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babies_df = pd.read_csv('datasets/babynames_nysiis.csv', sep=';')</a:t>
            </a:r>
          </a:p>
          <a:p>
            <a:pPr lvl="2"/>
            <a:r>
              <a:rPr/>
              <a:t>Looping through babies_df to and filling up 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gender = []
num = 0
for name in babies_df['babynysiis']:
        if(babies_df.at[num,'perc_female']&gt;babies_df.at[num,'perc_male']):
                gender.append('F')
        elif(babies_df.at[num,'perc_female']&lt;babies_df.at[num,'perc_male']):
                gender.append('M')
        else:
                gender.append('N')
        num = num+1</a:t>
            </a:r>
          </a:p>
          <a:p>
            <a:pPr lvl="2"/>
            <a:r>
              <a:rPr/>
              <a:t>Adding a gender column to babies_df</a:t>
            </a:r>
          </a:p>
          <a:p>
            <a:pPr lvl="2">
              <a:buNone/>
            </a:pPr>
            <a:r>
              <a:rPr/>
              <a:t>babies_df[] = gender</a:t>
            </a:r>
          </a:p>
          <a:p>
            <a:pPr lvl="2"/>
            <a:r>
              <a:rPr/>
              <a:t>It has information on the percentage of times the name appeared as a female name and the percentage of times it appeared as a male name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Match the baby names to the author first names and get the author gender</a:t>
            </a:r>
          </a:p>
          <a:p>
            <a:pPr lvl="2"/>
            <a:r>
              <a:rPr/>
              <a:t>This function returns the location of an element in a_list. Where an item does not exist, it returns -1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def locate_in_list(a_list, element):
loc_of_name = a_list.index(element) if element in a_list else -1
return(loc_of_name)</a:t>
            </a:r>
          </a:p>
          <a:p>
            <a:pPr lvl="2"/>
            <a:r>
              <a:rPr/>
              <a:t>Looping through author_df[] and appending the gender of each. Author to author_gender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author_gender = []
for name in author_df['nysiis_name']:
        index_loc = locate_in_list(babies_df['babynysiis'].tolist(), name)
        if(index_loc == -1):
                gender = 'Unknown'
        else:
                gender = babies_df.at[index_loc, 'gender']
        author_gender.append(gender)</a:t>
            </a:r>
          </a:p>
          <a:p>
            <a:pPr lvl="2"/>
            <a:r>
              <a:rPr/>
              <a:t>Adding author_gender to the author_df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author_df['author_gender'] = author_gender</a:t>
            </a:r>
          </a:p>
          <a:p>
            <a:pPr lvl="2"/>
            <a:r>
              <a:rPr/>
              <a:t>Counting the author’s genders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author_df['author_gender'].value_counts()
F          395
M          191
Unknown      9
N            8</a:t>
            </a:r>
          </a:p>
          <a:p>
            <a:pPr lvl="3"/>
            <a:r>
              <a:rPr/>
              <a:t>Based on the counts we have more female authors on the New York Times best seller’s list than male authors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 number of male and female authors per year</a:t>
            </a:r>
          </a:p>
          <a:p>
            <a:pPr lvl="1"/>
            <a:r>
              <a:rPr/>
              <a:t>Examine the changes over time</a:t>
            </a:r>
          </a:p>
          <a:p>
            <a:pPr lvl="1"/>
            <a:r>
              <a:rPr/>
              <a:t>Creating a list of unique years, sorted in ascending order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years = list(author_df['Year'].unique())
 years.sort(key=int)</a:t>
            </a:r>
          </a:p>
          <a:p>
            <a:pPr lvl="1"/>
            <a:r>
              <a:rPr/>
              <a:t>Initializing lists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males_by_yr = []
 females_by_yr = []
 unknown_by_yr = []</a:t>
            </a:r>
          </a:p>
          <a:p>
            <a:pPr lvl="1"/>
            <a:r>
              <a:rPr/>
              <a:t>Looping through years to find the number of male, female and unknown authors per year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for year in years:
         males_by_yr.append(len(author_df.loc[(author_df['Year'] == year) &amp; (author_df['author_gender'] == 'M')]))
         females_by_yr.append(len(author_df.loc[(author_df['Year'] == year) &amp; (author_df['author_gender'] == 'F')]))
         unknown_by_yr.append(len(author_df.loc[(author_df['Year'] == year) &amp; (author_df['author_gender'] == 'Unknown')]))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Importing matplotlib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matplotlib.pyplot as plt</a:t>
            </a:r>
          </a:p>
          <a:p>
            <a:pPr lvl="1"/>
            <a:r>
              <a:rPr/>
              <a:t>This makes plots appear in the notebook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%matplotlib inline</a:t>
            </a:r>
          </a:p>
          <a:p>
            <a:pPr lvl="1"/>
            <a:r>
              <a:rPr/>
              <a:t>Plotting the bar chart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fig = plt.figure()
plt.bar(years,unknown_by_yr)</a:t>
            </a:r>
          </a:p>
          <a:p>
            <a:pPr lvl="1"/>
            <a:r>
              <a:rPr/>
              <a:t>[OPTIONAL] - Setting a title, and axes label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fig.suptitle('Unknown author by year')
plt.show()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bihan/biof309_spring2018_project1/tree/master/Name_Game__Gender_Prediction_using_Sound/img/year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Creating a new list, where 0.25 is added to each year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years_shifted = [year + 0.25 for year in years]</a:t>
            </a:r>
          </a:p>
          <a:p>
            <a:pPr lvl="1"/>
            <a:r>
              <a:rPr/>
              <a:t>Plotting males_by_yr by year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plt.bar(years, males_by_yr, width=.25, color='lightblue')</a:t>
            </a:r>
          </a:p>
          <a:p>
            <a:pPr lvl="1"/>
            <a:r>
              <a:rPr/>
              <a:t>Plotting females_by_yr by years_shifted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plt.bar(years_shifted, females_by_yr, width=.25, color='pink')</a:t>
            </a:r>
          </a:p>
          <a:p>
            <a:pPr lvl="1"/>
            <a:r>
              <a:rPr/>
              <a:t>[OPTIONAL] - Adding relevant Axes labels and Chart Title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plt.xlabel = 'Years'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bihan/biof309_spring2018_project1/tree/master/Name_Game__Gender_Prediction_using_Sound/img/grouped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Game Gender Prediction using Sound</dc:title>
  <dc:creator>Monika Bihan</dc:creator>
  <cp:keywords/>
  <dcterms:created xsi:type="dcterms:W3CDTF">2018-04-30T03:31:48Z</dcterms:created>
  <dcterms:modified xsi:type="dcterms:W3CDTF">2018-04-30T03:31:48Z</dcterms:modified>
</cp:coreProperties>
</file>