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478" r:id="rId2"/>
    <p:sldId id="483" r:id="rId3"/>
    <p:sldId id="484" r:id="rId4"/>
    <p:sldId id="485" r:id="rId5"/>
    <p:sldId id="486" r:id="rId6"/>
    <p:sldId id="48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5F2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23"/>
    <p:restoredTop sz="92810" autoAdjust="0"/>
  </p:normalViewPr>
  <p:slideViewPr>
    <p:cSldViewPr snapToGrid="0" snapToObjects="1">
      <p:cViewPr>
        <p:scale>
          <a:sx n="88" d="100"/>
          <a:sy n="88" d="100"/>
        </p:scale>
        <p:origin x="66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A919D-2684-5748-A766-600734CEDB3D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FF08C-8D4E-BC4A-8423-5DC64CF9DB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08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A4D4D9E-AA08-C1A6-90C0-77678F5796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791200" y="6473709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99D562B-0392-2D91-8FD0-62CAF8DF0479}"/>
              </a:ext>
            </a:extLst>
          </p:cNvPr>
          <p:cNvSpPr txBox="1">
            <a:spLocks/>
          </p:cNvSpPr>
          <p:nvPr userDrawn="1"/>
        </p:nvSpPr>
        <p:spPr>
          <a:xfrm>
            <a:off x="5791200" y="6473709"/>
            <a:ext cx="609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rtlCol="0" anchor="b" anchorCtr="0">
            <a:no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93DD440-F695-C5F8-30F9-447F25C9E4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4748" y="2034903"/>
            <a:ext cx="5392738" cy="3876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EC913BBE-E5C3-2995-A46C-CAEE4E8BFC0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64268" y="2034902"/>
            <a:ext cx="5392738" cy="3876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3EA6B81-4227-551A-C674-1F9AC73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8" y="129148"/>
            <a:ext cx="11235117" cy="465699"/>
          </a:xfrm>
        </p:spPr>
        <p:txBody>
          <a:bodyPr>
            <a:normAutofit/>
          </a:bodyPr>
          <a:lstStyle>
            <a:lvl1pPr>
              <a:defRPr sz="2600" b="1">
                <a:solidFill>
                  <a:srgbClr val="BC5F2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5A2C847-48BF-F022-6099-D41EA8AD84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2275" y="588963"/>
            <a:ext cx="11234738" cy="565386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B0C0EEA-94E5-D030-6359-F7968F6ED3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2275" y="1443132"/>
            <a:ext cx="5392738" cy="565386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5DD450E-1334-CA8E-18BA-A28291266B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64275" y="1464921"/>
            <a:ext cx="5392738" cy="565386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62292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49E58-BC3C-3C4F-A28F-29355985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6C250-CA5E-9840-95CD-163E2D91E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F0995-6561-2147-9BC3-D095CA90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4ADC3-6525-C646-9A92-0C6DDE921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BE8A9-768C-764C-95D6-55678529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7012-462E-CC41-B6A9-D386C58F7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9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04C9-600C-6D4D-B9EC-C65623ECA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0CD2E-AACE-EE46-9E68-344D31D5F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FAD6C-17FD-C041-BF96-3475F65D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85F09-6FB2-AD47-A8A6-CD822CBD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40AEF-450A-644A-9774-E42FAFFE5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7012-462E-CC41-B6A9-D386C58F7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99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0D10-68E1-4A42-9D3C-BD663A99E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85214-5F5C-BF4F-9CD2-634DA70AD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742D5-3DBC-D24B-A7A6-8546436AA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30008-DEE6-C44D-8316-4272A20A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56469-CFA3-8247-AF57-B048CB4AE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C9647-09BA-DD46-940B-287A43C4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7012-462E-CC41-B6A9-D386C58F7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8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94FC-4F9B-614D-8350-55EA45D9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9D3CF-C64A-6047-8407-9E04BFD2A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3A865-E1A7-014C-9CBC-03374230B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150B5C-76EB-9043-935B-AFC881330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3905E-4285-5F49-B389-7F1813894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BCBF3-2D44-F843-8E71-E434BB6C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12739-0D74-9E48-B6B4-C2D48996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6941DE-CAFE-7743-AD8B-D0E81B6E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7012-462E-CC41-B6A9-D386C58F7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89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F4B2-4ED5-3248-8C6D-C0D83C16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1365FE-5E66-2E47-8C76-70699D2D9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FC6EF-3C03-494C-93FB-0D85D43A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AF880-F1D8-1640-94C4-222E41D1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7012-462E-CC41-B6A9-D386C58F7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50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86B4A-9622-4F40-B3B8-3EA3E718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297E7-3DB2-8949-998A-406FD44E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848D3-C399-DA47-AC61-B37374C3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7012-462E-CC41-B6A9-D386C58F7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86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64B6-AAAF-A148-8E4C-1BE23A61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EA00-2B33-0042-8DCA-4DF7166EA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732AE-E428-BA4D-888A-AF956E31A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F08E4-5F57-034C-900D-C7D35521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6D2FE-7E26-434A-9D5B-75E34C441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C3CB5-74FF-C84D-AEE6-89CC3265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7012-462E-CC41-B6A9-D386C58F7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60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C98F-B0FD-794A-A184-F3FCC4D5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03C0F9-9EB8-BB48-BBFE-E0EDF6BF7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D3FF8-F77E-6348-89C3-222CDA28B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31F59-C32C-D04C-A511-9D201058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51AA6-8605-534C-BF4B-D5A694C6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AEBA9-7BB8-D546-B880-043A890A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7012-462E-CC41-B6A9-D386C58F7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3907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941C-193A-6141-9650-FEEBD9BD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21879-9048-AE48-9C33-57E53A3A8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C5930-B89E-B846-B3AB-18527476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FAD4D-0BB5-AD4F-82D4-F089B772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45D51-C376-2D47-A59C-07BFF47E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7012-462E-CC41-B6A9-D386C58F7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49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3DBA8-BB13-424A-8459-1954C8DC6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2A95A-AEE7-3144-96C4-503F4F811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35FAA-9D80-104E-B06E-32A5E1A1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9D63A-2CE1-EC41-9830-33A5AF5A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39D13-453F-8E46-BFF7-23647420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7012-462E-CC41-B6A9-D386C58F7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1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A4D4D9E-AA08-C1A6-90C0-77678F5796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791200" y="6473709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99D562B-0392-2D91-8FD0-62CAF8DF0479}"/>
              </a:ext>
            </a:extLst>
          </p:cNvPr>
          <p:cNvSpPr txBox="1">
            <a:spLocks/>
          </p:cNvSpPr>
          <p:nvPr userDrawn="1"/>
        </p:nvSpPr>
        <p:spPr>
          <a:xfrm>
            <a:off x="5791200" y="6473709"/>
            <a:ext cx="609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rtlCol="0" anchor="b" anchorCtr="0">
            <a:no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3EA6B81-4227-551A-C674-1F9AC73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8" y="129148"/>
            <a:ext cx="11235117" cy="465699"/>
          </a:xfrm>
        </p:spPr>
        <p:txBody>
          <a:bodyPr>
            <a:normAutofit/>
          </a:bodyPr>
          <a:lstStyle>
            <a:lvl1pPr>
              <a:defRPr sz="2600" b="1">
                <a:solidFill>
                  <a:srgbClr val="BC5F2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5A2C847-48BF-F022-6099-D41EA8AD84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2275" y="588963"/>
            <a:ext cx="11234738" cy="565386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89110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A4D4D9E-AA08-C1A6-90C0-77678F5796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791200" y="6473709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99D562B-0392-2D91-8FD0-62CAF8DF0479}"/>
              </a:ext>
            </a:extLst>
          </p:cNvPr>
          <p:cNvSpPr txBox="1">
            <a:spLocks/>
          </p:cNvSpPr>
          <p:nvPr userDrawn="1"/>
        </p:nvSpPr>
        <p:spPr>
          <a:xfrm>
            <a:off x="5791200" y="6473709"/>
            <a:ext cx="609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rtlCol="0" anchor="b" anchorCtr="0">
            <a:no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93DD440-F695-C5F8-30F9-447F25C9E4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4748" y="2113762"/>
            <a:ext cx="3546281" cy="26304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EC913BBE-E5C3-2995-A46C-CAEE4E8BFC0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78228" y="2113762"/>
            <a:ext cx="3546281" cy="26304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3EA6B81-4227-551A-C674-1F9AC73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8" y="129148"/>
            <a:ext cx="11235117" cy="465699"/>
          </a:xfrm>
        </p:spPr>
        <p:txBody>
          <a:bodyPr>
            <a:normAutofit/>
          </a:bodyPr>
          <a:lstStyle>
            <a:lvl1pPr>
              <a:defRPr sz="2600" b="1">
                <a:solidFill>
                  <a:srgbClr val="BC5F2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B0C0EEA-94E5-D030-6359-F7968F6ED3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2275" y="1521991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5DD450E-1334-CA8E-18BA-A28291266B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78235" y="1543781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Picture Placeholder 14">
            <a:extLst>
              <a:ext uri="{FF2B5EF4-FFF2-40B4-BE49-F238E27FC236}">
                <a16:creationId xmlns:a16="http://schemas.microsoft.com/office/drawing/2014/main" id="{11422EFD-6C2C-C11C-1CC4-84B4EC0F794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1715" y="2114616"/>
            <a:ext cx="3546281" cy="26304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22">
            <a:extLst>
              <a:ext uri="{FF2B5EF4-FFF2-40B4-BE49-F238E27FC236}">
                <a16:creationId xmlns:a16="http://schemas.microsoft.com/office/drawing/2014/main" id="{222F2AAB-F314-B3D5-5D94-BCD81CFBE80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21722" y="1544635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69071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A4D4D9E-AA08-C1A6-90C0-77678F5796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791200" y="6473709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99D562B-0392-2D91-8FD0-62CAF8DF0479}"/>
              </a:ext>
            </a:extLst>
          </p:cNvPr>
          <p:cNvSpPr txBox="1">
            <a:spLocks/>
          </p:cNvSpPr>
          <p:nvPr userDrawn="1"/>
        </p:nvSpPr>
        <p:spPr>
          <a:xfrm>
            <a:off x="5791200" y="6473709"/>
            <a:ext cx="609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rtlCol="0" anchor="b" anchorCtr="0">
            <a:no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93DD440-F695-C5F8-30F9-447F25C9E4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887" y="1254193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EC913BBE-E5C3-2995-A46C-CAEE4E8BFC0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1888" y="4402262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3EA6B81-4227-551A-C674-1F9AC73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8" y="129148"/>
            <a:ext cx="11235117" cy="465699"/>
          </a:xfrm>
        </p:spPr>
        <p:txBody>
          <a:bodyPr>
            <a:normAutofit/>
          </a:bodyPr>
          <a:lstStyle>
            <a:lvl1pPr>
              <a:defRPr sz="2600" b="1">
                <a:solidFill>
                  <a:srgbClr val="BC5F2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B0C0EEA-94E5-D030-6359-F7968F6ED3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1886" y="753185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5DD450E-1334-CA8E-18BA-A28291266B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1885" y="386734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5544B2AF-A38E-38D1-E832-19B98E7C927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41824" y="1271626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A5559941-E234-2242-62E1-9CCEFC2268C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41825" y="4419695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22">
            <a:extLst>
              <a:ext uri="{FF2B5EF4-FFF2-40B4-BE49-F238E27FC236}">
                <a16:creationId xmlns:a16="http://schemas.microsoft.com/office/drawing/2014/main" id="{B2DCE18C-67FD-6FAD-C533-892B672673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41823" y="770618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54A9D523-76AA-30A7-48CF-665C36D858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41822" y="3884777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28482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A4D4D9E-AA08-C1A6-90C0-77678F5796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582400" y="6637412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99D562B-0392-2D91-8FD0-62CAF8DF0479}"/>
              </a:ext>
            </a:extLst>
          </p:cNvPr>
          <p:cNvSpPr txBox="1">
            <a:spLocks/>
          </p:cNvSpPr>
          <p:nvPr userDrawn="1"/>
        </p:nvSpPr>
        <p:spPr>
          <a:xfrm>
            <a:off x="11657005" y="6473709"/>
            <a:ext cx="609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rtlCol="0" anchor="b" anchorCtr="0">
            <a:no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93DD440-F695-C5F8-30F9-447F25C9E4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887" y="1254193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EC913BBE-E5C3-2995-A46C-CAEE4E8BFC0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1888" y="4402262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3EA6B81-4227-551A-C674-1F9AC73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8" y="129148"/>
            <a:ext cx="11235117" cy="465699"/>
          </a:xfrm>
        </p:spPr>
        <p:txBody>
          <a:bodyPr>
            <a:normAutofit/>
          </a:bodyPr>
          <a:lstStyle>
            <a:lvl1pPr>
              <a:defRPr sz="2600" b="1">
                <a:solidFill>
                  <a:srgbClr val="BC5F2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B0C0EEA-94E5-D030-6359-F7968F6ED3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1886" y="753185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5DD450E-1334-CA8E-18BA-A28291266B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1885" y="386734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5544B2AF-A38E-38D1-E832-19B98E7C927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67923" y="1254193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A5559941-E234-2242-62E1-9CCEFC2268C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267924" y="4402262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22">
            <a:extLst>
              <a:ext uri="{FF2B5EF4-FFF2-40B4-BE49-F238E27FC236}">
                <a16:creationId xmlns:a16="http://schemas.microsoft.com/office/drawing/2014/main" id="{B2DCE18C-67FD-6FAD-C533-892B672673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7922" y="753185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54A9D523-76AA-30A7-48CF-665C36D858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67921" y="386734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" name="Picture Placeholder 14">
            <a:extLst>
              <a:ext uri="{FF2B5EF4-FFF2-40B4-BE49-F238E27FC236}">
                <a16:creationId xmlns:a16="http://schemas.microsoft.com/office/drawing/2014/main" id="{A1602D42-B639-5CE5-1F14-3556346AFB6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13963" y="1254193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17A4CC35-284E-FE3E-7CA3-E6D05E6DE9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113964" y="4402262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22">
            <a:extLst>
              <a:ext uri="{FF2B5EF4-FFF2-40B4-BE49-F238E27FC236}">
                <a16:creationId xmlns:a16="http://schemas.microsoft.com/office/drawing/2014/main" id="{ACF1CA30-5607-1E9C-4D9C-36544D22C9A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13962" y="753185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5" name="Text Placeholder 22">
            <a:extLst>
              <a:ext uri="{FF2B5EF4-FFF2-40B4-BE49-F238E27FC236}">
                <a16:creationId xmlns:a16="http://schemas.microsoft.com/office/drawing/2014/main" id="{8FA5DFD3-0BEB-A566-B5A0-7E530683BB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13961" y="386734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64316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A4D4D9E-AA08-C1A6-90C0-77678F5796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582400" y="6637412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99D562B-0392-2D91-8FD0-62CAF8DF0479}"/>
              </a:ext>
            </a:extLst>
          </p:cNvPr>
          <p:cNvSpPr txBox="1">
            <a:spLocks/>
          </p:cNvSpPr>
          <p:nvPr userDrawn="1"/>
        </p:nvSpPr>
        <p:spPr>
          <a:xfrm>
            <a:off x="11657005" y="6473709"/>
            <a:ext cx="609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rtlCol="0" anchor="b" anchorCtr="0">
            <a:no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93DD440-F695-C5F8-30F9-447F25C9E4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6803" y="1250343"/>
            <a:ext cx="2724811" cy="2074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EC913BBE-E5C3-2995-A46C-CAEE4E8BFC0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6804" y="4398412"/>
            <a:ext cx="2724811" cy="2074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3EA6B81-4227-551A-C674-1F9AC73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8" y="129148"/>
            <a:ext cx="11235117" cy="465699"/>
          </a:xfrm>
        </p:spPr>
        <p:txBody>
          <a:bodyPr>
            <a:normAutofit/>
          </a:bodyPr>
          <a:lstStyle>
            <a:lvl1pPr>
              <a:defRPr sz="2600" b="1">
                <a:solidFill>
                  <a:srgbClr val="BC5F2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B0C0EEA-94E5-D030-6359-F7968F6ED3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6803" y="749336"/>
            <a:ext cx="2724812" cy="328714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5DD450E-1334-CA8E-18BA-A28291266B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6802" y="3863495"/>
            <a:ext cx="2724812" cy="328714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5544B2AF-A38E-38D1-E832-19B98E7C927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191402" y="1250343"/>
            <a:ext cx="2724811" cy="2074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A5559941-E234-2242-62E1-9CCEFC2268C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191403" y="4398412"/>
            <a:ext cx="2724811" cy="2074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22">
            <a:extLst>
              <a:ext uri="{FF2B5EF4-FFF2-40B4-BE49-F238E27FC236}">
                <a16:creationId xmlns:a16="http://schemas.microsoft.com/office/drawing/2014/main" id="{B2DCE18C-67FD-6FAD-C533-892B672673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91402" y="749336"/>
            <a:ext cx="2724811" cy="328714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54A9D523-76AA-30A7-48CF-665C36D858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191401" y="3863495"/>
            <a:ext cx="2724812" cy="328714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" name="Picture Placeholder 14">
            <a:extLst>
              <a:ext uri="{FF2B5EF4-FFF2-40B4-BE49-F238E27FC236}">
                <a16:creationId xmlns:a16="http://schemas.microsoft.com/office/drawing/2014/main" id="{A1602D42-B639-5CE5-1F14-3556346AFB6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5999" y="1250343"/>
            <a:ext cx="2724811" cy="2074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17A4CC35-284E-FE3E-7CA3-E6D05E6DE9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096000" y="4398412"/>
            <a:ext cx="2724811" cy="2074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22">
            <a:extLst>
              <a:ext uri="{FF2B5EF4-FFF2-40B4-BE49-F238E27FC236}">
                <a16:creationId xmlns:a16="http://schemas.microsoft.com/office/drawing/2014/main" id="{ACF1CA30-5607-1E9C-4D9C-36544D22C9A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5999" y="749336"/>
            <a:ext cx="2724811" cy="328714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5" name="Text Placeholder 22">
            <a:extLst>
              <a:ext uri="{FF2B5EF4-FFF2-40B4-BE49-F238E27FC236}">
                <a16:creationId xmlns:a16="http://schemas.microsoft.com/office/drawing/2014/main" id="{8FA5DFD3-0BEB-A566-B5A0-7E530683BB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5998" y="3863495"/>
            <a:ext cx="2724814" cy="328714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4" name="Picture Placeholder 14">
            <a:extLst>
              <a:ext uri="{FF2B5EF4-FFF2-40B4-BE49-F238E27FC236}">
                <a16:creationId xmlns:a16="http://schemas.microsoft.com/office/drawing/2014/main" id="{8D6CA309-AF7B-B624-C113-B63AA7AD271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000596" y="1250343"/>
            <a:ext cx="2724811" cy="2074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C2B60BF8-52A3-1B5A-5DC3-8FB6BACD1D8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00596" y="749336"/>
            <a:ext cx="2724811" cy="328714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50016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A4D4D9E-AA08-C1A6-90C0-77678F5796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791200" y="6473709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99D562B-0392-2D91-8FD0-62CAF8DF0479}"/>
              </a:ext>
            </a:extLst>
          </p:cNvPr>
          <p:cNvSpPr txBox="1">
            <a:spLocks/>
          </p:cNvSpPr>
          <p:nvPr userDrawn="1"/>
        </p:nvSpPr>
        <p:spPr>
          <a:xfrm>
            <a:off x="5791200" y="6473709"/>
            <a:ext cx="609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rtlCol="0" anchor="b" anchorCtr="0">
            <a:no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93DD440-F695-C5F8-30F9-447F25C9E4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887" y="1254193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EC913BBE-E5C3-2995-A46C-CAEE4E8BFC0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1888" y="4402262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3EA6B81-4227-551A-C674-1F9AC73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8" y="129148"/>
            <a:ext cx="11235117" cy="465699"/>
          </a:xfrm>
        </p:spPr>
        <p:txBody>
          <a:bodyPr>
            <a:normAutofit/>
          </a:bodyPr>
          <a:lstStyle>
            <a:lvl1pPr>
              <a:defRPr sz="2600" b="1">
                <a:solidFill>
                  <a:srgbClr val="BC5F2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B0C0EEA-94E5-D030-6359-F7968F6ED3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1886" y="753185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5DD450E-1334-CA8E-18BA-A28291266B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1885" y="386734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E4FF3060-4043-1938-50CA-8235DA749AE6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5882530" y="1136650"/>
            <a:ext cx="5774483" cy="253841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1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A4D4D9E-AA08-C1A6-90C0-77678F5796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791200" y="6473709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99D562B-0392-2D91-8FD0-62CAF8DF0479}"/>
              </a:ext>
            </a:extLst>
          </p:cNvPr>
          <p:cNvSpPr txBox="1">
            <a:spLocks/>
          </p:cNvSpPr>
          <p:nvPr userDrawn="1"/>
        </p:nvSpPr>
        <p:spPr>
          <a:xfrm>
            <a:off x="5791200" y="6473709"/>
            <a:ext cx="609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rtlCol="0" anchor="b" anchorCtr="0">
            <a:no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93DD440-F695-C5F8-30F9-447F25C9E4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887" y="1254193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EC913BBE-E5C3-2995-A46C-CAEE4E8BFC0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1888" y="4402262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3EA6B81-4227-551A-C674-1F9AC73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8" y="129148"/>
            <a:ext cx="11235117" cy="465699"/>
          </a:xfrm>
        </p:spPr>
        <p:txBody>
          <a:bodyPr>
            <a:normAutofit/>
          </a:bodyPr>
          <a:lstStyle>
            <a:lvl1pPr>
              <a:defRPr sz="2600" b="1">
                <a:solidFill>
                  <a:srgbClr val="BC5F2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B0C0EEA-94E5-D030-6359-F7968F6ED3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1886" y="753185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5DD450E-1334-CA8E-18BA-A28291266B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1885" y="386734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E4FF3060-4043-1938-50CA-8235DA749AE6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822331" y="1254193"/>
            <a:ext cx="4157086" cy="25384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Picture Placeholder 14">
            <a:extLst>
              <a:ext uri="{FF2B5EF4-FFF2-40B4-BE49-F238E27FC236}">
                <a16:creationId xmlns:a16="http://schemas.microsoft.com/office/drawing/2014/main" id="{6F231255-045B-85C2-D794-B4B3E3E635B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16157" y="1255312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A6A6AB49-3EDC-2776-0468-445D4501C48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16158" y="4403381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22">
            <a:extLst>
              <a:ext uri="{FF2B5EF4-FFF2-40B4-BE49-F238E27FC236}">
                <a16:creationId xmlns:a16="http://schemas.microsoft.com/office/drawing/2014/main" id="{3B15369A-FFF2-9FD1-93B9-1C682A5C0A0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6156" y="75430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C698E3A9-7088-34C3-381E-6D9E2B98D79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16155" y="3868463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17927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BBDE-9096-704A-A9D0-0F10529B6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077CA-E6D9-5F4D-B5BE-5F73E06C7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06926-06BE-3842-8BA2-60080766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D991F-CAB9-044A-91D1-3B234AFD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A6BA-8DB8-9E4F-90C5-82DB9445D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7012-462E-CC41-B6A9-D386C58F7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4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A629F-28C5-334B-9132-1521945C9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ADE6E-7A2B-5F4B-94A2-7451B0F24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537D3-542D-F34F-AB25-B3A2C0996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97FF7-FA12-0046-88EA-5542C18F0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DD43C-D0EE-B741-B29D-1A7DAFB42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17012-462E-CC41-B6A9-D386C58F7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06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4" r:id="rId3"/>
    <p:sldLayoutId id="2147483666" r:id="rId4"/>
    <p:sldLayoutId id="2147483668" r:id="rId5"/>
    <p:sldLayoutId id="2147483670" r:id="rId6"/>
    <p:sldLayoutId id="2147483667" r:id="rId7"/>
    <p:sldLayoutId id="2147483669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DCFB59-670D-345E-28C5-6705782382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244B6-4BF4-DE78-3EDF-A0E4BB73D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8" y="88955"/>
            <a:ext cx="11235117" cy="465699"/>
          </a:xfrm>
        </p:spPr>
        <p:txBody>
          <a:bodyPr/>
          <a:lstStyle/>
          <a:p>
            <a:r>
              <a:rPr lang="en-US" dirty="0"/>
              <a:t>Selection Criteria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195D298-C870-C25F-E34E-CE80EFADF1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2274" y="588962"/>
            <a:ext cx="11685990" cy="5741500"/>
          </a:xfrm>
        </p:spPr>
        <p:txBody>
          <a:bodyPr/>
          <a:lstStyle/>
          <a:p>
            <a:r>
              <a:rPr lang="en-US" b="1" dirty="0"/>
              <a:t>Path:</a:t>
            </a:r>
            <a:r>
              <a:rPr lang="en-US" dirty="0">
                <a:latin typeface="Consolas" panose="020B0609020204030204" pitchFamily="49" charset="0"/>
              </a:rPr>
              <a:t> /</a:t>
            </a:r>
            <a:r>
              <a:rPr lang="en-US" dirty="0" err="1">
                <a:latin typeface="Consolas" panose="020B0609020204030204" pitchFamily="49" charset="0"/>
              </a:rPr>
              <a:t>pnfs</a:t>
            </a:r>
            <a:r>
              <a:rPr lang="en-US" dirty="0">
                <a:latin typeface="Consolas" panose="020B0609020204030204" pitchFamily="49" charset="0"/>
              </a:rPr>
              <a:t>/dune/</a:t>
            </a:r>
            <a:r>
              <a:rPr lang="en-US" dirty="0" err="1">
                <a:latin typeface="Consolas" panose="020B0609020204030204" pitchFamily="49" charset="0"/>
              </a:rPr>
              <a:t>tape_backed</a:t>
            </a:r>
            <a:r>
              <a:rPr lang="en-US" dirty="0">
                <a:latin typeface="Consolas" panose="020B0609020204030204" pitchFamily="49" charset="0"/>
              </a:rPr>
              <a:t>/users/</a:t>
            </a:r>
            <a:r>
              <a:rPr lang="en-US" dirty="0" err="1">
                <a:latin typeface="Consolas" panose="020B0609020204030204" pitchFamily="49" charset="0"/>
              </a:rPr>
              <a:t>mkramer</a:t>
            </a:r>
            <a:r>
              <a:rPr lang="en-US" dirty="0">
                <a:latin typeface="Consolas" panose="020B0609020204030204" pitchFamily="49" charset="0"/>
              </a:rPr>
              <a:t>/prod/MiniRun4/MiniRun4_1E19_RHC/MiniRun4_1E19_RHC.flow/FLOW</a:t>
            </a:r>
            <a:endParaRPr lang="en-US" dirty="0"/>
          </a:p>
          <a:p>
            <a:r>
              <a:rPr lang="en-US" b="1" dirty="0"/>
              <a:t>Files:</a:t>
            </a:r>
            <a:r>
              <a:rPr lang="en-US" dirty="0">
                <a:latin typeface="Consolas" panose="020B0609020204030204" pitchFamily="49" charset="0"/>
              </a:rPr>
              <a:t> MiniRun4_1E19_RHC.flow.{i:05}.FLOW.h5</a:t>
            </a:r>
            <a:r>
              <a:rPr lang="en-US" dirty="0"/>
              <a:t> (1024 files)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</a:t>
            </a:r>
            <a:endParaRPr lang="en-US" dirty="0"/>
          </a:p>
          <a:p>
            <a:r>
              <a:rPr lang="en-US" b="1" dirty="0"/>
              <a:t>Dataset: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mc_truth</a:t>
            </a:r>
            <a:r>
              <a:rPr lang="en-US" dirty="0">
                <a:latin typeface="Consolas" panose="020B0609020204030204" pitchFamily="49" charset="0"/>
              </a:rPr>
              <a:t>/interactions/data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onsolas" panose="020B0609020204030204" pitchFamily="49" charset="0"/>
              </a:rPr>
              <a:t>vertex:</a:t>
            </a:r>
            <a:r>
              <a:rPr lang="en-US" sz="1600" dirty="0"/>
              <a:t> the position of the interaction vertex (</a:t>
            </a:r>
            <a:r>
              <a:rPr lang="en-US" sz="1600" dirty="0" err="1"/>
              <a:t>x,y,z,t</a:t>
            </a:r>
            <a:r>
              <a:rPr lang="en-US" sz="1600" dirty="0"/>
              <a:t>) in [cm]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onsolas" panose="020B0609020204030204" pitchFamily="49" charset="0"/>
              </a:rPr>
              <a:t>target:</a:t>
            </a:r>
            <a:r>
              <a:rPr lang="en-US" sz="1600" dirty="0"/>
              <a:t> the Z value of the struck nucleus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Consolas" panose="020B0609020204030204" pitchFamily="49" charset="0"/>
              </a:rPr>
              <a:t>isCC</a:t>
            </a:r>
            <a:r>
              <a:rPr lang="en-US" sz="1600" b="1" dirty="0">
                <a:latin typeface="Consolas" panose="020B0609020204030204" pitchFamily="49" charset="0"/>
              </a:rPr>
              <a:t>:</a:t>
            </a:r>
            <a:r>
              <a:rPr lang="en-US" sz="1600" dirty="0"/>
              <a:t> True if charged-current event, False if neutral-current event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Consolas" panose="020B0609020204030204" pitchFamily="49" charset="0"/>
              </a:rPr>
              <a:t>isQES</a:t>
            </a:r>
            <a:r>
              <a:rPr lang="en-US" sz="1600" b="1" dirty="0">
                <a:latin typeface="Consolas" panose="020B0609020204030204" pitchFamily="49" charset="0"/>
              </a:rPr>
              <a:t>:</a:t>
            </a:r>
            <a:r>
              <a:rPr lang="en-US" sz="1600" dirty="0"/>
              <a:t> quasi-elastic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Consolas" panose="020B0609020204030204" pitchFamily="49" charset="0"/>
              </a:rPr>
              <a:t>isMEC</a:t>
            </a:r>
            <a:r>
              <a:rPr lang="en-US" sz="1600" b="1" dirty="0">
                <a:latin typeface="Consolas" panose="020B0609020204030204" pitchFamily="49" charset="0"/>
              </a:rPr>
              <a:t>:</a:t>
            </a:r>
            <a:r>
              <a:rPr lang="en-US" sz="1600" dirty="0"/>
              <a:t> meson-exchange current (also known as multi-nucleon)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Consolas" panose="020B0609020204030204" pitchFamily="49" charset="0"/>
              </a:rPr>
              <a:t>isRES</a:t>
            </a:r>
            <a:r>
              <a:rPr lang="en-US" sz="1600" b="1" dirty="0">
                <a:latin typeface="Consolas" panose="020B0609020204030204" pitchFamily="49" charset="0"/>
              </a:rPr>
              <a:t>:</a:t>
            </a:r>
            <a:r>
              <a:rPr lang="en-US" sz="1600" dirty="0"/>
              <a:t> resonant pion production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Consolas" panose="020B0609020204030204" pitchFamily="49" charset="0"/>
              </a:rPr>
              <a:t>isDIS</a:t>
            </a:r>
            <a:r>
              <a:rPr lang="en-US" sz="1600" b="1" dirty="0">
                <a:latin typeface="Consolas" panose="020B0609020204030204" pitchFamily="49" charset="0"/>
              </a:rPr>
              <a:t>:</a:t>
            </a:r>
            <a:r>
              <a:rPr lang="en-US" sz="1600" dirty="0"/>
              <a:t> deep inelastic scattering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Consolas" panose="020B0609020204030204" pitchFamily="49" charset="0"/>
              </a:rPr>
              <a:t>isCOH</a:t>
            </a:r>
            <a:r>
              <a:rPr lang="en-US" sz="1600" b="1" dirty="0">
                <a:latin typeface="Consolas" panose="020B0609020204030204" pitchFamily="49" charset="0"/>
              </a:rPr>
              <a:t>:</a:t>
            </a:r>
            <a:r>
              <a:rPr lang="en-US" sz="1600" dirty="0"/>
              <a:t> coherent scattering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Consolas" panose="020B0609020204030204" pitchFamily="49" charset="0"/>
              </a:rPr>
              <a:t>Enu</a:t>
            </a:r>
            <a:r>
              <a:rPr lang="en-US" sz="1600" b="1" dirty="0">
                <a:latin typeface="Consolas" panose="020B0609020204030204" pitchFamily="49" charset="0"/>
              </a:rPr>
              <a:t>:</a:t>
            </a:r>
            <a:r>
              <a:rPr lang="en-US" sz="1600" dirty="0"/>
              <a:t> incident neutrino energy in [MeV]</a:t>
            </a:r>
          </a:p>
        </p:txBody>
      </p:sp>
    </p:spTree>
    <p:extLst>
      <p:ext uri="{BB962C8B-B14F-4D97-AF65-F5344CB8AC3E}">
        <p14:creationId xmlns:p14="http://schemas.microsoft.com/office/powerpoint/2010/main" val="275731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6A65D4-EF23-AA19-BD77-BA69A469C7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4" name="Picture Placeholder 23" descr="A graph of a graph of a neutrino beam energy&#10;&#10;Description automatically generated">
            <a:extLst>
              <a:ext uri="{FF2B5EF4-FFF2-40B4-BE49-F238E27FC236}">
                <a16:creationId xmlns:a16="http://schemas.microsoft.com/office/drawing/2014/main" id="{599ABFFF-4AFA-A642-F8FB-18A1253453F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075" b="2075"/>
          <a:stretch>
            <a:fillRect/>
          </a:stretch>
        </p:blipFill>
        <p:spPr/>
      </p:pic>
      <p:pic>
        <p:nvPicPr>
          <p:cNvPr id="26" name="Picture Placeholder 25" descr="A graph of a graph of a neutrino beam energy&#10;&#10;Description automatically generated">
            <a:extLst>
              <a:ext uri="{FF2B5EF4-FFF2-40B4-BE49-F238E27FC236}">
                <a16:creationId xmlns:a16="http://schemas.microsoft.com/office/drawing/2014/main" id="{D689D73C-D357-087B-2D7D-F855315432C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2075" b="2075"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BBA4A68-6780-E643-FA29-17E0B4D7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Incident Neutrino Beam Energy (MiniRun4_RHC)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F8C8EC-194B-B015-1D3C-783696AF48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All Events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5E25FDB-CC08-E938-69B5-29AF62E180F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All CC Events</a:t>
            </a:r>
          </a:p>
        </p:txBody>
      </p:sp>
    </p:spTree>
    <p:extLst>
      <p:ext uri="{BB962C8B-B14F-4D97-AF65-F5344CB8AC3E}">
        <p14:creationId xmlns:p14="http://schemas.microsoft.com/office/powerpoint/2010/main" val="233356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6A65D4-EF23-AA19-BD77-BA69A469C7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Placeholder 11" descr="A graph of a graph of energy&#10;&#10;Description automatically generated with medium confidence">
            <a:extLst>
              <a:ext uri="{FF2B5EF4-FFF2-40B4-BE49-F238E27FC236}">
                <a16:creationId xmlns:a16="http://schemas.microsoft.com/office/drawing/2014/main" id="{4E2BEA7E-8933-6DF5-9E03-8A100D9F19E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075" b="2075"/>
          <a:stretch>
            <a:fillRect/>
          </a:stretch>
        </p:blipFill>
        <p:spPr/>
      </p:pic>
      <p:pic>
        <p:nvPicPr>
          <p:cNvPr id="16" name="Picture Placeholder 15" descr="A graph of a neutrino beam energy&#10;&#10;Description automatically generated">
            <a:extLst>
              <a:ext uri="{FF2B5EF4-FFF2-40B4-BE49-F238E27FC236}">
                <a16:creationId xmlns:a16="http://schemas.microsoft.com/office/drawing/2014/main" id="{62BF1A3C-4380-69D1-775B-FEB4F3C3290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2075" b="2075"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BBA4A68-6780-E643-FA29-17E0B4D7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Incident Neutrino Beam Energy (MiniRun4_RHC)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50509-FC01-EA27-3924-9B5FC3EDD8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The center of the 2x2 LArTPC is at (0, -268, 1300) cm in (x, y, z).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F8C8EC-194B-B015-1D3C-783696AF48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All Events within FV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5E25FDB-CC08-E938-69B5-29AF62E180F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All CC Events within FV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237D2A-D276-4756-260C-21B86FDE35AC}"/>
              </a:ext>
            </a:extLst>
          </p:cNvPr>
          <p:cNvSpPr txBox="1"/>
          <p:nvPr/>
        </p:nvSpPr>
        <p:spPr>
          <a:xfrm>
            <a:off x="3530545" y="965553"/>
            <a:ext cx="126244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-60 &lt; x &lt; 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EA4741-DDA7-9E80-C194-081F49003474}"/>
              </a:ext>
            </a:extLst>
          </p:cNvPr>
          <p:cNvSpPr txBox="1"/>
          <p:nvPr/>
        </p:nvSpPr>
        <p:spPr>
          <a:xfrm>
            <a:off x="5218425" y="980942"/>
            <a:ext cx="15641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-328 &lt; y &lt; 208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DE1B3-1296-9A92-6662-18CF5D3BEA3E}"/>
              </a:ext>
            </a:extLst>
          </p:cNvPr>
          <p:cNvSpPr txBox="1"/>
          <p:nvPr/>
        </p:nvSpPr>
        <p:spPr>
          <a:xfrm>
            <a:off x="7207998" y="980942"/>
            <a:ext cx="173910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1240 &lt; z &lt; 1360</a:t>
            </a:r>
          </a:p>
        </p:txBody>
      </p:sp>
    </p:spTree>
    <p:extLst>
      <p:ext uri="{BB962C8B-B14F-4D97-AF65-F5344CB8AC3E}">
        <p14:creationId xmlns:p14="http://schemas.microsoft.com/office/powerpoint/2010/main" val="106873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6A65D4-EF23-AA19-BD77-BA69A469C7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Placeholder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5A29305-D9FB-E99F-E19E-FDC82ED6600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075" b="2075"/>
          <a:stretch>
            <a:fillRect/>
          </a:stretch>
        </p:blipFill>
        <p:spPr/>
      </p:pic>
      <p:pic>
        <p:nvPicPr>
          <p:cNvPr id="8" name="Picture Placeholder 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D976F41-B866-89EF-8025-803DF4B96CF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2075" b="2075"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BBA4A68-6780-E643-FA29-17E0B4D7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Incident Neutrino Beam Energy (MiniRun4_RHC)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F8C8EC-194B-B015-1D3C-783696AF48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All Events (for Z = 18)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5E25FDB-CC08-E938-69B5-29AF62E180F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All CC Events (for Z = 18)</a:t>
            </a:r>
          </a:p>
        </p:txBody>
      </p:sp>
    </p:spTree>
    <p:extLst>
      <p:ext uri="{BB962C8B-B14F-4D97-AF65-F5344CB8AC3E}">
        <p14:creationId xmlns:p14="http://schemas.microsoft.com/office/powerpoint/2010/main" val="326591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6A65D4-EF23-AA19-BD77-BA69A469C7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Placeholder 11" descr="A graph of a number of neutrino energy&#10;&#10;Description automatically generated">
            <a:extLst>
              <a:ext uri="{FF2B5EF4-FFF2-40B4-BE49-F238E27FC236}">
                <a16:creationId xmlns:a16="http://schemas.microsoft.com/office/drawing/2014/main" id="{95A0AC33-3732-9C64-BCBC-394208EF22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075" b="2075"/>
          <a:stretch>
            <a:fillRect/>
          </a:stretch>
        </p:blipFill>
        <p:spPr/>
      </p:pic>
      <p:pic>
        <p:nvPicPr>
          <p:cNvPr id="14" name="Picture Placeholder 1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66D4E02-ADEB-C2EC-7AC6-E2641E346BC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2075" b="2075"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BBA4A68-6780-E643-FA29-17E0B4D7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Incident Neutrino Beam Energy (MiniRun4_RHC)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50509-FC01-EA27-3924-9B5FC3EDD8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The center of the 2x2 LArTPC is at (0, -268, 1300) cm in (x, y, z).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F8C8EC-194B-B015-1D3C-783696AF48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All Events within FV (for Z = 18)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5E25FDB-CC08-E938-69B5-29AF62E180F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All CC Events within FV (for Z = 18)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237D2A-D276-4756-260C-21B86FDE35AC}"/>
              </a:ext>
            </a:extLst>
          </p:cNvPr>
          <p:cNvSpPr txBox="1"/>
          <p:nvPr/>
        </p:nvSpPr>
        <p:spPr>
          <a:xfrm>
            <a:off x="3530545" y="965553"/>
            <a:ext cx="126244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-60 &lt; x &lt; 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EA4741-DDA7-9E80-C194-081F49003474}"/>
              </a:ext>
            </a:extLst>
          </p:cNvPr>
          <p:cNvSpPr txBox="1"/>
          <p:nvPr/>
        </p:nvSpPr>
        <p:spPr>
          <a:xfrm>
            <a:off x="5218425" y="980942"/>
            <a:ext cx="15641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-328 &lt; y &lt; 208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DE1B3-1296-9A92-6662-18CF5D3BEA3E}"/>
              </a:ext>
            </a:extLst>
          </p:cNvPr>
          <p:cNvSpPr txBox="1"/>
          <p:nvPr/>
        </p:nvSpPr>
        <p:spPr>
          <a:xfrm>
            <a:off x="7207998" y="980942"/>
            <a:ext cx="173910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1240 &lt; z &lt; 1360</a:t>
            </a:r>
          </a:p>
        </p:txBody>
      </p:sp>
    </p:spTree>
    <p:extLst>
      <p:ext uri="{BB962C8B-B14F-4D97-AF65-F5344CB8AC3E}">
        <p14:creationId xmlns:p14="http://schemas.microsoft.com/office/powerpoint/2010/main" val="175564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DCFB59-670D-345E-28C5-6705782382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244B6-4BF4-DE78-3EDF-A0E4BB73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(</a:t>
            </a:r>
            <a:r>
              <a:rPr lang="en-US" sz="2800" b="1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MiniRun4_RHC)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270E0B2-1FA7-2529-BBE7-3C147CE39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181091"/>
              </p:ext>
            </p:extLst>
          </p:nvPr>
        </p:nvGraphicFramePr>
        <p:xfrm>
          <a:off x="563881" y="668746"/>
          <a:ext cx="1106423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438">
                  <a:extLst>
                    <a:ext uri="{9D8B030D-6E8A-4147-A177-3AD203B41FA5}">
                      <a16:colId xmlns:a16="http://schemas.microsoft.com/office/drawing/2014/main" val="3589306638"/>
                    </a:ext>
                  </a:extLst>
                </a:gridCol>
                <a:gridCol w="2499450">
                  <a:extLst>
                    <a:ext uri="{9D8B030D-6E8A-4147-A177-3AD203B41FA5}">
                      <a16:colId xmlns:a16="http://schemas.microsoft.com/office/drawing/2014/main" val="1753241590"/>
                    </a:ext>
                  </a:extLst>
                </a:gridCol>
                <a:gridCol w="2499450">
                  <a:extLst>
                    <a:ext uri="{9D8B030D-6E8A-4147-A177-3AD203B41FA5}">
                      <a16:colId xmlns:a16="http://schemas.microsoft.com/office/drawing/2014/main" val="4152051983"/>
                    </a:ext>
                  </a:extLst>
                </a:gridCol>
                <a:gridCol w="2499450">
                  <a:extLst>
                    <a:ext uri="{9D8B030D-6E8A-4147-A177-3AD203B41FA5}">
                      <a16:colId xmlns:a16="http://schemas.microsoft.com/office/drawing/2014/main" val="1268180327"/>
                    </a:ext>
                  </a:extLst>
                </a:gridCol>
                <a:gridCol w="2499450">
                  <a:extLst>
                    <a:ext uri="{9D8B030D-6E8A-4147-A177-3AD203B41FA5}">
                      <a16:colId xmlns:a16="http://schemas.microsoft.com/office/drawing/2014/main" val="1539079932"/>
                    </a:ext>
                  </a:extLst>
                </a:gridCol>
              </a:tblGrid>
              <a:tr h="32004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Incident Neutrinos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2310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Events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CC Events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Events within FV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CC Events within FV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06111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66700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60685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321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155214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125758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8996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6054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229301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431328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342593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15735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0902468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COH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5865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8207443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31544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30295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1590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263828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690651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564253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30784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21872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39022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8BD9CE-6B36-CA7B-A7EC-AA251C56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169981"/>
              </p:ext>
            </p:extLst>
          </p:nvPr>
        </p:nvGraphicFramePr>
        <p:xfrm>
          <a:off x="563881" y="3317207"/>
          <a:ext cx="1106423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438">
                  <a:extLst>
                    <a:ext uri="{9D8B030D-6E8A-4147-A177-3AD203B41FA5}">
                      <a16:colId xmlns:a16="http://schemas.microsoft.com/office/drawing/2014/main" val="2092162424"/>
                    </a:ext>
                  </a:extLst>
                </a:gridCol>
                <a:gridCol w="2499450">
                  <a:extLst>
                    <a:ext uri="{9D8B030D-6E8A-4147-A177-3AD203B41FA5}">
                      <a16:colId xmlns:a16="http://schemas.microsoft.com/office/drawing/2014/main" val="1129880502"/>
                    </a:ext>
                  </a:extLst>
                </a:gridCol>
                <a:gridCol w="2499450">
                  <a:extLst>
                    <a:ext uri="{9D8B030D-6E8A-4147-A177-3AD203B41FA5}">
                      <a16:colId xmlns:a16="http://schemas.microsoft.com/office/drawing/2014/main" val="2097309016"/>
                    </a:ext>
                  </a:extLst>
                </a:gridCol>
                <a:gridCol w="2499450">
                  <a:extLst>
                    <a:ext uri="{9D8B030D-6E8A-4147-A177-3AD203B41FA5}">
                      <a16:colId xmlns:a16="http://schemas.microsoft.com/office/drawing/2014/main" val="2394390527"/>
                    </a:ext>
                  </a:extLst>
                </a:gridCol>
                <a:gridCol w="2499450">
                  <a:extLst>
                    <a:ext uri="{9D8B030D-6E8A-4147-A177-3AD203B41FA5}">
                      <a16:colId xmlns:a16="http://schemas.microsoft.com/office/drawing/2014/main" val="1961258117"/>
                    </a:ext>
                  </a:extLst>
                </a:gridCol>
              </a:tblGrid>
              <a:tr h="32004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Incident Neutrinos (target = 18)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9926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Events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CC Events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Events within FV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CC Events within FV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61617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8798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6479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331969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21143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7399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4980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356104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38018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27191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9135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8918635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COH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1282933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787182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72190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51816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25290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17943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711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020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13130</TotalTime>
  <Words>428</Words>
  <Application>Microsoft Office PowerPoint</Application>
  <PresentationFormat>Widescreen</PresentationFormat>
  <Paragraphs>113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Selection Criteria</vt:lpstr>
      <vt:lpstr>Incident Neutrino Beam Energy (MiniRun4_RHC)</vt:lpstr>
      <vt:lpstr>Incident Neutrino Beam Energy (MiniRun4_RHC)</vt:lpstr>
      <vt:lpstr>Incident Neutrino Beam Energy (MiniRun4_RHC)</vt:lpstr>
      <vt:lpstr>Incident Neutrino Beam Energy (MiniRun4_RHC)</vt:lpstr>
      <vt:lpstr>Comparison (MiniRun4_RHC)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Djurcic, Zelimir</dc:creator>
  <cp:lastModifiedBy>Muhammad Bilal Azam</cp:lastModifiedBy>
  <cp:revision>276</cp:revision>
  <dcterms:created xsi:type="dcterms:W3CDTF">2023-06-02T20:39:53Z</dcterms:created>
  <dcterms:modified xsi:type="dcterms:W3CDTF">2023-08-31T19:28:09Z</dcterms:modified>
</cp:coreProperties>
</file>