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4"/>
    <p:sldMasterId id="2147483673" r:id="rId5"/>
    <p:sldMasterId id="2147483674"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Lst>
  <p:sldSz cy="6858000" cx="9144000"/>
  <p:notesSz cx="6858000" cy="9088425"/>
  <p:embeddedFontLst>
    <p:embeddedFont>
      <p:font typeface="Tahom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79136FF-414E-4793-B2B9-2461E8F0791B}">
  <a:tblStyle styleId="{979136FF-414E-4793-B2B9-2461E8F0791B}"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Tahoma-regular.fntdata"/><Relationship Id="rId50" Type="http://schemas.openxmlformats.org/officeDocument/2006/relationships/slide" Target="slides/slide42.xml"/><Relationship Id="rId52" Type="http://schemas.openxmlformats.org/officeDocument/2006/relationships/font" Target="fonts/Tahoma-bold.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30161"/>
            <a:ext cx="2971799" cy="4587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3886200" y="-30161"/>
            <a:ext cx="2971799" cy="4587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Shape 5"/>
          <p:cNvSpPr txBox="1"/>
          <p:nvPr>
            <p:ph idx="11" type="ftr"/>
          </p:nvPr>
        </p:nvSpPr>
        <p:spPr>
          <a:xfrm>
            <a:off x="0" y="8658225"/>
            <a:ext cx="2971799" cy="45878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Shape 6"/>
          <p:cNvSpPr txBox="1"/>
          <p:nvPr>
            <p:ph idx="12" type="sldNum"/>
          </p:nvPr>
        </p:nvSpPr>
        <p:spPr>
          <a:xfrm>
            <a:off x="3886200" y="8658225"/>
            <a:ext cx="2971799" cy="458786"/>
          </a:xfrm>
          <a:prstGeom prst="rect">
            <a:avLst/>
          </a:prstGeom>
          <a:noFill/>
          <a:ln>
            <a:noFill/>
          </a:ln>
        </p:spPr>
        <p:txBody>
          <a:bodyPr anchorCtr="0" anchor="b" bIns="0" lIns="19050" rIns="19050" tIns="0">
            <a:noAutofit/>
          </a:bodyPr>
          <a:lstStyle/>
          <a:p>
            <a:pPr indent="0" lvl="0" marL="0" marR="0" rtl="0" algn="r">
              <a:lnSpc>
                <a:spcPct val="100000"/>
              </a:lnSpc>
              <a:spcBef>
                <a:spcPts val="0"/>
              </a:spcBef>
              <a:spcAft>
                <a:spcPts val="0"/>
              </a:spcAft>
              <a:buClr>
                <a:srgbClr val="000000"/>
              </a:buClr>
              <a:buSzPct val="25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p>
        </p:txBody>
      </p:sp>
      <p:sp>
        <p:nvSpPr>
          <p:cNvPr id="7" name="Shape 7"/>
          <p:cNvSpPr txBox="1"/>
          <p:nvPr>
            <p:ph idx="1" type="body"/>
          </p:nvPr>
        </p:nvSpPr>
        <p:spPr>
          <a:xfrm>
            <a:off x="914400" y="4314825"/>
            <a:ext cx="50291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nvSpPr>
        <p:spPr>
          <a:xfrm>
            <a:off x="3084511" y="8655050"/>
            <a:ext cx="687387" cy="254000"/>
          </a:xfrm>
          <a:prstGeom prst="rect">
            <a:avLst/>
          </a:prstGeom>
          <a:noFill/>
          <a:ln>
            <a:noFill/>
          </a:ln>
        </p:spPr>
        <p:txBody>
          <a:bodyPr anchorCtr="0" anchor="t" bIns="44450" lIns="87300" rIns="87300" tIns="44450">
            <a:noAutofit/>
          </a:bodyPr>
          <a:lstStyle/>
          <a:p>
            <a:pPr indent="0" lvl="0" marL="0" marR="0" rtl="0" algn="ctr">
              <a:lnSpc>
                <a:spcPct val="90000"/>
              </a:lnSpc>
              <a:spcBef>
                <a:spcPts val="0"/>
              </a:spcBef>
              <a:spcAft>
                <a:spcPts val="0"/>
              </a:spcAft>
              <a:buClr>
                <a:srgbClr val="000000"/>
              </a:buClr>
              <a:buSzPct val="25000"/>
              <a:buFont typeface="Times New Roman"/>
              <a:buNone/>
            </a:pPr>
            <a:r>
              <a:rPr b="0" i="0" lang="en-US" sz="1200" u="none" cap="none" strike="noStrike">
                <a:solidFill>
                  <a:srgbClr val="000000"/>
                </a:solidFill>
                <a:latin typeface="Times New Roman"/>
                <a:ea typeface="Times New Roman"/>
                <a:cs typeface="Times New Roman"/>
                <a:sym typeface="Times New Roman"/>
              </a:rPr>
              <a:t>Page </a:t>
            </a: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p>
        </p:txBody>
      </p:sp>
      <p:sp>
        <p:nvSpPr>
          <p:cNvPr id="9" name="Shape 9"/>
          <p:cNvSpPr/>
          <p:nvPr>
            <p:ph idx="3"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26" name="Shape 126"/>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326" name="Shape 326"/>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txBox="1"/>
          <p:nvPr>
            <p:ph idx="12" type="sldNum"/>
          </p:nvPr>
        </p:nvSpPr>
        <p:spPr>
          <a:xfrm>
            <a:off x="3886200" y="8658225"/>
            <a:ext cx="2971800" cy="458700"/>
          </a:xfrm>
          <a:prstGeom prst="rect">
            <a:avLst/>
          </a:prstGeom>
        </p:spPr>
        <p:txBody>
          <a:bodyPr anchorCtr="0" anchor="b" bIns="0" lIns="19050" rIns="19050" tIns="0">
            <a:noAutofit/>
          </a:bodyPr>
          <a:lstStyle/>
          <a:p>
            <a:pPr lvl="0">
              <a:spcBef>
                <a:spcPts val="0"/>
              </a:spcBef>
              <a:buClr>
                <a:srgbClr val="000000"/>
              </a:buClr>
              <a:buSzPct val="25000"/>
              <a:buFont typeface="Times New Roman"/>
              <a:buNone/>
            </a:pPr>
            <a:fld id="{00000000-1234-1234-1234-123412341234}" type="slidenum">
              <a:rPr lang="en-US"/>
              <a:t>‹#›</a:t>
            </a:fld>
          </a:p>
        </p:txBody>
      </p:sp>
      <p:sp>
        <p:nvSpPr>
          <p:cNvPr id="364" name="Shape 364"/>
          <p:cNvSpPr txBox="1"/>
          <p:nvPr>
            <p:ph idx="1" type="body"/>
          </p:nvPr>
        </p:nvSpPr>
        <p:spPr>
          <a:xfrm>
            <a:off x="914400" y="4314825"/>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365" name="Shape 365"/>
          <p:cNvSpPr/>
          <p:nvPr>
            <p:ph idx="2" type="sldImg"/>
          </p:nvPr>
        </p:nvSpPr>
        <p:spPr>
          <a:xfrm>
            <a:off x="1144587" y="671512"/>
            <a:ext cx="4568700" cy="3425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txBox="1"/>
          <p:nvPr>
            <p:ph idx="12" type="sldNum"/>
          </p:nvPr>
        </p:nvSpPr>
        <p:spPr>
          <a:xfrm>
            <a:off x="3886200" y="8658225"/>
            <a:ext cx="2971800" cy="458700"/>
          </a:xfrm>
          <a:prstGeom prst="rect">
            <a:avLst/>
          </a:prstGeom>
        </p:spPr>
        <p:txBody>
          <a:bodyPr anchorCtr="0" anchor="b" bIns="0" lIns="19050" rIns="19050" tIns="0">
            <a:noAutofit/>
          </a:bodyPr>
          <a:lstStyle/>
          <a:p>
            <a:pPr lvl="0">
              <a:spcBef>
                <a:spcPts val="0"/>
              </a:spcBef>
              <a:buClr>
                <a:srgbClr val="000000"/>
              </a:buClr>
              <a:buSzPct val="25000"/>
              <a:buFont typeface="Times New Roman"/>
              <a:buNone/>
            </a:pPr>
            <a:fld id="{00000000-1234-1234-1234-123412341234}" type="slidenum">
              <a:rPr lang="en-US"/>
              <a:t>‹#›</a:t>
            </a:fld>
          </a:p>
        </p:txBody>
      </p:sp>
      <p:sp>
        <p:nvSpPr>
          <p:cNvPr id="373" name="Shape 373"/>
          <p:cNvSpPr txBox="1"/>
          <p:nvPr>
            <p:ph idx="1" type="body"/>
          </p:nvPr>
        </p:nvSpPr>
        <p:spPr>
          <a:xfrm>
            <a:off x="914400" y="4314825"/>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374" name="Shape 374"/>
          <p:cNvSpPr/>
          <p:nvPr>
            <p:ph idx="2" type="sldImg"/>
          </p:nvPr>
        </p:nvSpPr>
        <p:spPr>
          <a:xfrm>
            <a:off x="1144587" y="671512"/>
            <a:ext cx="4568700" cy="3425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382" name="Shape 382"/>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389" name="Shape 389"/>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397" name="Shape 397"/>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06" name="Shape 406"/>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17" name="Shape 417"/>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24" name="Shape 424"/>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2" name="Shape 442"/>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1" name="Shape 451"/>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9" name="Shape 459"/>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67" name="Shape 467"/>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77" name="Shape 477"/>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87" name="Shape 487"/>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96" name="Shape 496"/>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06" name="Shape 506"/>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13" name="Shape 513"/>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21" name="Shape 521"/>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29" name="Shape 529"/>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37" name="Shape 537"/>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46" name="Shape 546"/>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55" name="Shape 555"/>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64" name="Shape 564"/>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73" name="Shape 573"/>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82" name="Shape 582"/>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90" name="Shape 590"/>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5" name="Shape 595"/>
        <p:cNvGrpSpPr/>
        <p:nvPr/>
      </p:nvGrpSpPr>
      <p:grpSpPr>
        <a:xfrm>
          <a:off x="0" y="0"/>
          <a:ext cx="0" cy="0"/>
          <a:chOff x="0" y="0"/>
          <a:chExt cx="0" cy="0"/>
        </a:xfrm>
      </p:grpSpPr>
      <p:sp>
        <p:nvSpPr>
          <p:cNvPr id="596" name="Shape 596"/>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97" name="Shape 597"/>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txBox="1"/>
          <p:nvPr>
            <p:ph idx="1" type="body"/>
          </p:nvPr>
        </p:nvSpPr>
        <p:spPr>
          <a:xfrm>
            <a:off x="914400" y="4314825"/>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05" name="Shape 605"/>
          <p:cNvSpPr/>
          <p:nvPr>
            <p:ph idx="2" type="sldImg"/>
          </p:nvPr>
        </p:nvSpPr>
        <p:spPr>
          <a:xfrm>
            <a:off x="1144587" y="671512"/>
            <a:ext cx="4568700" cy="3425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52" name="Shape 152"/>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13" name="Shape 613"/>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21" name="Shape 621"/>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29" name="Shape 629"/>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60" name="Shape 160"/>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89" name="Shape 189"/>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2" type="sldNum"/>
          </p:nvPr>
        </p:nvSpPr>
        <p:spPr>
          <a:xfrm>
            <a:off x="3886200" y="8658225"/>
            <a:ext cx="2971800" cy="458700"/>
          </a:xfrm>
          <a:prstGeom prst="rect">
            <a:avLst/>
          </a:prstGeom>
        </p:spPr>
        <p:txBody>
          <a:bodyPr anchorCtr="0" anchor="b" bIns="0" lIns="19050" rIns="19050" tIns="0">
            <a:noAutofit/>
          </a:bodyPr>
          <a:lstStyle/>
          <a:p>
            <a:pPr lvl="0">
              <a:spcBef>
                <a:spcPts val="0"/>
              </a:spcBef>
              <a:buClr>
                <a:srgbClr val="000000"/>
              </a:buClr>
              <a:buSzPct val="25000"/>
              <a:buFont typeface="Times New Roman"/>
              <a:buNone/>
            </a:pPr>
            <a:fld id="{00000000-1234-1234-1234-123412341234}" type="slidenum">
              <a:rPr lang="en-US"/>
              <a:t>‹#›</a:t>
            </a:fld>
          </a:p>
        </p:txBody>
      </p:sp>
      <p:sp>
        <p:nvSpPr>
          <p:cNvPr id="269" name="Shape 269"/>
          <p:cNvSpPr txBox="1"/>
          <p:nvPr>
            <p:ph idx="1" type="body"/>
          </p:nvPr>
        </p:nvSpPr>
        <p:spPr>
          <a:xfrm>
            <a:off x="914400" y="4314825"/>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270" name="Shape 270"/>
          <p:cNvSpPr/>
          <p:nvPr>
            <p:ph idx="2" type="sldImg"/>
          </p:nvPr>
        </p:nvSpPr>
        <p:spPr>
          <a:xfrm>
            <a:off x="1144587" y="671512"/>
            <a:ext cx="4568700" cy="3425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914400" y="4314825"/>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p:nvPr>
            <p:ph idx="2" type="sldImg"/>
          </p:nvPr>
        </p:nvSpPr>
        <p:spPr>
          <a:xfrm>
            <a:off x="1144587" y="671512"/>
            <a:ext cx="4568825" cy="342582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685800" y="2209800"/>
            <a:ext cx="7772400" cy="1143000"/>
          </a:xfrm>
          <a:prstGeom prst="rect">
            <a:avLst/>
          </a:prstGeom>
          <a:noFill/>
          <a:ln>
            <a:noFill/>
          </a:ln>
        </p:spPr>
        <p:txBody>
          <a:bodyPr anchorCtr="0" anchor="ctr" bIns="91425" lIns="91425" rIns="91425" tIns="91425"/>
          <a:lstStyle>
            <a:lvl1pPr indent="0" lvl="0" marL="0" marR="0" rtl="0" algn="ctr">
              <a:lnSpc>
                <a:spcPct val="85000"/>
              </a:lnSpc>
              <a:spcBef>
                <a:spcPts val="0"/>
              </a:spcBef>
              <a:spcAft>
                <a:spcPts val="0"/>
              </a:spcAft>
              <a:buNone/>
              <a:defRPr b="0" i="0" sz="54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5" name="Shape 15"/>
          <p:cNvSpPr txBox="1"/>
          <p:nvPr>
            <p:ph idx="1" type="subTitle"/>
          </p:nvPr>
        </p:nvSpPr>
        <p:spPr>
          <a:xfrm>
            <a:off x="1371600" y="3962400"/>
            <a:ext cx="6400799" cy="1752600"/>
          </a:xfrm>
          <a:prstGeom prst="rect">
            <a:avLst/>
          </a:prstGeom>
          <a:noFill/>
          <a:ln>
            <a:noFill/>
          </a:ln>
        </p:spPr>
        <p:txBody>
          <a:bodyPr anchorCtr="0" anchor="t" bIns="91425" lIns="91425" rIns="91425" tIns="91425"/>
          <a:lstStyle>
            <a:lvl1pPr indent="0" lvl="0" marL="0" marR="0" rtl="0" algn="ctr">
              <a:spcBef>
                <a:spcPts val="1200"/>
              </a:spcBef>
              <a:spcAft>
                <a:spcPts val="0"/>
              </a:spcAft>
              <a:buClr>
                <a:srgbClr val="E2007F"/>
              </a:buClr>
              <a:buFont typeface="Noto Sans Symbols"/>
              <a:buNone/>
              <a:defRPr b="0" i="0" sz="24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53" name="Shape 5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1200"/>
              </a:spcBef>
              <a:spcAft>
                <a:spcPts val="0"/>
              </a:spcAft>
              <a:buClr>
                <a:srgbClr val="E2007F"/>
              </a:buClr>
              <a:buFont typeface="Noto Sans Symbols"/>
              <a:buNone/>
              <a:defRPr b="1" i="0" sz="2400" u="none" cap="none" strike="noStrike">
                <a:solidFill>
                  <a:schemeClr val="lt2"/>
                </a:solidFill>
                <a:latin typeface="Tahoma"/>
                <a:ea typeface="Tahoma"/>
                <a:cs typeface="Tahoma"/>
                <a:sym typeface="Tahoma"/>
              </a:defRPr>
            </a:lvl1pPr>
            <a:lvl2pPr indent="0" lvl="1" marL="457200" marR="0" rtl="0" algn="l">
              <a:spcBef>
                <a:spcPts val="1000"/>
              </a:spcBef>
              <a:spcAft>
                <a:spcPts val="0"/>
              </a:spcAft>
              <a:buClr>
                <a:srgbClr val="00C6BD"/>
              </a:buClr>
              <a:buFont typeface="Noto Sans Symbols"/>
              <a:buNone/>
              <a:defRPr b="1" i="0" sz="2000" u="none" cap="none" strike="noStrike">
                <a:solidFill>
                  <a:schemeClr val="lt2"/>
                </a:solidFill>
                <a:latin typeface="Tahoma"/>
                <a:ea typeface="Tahoma"/>
                <a:cs typeface="Tahoma"/>
                <a:sym typeface="Tahoma"/>
              </a:defRPr>
            </a:lvl2pPr>
            <a:lvl3pPr indent="0" lvl="2" marL="914400" marR="0" rtl="0" algn="l">
              <a:spcBef>
                <a:spcPts val="900"/>
              </a:spcBef>
              <a:spcAft>
                <a:spcPts val="0"/>
              </a:spcAft>
              <a:buClr>
                <a:srgbClr val="00B2EB"/>
              </a:buClr>
              <a:buFont typeface="Noto Sans Symbols"/>
              <a:buNone/>
              <a:defRPr b="1" i="0" sz="1800" u="none" cap="none" strike="noStrike">
                <a:solidFill>
                  <a:schemeClr val="lt2"/>
                </a:solidFill>
                <a:latin typeface="Tahoma"/>
                <a:ea typeface="Tahoma"/>
                <a:cs typeface="Tahoma"/>
                <a:sym typeface="Tahoma"/>
              </a:defRPr>
            </a:lvl3pPr>
            <a:lvl4pPr indent="0" lvl="3" marL="1371600" marR="0" rtl="0" algn="l">
              <a:spcBef>
                <a:spcPts val="800"/>
              </a:spcBef>
              <a:spcAft>
                <a:spcPts val="0"/>
              </a:spcAft>
              <a:buClr>
                <a:srgbClr val="009999"/>
              </a:buClr>
              <a:buFont typeface="Noto Sans Symbols"/>
              <a:buNone/>
              <a:defRPr b="1" i="0" sz="1600" u="none" cap="none" strike="noStrike">
                <a:solidFill>
                  <a:schemeClr val="lt2"/>
                </a:solidFill>
                <a:latin typeface="Tahoma"/>
                <a:ea typeface="Tahoma"/>
                <a:cs typeface="Tahoma"/>
                <a:sym typeface="Tahoma"/>
              </a:defRPr>
            </a:lvl4pPr>
            <a:lvl5pPr indent="0" lvl="4" marL="18288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5pPr>
            <a:lvl6pPr indent="0" lvl="5" marL="22860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6pPr>
            <a:lvl7pPr indent="0" lvl="6" marL="27432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7pPr>
            <a:lvl8pPr indent="0" lvl="7" marL="32004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8pPr>
            <a:lvl9pPr indent="0" lvl="8" marL="36576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9pPr>
          </a:lstStyle>
          <a:p/>
        </p:txBody>
      </p:sp>
      <p:sp>
        <p:nvSpPr>
          <p:cNvPr id="54" name="Shape 5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73025" lvl="0" marL="225425" marR="0" rtl="0" algn="l">
              <a:spcBef>
                <a:spcPts val="1200"/>
              </a:spcBef>
              <a:spcAft>
                <a:spcPts val="0"/>
              </a:spcAft>
              <a:buClr>
                <a:srgbClr val="E2007F"/>
              </a:buClr>
              <a:buSzPct val="100000"/>
              <a:buFont typeface="Noto Sans Symbols"/>
              <a:buChar char="▪"/>
              <a:defRPr b="0" i="0" sz="2400" u="none" cap="none" strike="noStrike">
                <a:solidFill>
                  <a:schemeClr val="lt2"/>
                </a:solidFill>
                <a:latin typeface="Tahoma"/>
                <a:ea typeface="Tahoma"/>
                <a:cs typeface="Tahoma"/>
                <a:sym typeface="Tahoma"/>
              </a:defRPr>
            </a:lvl1pPr>
            <a:lvl2pPr indent="-109537" lvl="1" marL="566738" marR="0" rtl="0" algn="l">
              <a:spcBef>
                <a:spcPts val="1000"/>
              </a:spcBef>
              <a:spcAft>
                <a:spcPts val="0"/>
              </a:spcAft>
              <a:buClr>
                <a:srgbClr val="00C6BD"/>
              </a:buClr>
              <a:buSzPct val="100000"/>
              <a:buFont typeface="Noto Sans Symbols"/>
              <a:buChar char="▪"/>
              <a:defRPr b="0" i="0" sz="2000" u="none" cap="none" strike="noStrike">
                <a:solidFill>
                  <a:schemeClr val="lt2"/>
                </a:solidFill>
                <a:latin typeface="Tahoma"/>
                <a:ea typeface="Tahoma"/>
                <a:cs typeface="Tahoma"/>
                <a:sym typeface="Tahoma"/>
              </a:defRPr>
            </a:lvl2pPr>
            <a:lvl3pPr indent="-127000" lvl="2" marL="914400" marR="0" rtl="0" algn="l">
              <a:spcBef>
                <a:spcPts val="900"/>
              </a:spcBef>
              <a:spcAft>
                <a:spcPts val="0"/>
              </a:spcAft>
              <a:buClr>
                <a:srgbClr val="00B2EB"/>
              </a:buClr>
              <a:buSzPct val="100000"/>
              <a:buFont typeface="Noto Sans Symbols"/>
              <a:buChar char="▪"/>
              <a:defRPr b="0" i="0" sz="18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80962" lvl="4" marL="15414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5pPr>
            <a:lvl6pPr indent="-80963" lvl="5" marL="19986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6pPr>
            <a:lvl7pPr indent="-80963" lvl="6" marL="24558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7pPr>
            <a:lvl8pPr indent="-80963" lvl="7" marL="29130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8pPr>
            <a:lvl9pPr indent="-80962" lvl="8" marL="33702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9pPr>
          </a:lstStyle>
          <a:p/>
        </p:txBody>
      </p:sp>
      <p:sp>
        <p:nvSpPr>
          <p:cNvPr id="55" name="Shape 5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1200"/>
              </a:spcBef>
              <a:spcAft>
                <a:spcPts val="0"/>
              </a:spcAft>
              <a:buClr>
                <a:srgbClr val="E2007F"/>
              </a:buClr>
              <a:buFont typeface="Noto Sans Symbols"/>
              <a:buNone/>
              <a:defRPr b="1" i="0" sz="2400" u="none" cap="none" strike="noStrike">
                <a:solidFill>
                  <a:schemeClr val="lt2"/>
                </a:solidFill>
                <a:latin typeface="Tahoma"/>
                <a:ea typeface="Tahoma"/>
                <a:cs typeface="Tahoma"/>
                <a:sym typeface="Tahoma"/>
              </a:defRPr>
            </a:lvl1pPr>
            <a:lvl2pPr indent="0" lvl="1" marL="457200" marR="0" rtl="0" algn="l">
              <a:spcBef>
                <a:spcPts val="1000"/>
              </a:spcBef>
              <a:spcAft>
                <a:spcPts val="0"/>
              </a:spcAft>
              <a:buClr>
                <a:srgbClr val="00C6BD"/>
              </a:buClr>
              <a:buFont typeface="Noto Sans Symbols"/>
              <a:buNone/>
              <a:defRPr b="1" i="0" sz="2000" u="none" cap="none" strike="noStrike">
                <a:solidFill>
                  <a:schemeClr val="lt2"/>
                </a:solidFill>
                <a:latin typeface="Tahoma"/>
                <a:ea typeface="Tahoma"/>
                <a:cs typeface="Tahoma"/>
                <a:sym typeface="Tahoma"/>
              </a:defRPr>
            </a:lvl2pPr>
            <a:lvl3pPr indent="0" lvl="2" marL="914400" marR="0" rtl="0" algn="l">
              <a:spcBef>
                <a:spcPts val="900"/>
              </a:spcBef>
              <a:spcAft>
                <a:spcPts val="0"/>
              </a:spcAft>
              <a:buClr>
                <a:srgbClr val="00B2EB"/>
              </a:buClr>
              <a:buFont typeface="Noto Sans Symbols"/>
              <a:buNone/>
              <a:defRPr b="1" i="0" sz="1800" u="none" cap="none" strike="noStrike">
                <a:solidFill>
                  <a:schemeClr val="lt2"/>
                </a:solidFill>
                <a:latin typeface="Tahoma"/>
                <a:ea typeface="Tahoma"/>
                <a:cs typeface="Tahoma"/>
                <a:sym typeface="Tahoma"/>
              </a:defRPr>
            </a:lvl3pPr>
            <a:lvl4pPr indent="0" lvl="3" marL="1371600" marR="0" rtl="0" algn="l">
              <a:spcBef>
                <a:spcPts val="800"/>
              </a:spcBef>
              <a:spcAft>
                <a:spcPts val="0"/>
              </a:spcAft>
              <a:buClr>
                <a:srgbClr val="009999"/>
              </a:buClr>
              <a:buFont typeface="Noto Sans Symbols"/>
              <a:buNone/>
              <a:defRPr b="1" i="0" sz="1600" u="none" cap="none" strike="noStrike">
                <a:solidFill>
                  <a:schemeClr val="lt2"/>
                </a:solidFill>
                <a:latin typeface="Tahoma"/>
                <a:ea typeface="Tahoma"/>
                <a:cs typeface="Tahoma"/>
                <a:sym typeface="Tahoma"/>
              </a:defRPr>
            </a:lvl4pPr>
            <a:lvl5pPr indent="0" lvl="4" marL="18288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5pPr>
            <a:lvl6pPr indent="0" lvl="5" marL="22860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6pPr>
            <a:lvl7pPr indent="0" lvl="6" marL="27432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7pPr>
            <a:lvl8pPr indent="0" lvl="7" marL="32004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8pPr>
            <a:lvl9pPr indent="0" lvl="8" marL="36576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9pPr>
          </a:lstStyle>
          <a:p/>
        </p:txBody>
      </p:sp>
      <p:sp>
        <p:nvSpPr>
          <p:cNvPr id="56" name="Shape 5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73025" lvl="0" marL="225425" marR="0" rtl="0" algn="l">
              <a:spcBef>
                <a:spcPts val="1200"/>
              </a:spcBef>
              <a:spcAft>
                <a:spcPts val="0"/>
              </a:spcAft>
              <a:buClr>
                <a:srgbClr val="E2007F"/>
              </a:buClr>
              <a:buSzPct val="100000"/>
              <a:buFont typeface="Noto Sans Symbols"/>
              <a:buChar char="▪"/>
              <a:defRPr b="0" i="0" sz="2400" u="none" cap="none" strike="noStrike">
                <a:solidFill>
                  <a:schemeClr val="lt2"/>
                </a:solidFill>
                <a:latin typeface="Tahoma"/>
                <a:ea typeface="Tahoma"/>
                <a:cs typeface="Tahoma"/>
                <a:sym typeface="Tahoma"/>
              </a:defRPr>
            </a:lvl1pPr>
            <a:lvl2pPr indent="-109537" lvl="1" marL="566738" marR="0" rtl="0" algn="l">
              <a:spcBef>
                <a:spcPts val="1000"/>
              </a:spcBef>
              <a:spcAft>
                <a:spcPts val="0"/>
              </a:spcAft>
              <a:buClr>
                <a:srgbClr val="00C6BD"/>
              </a:buClr>
              <a:buSzPct val="100000"/>
              <a:buFont typeface="Noto Sans Symbols"/>
              <a:buChar char="▪"/>
              <a:defRPr b="0" i="0" sz="2000" u="none" cap="none" strike="noStrike">
                <a:solidFill>
                  <a:schemeClr val="lt2"/>
                </a:solidFill>
                <a:latin typeface="Tahoma"/>
                <a:ea typeface="Tahoma"/>
                <a:cs typeface="Tahoma"/>
                <a:sym typeface="Tahoma"/>
              </a:defRPr>
            </a:lvl2pPr>
            <a:lvl3pPr indent="-127000" lvl="2" marL="914400" marR="0" rtl="0" algn="l">
              <a:spcBef>
                <a:spcPts val="900"/>
              </a:spcBef>
              <a:spcAft>
                <a:spcPts val="0"/>
              </a:spcAft>
              <a:buClr>
                <a:srgbClr val="00B2EB"/>
              </a:buClr>
              <a:buSzPct val="100000"/>
              <a:buFont typeface="Noto Sans Symbols"/>
              <a:buChar char="▪"/>
              <a:defRPr b="0" i="0" sz="18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80962" lvl="4" marL="15414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5pPr>
            <a:lvl6pPr indent="-80963" lvl="5" marL="19986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6pPr>
            <a:lvl7pPr indent="-80963" lvl="6" marL="24558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7pPr>
            <a:lvl8pPr indent="-80963" lvl="7" marL="29130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8pPr>
            <a:lvl9pPr indent="-80962" lvl="8" marL="33702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9pPr>
          </a:lstStyle>
          <a:p/>
        </p:txBody>
      </p:sp>
      <p:sp>
        <p:nvSpPr>
          <p:cNvPr id="57" name="Shape 57"/>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8" name="Shape 58"/>
        <p:cNvGrpSpPr/>
        <p:nvPr/>
      </p:nvGrpSpPr>
      <p:grpSpPr>
        <a:xfrm>
          <a:off x="0" y="0"/>
          <a:ext cx="0" cy="0"/>
          <a:chOff x="0" y="0"/>
          <a:chExt cx="0" cy="0"/>
        </a:xfrm>
      </p:grpSpPr>
      <p:sp>
        <p:nvSpPr>
          <p:cNvPr id="59" name="Shape 59"/>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60" name="Shape 60"/>
          <p:cNvSpPr txBox="1"/>
          <p:nvPr>
            <p:ph idx="1" type="body"/>
          </p:nvPr>
        </p:nvSpPr>
        <p:spPr>
          <a:xfrm>
            <a:off x="457200" y="1600200"/>
            <a:ext cx="40766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11125" lvl="3" marL="1254125" marR="0" rtl="0" algn="l">
              <a:spcBef>
                <a:spcPts val="900"/>
              </a:spcBef>
              <a:spcAft>
                <a:spcPts val="0"/>
              </a:spcAft>
              <a:buClr>
                <a:srgbClr val="009999"/>
              </a:buClr>
              <a:buSzPct val="100000"/>
              <a:buFont typeface="Noto Sans Symbols"/>
              <a:buChar char="▪"/>
              <a:defRPr b="0" i="0" sz="1800" u="none" cap="none" strike="noStrike">
                <a:solidFill>
                  <a:schemeClr val="lt2"/>
                </a:solidFill>
                <a:latin typeface="Tahoma"/>
                <a:ea typeface="Tahoma"/>
                <a:cs typeface="Tahoma"/>
                <a:sym typeface="Tahoma"/>
              </a:defRPr>
            </a:lvl4pPr>
            <a:lvl5pPr indent="-68262" lvl="4" marL="15414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5pPr>
            <a:lvl6pPr indent="-68263" lvl="5" marL="19986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6pPr>
            <a:lvl7pPr indent="-68263" lvl="6" marL="24558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7pPr>
            <a:lvl8pPr indent="-68263" lvl="7" marL="29130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8pPr>
            <a:lvl9pPr indent="-68262" lvl="8" marL="33702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9pPr>
          </a:lstStyle>
          <a:p/>
        </p:txBody>
      </p:sp>
      <p:sp>
        <p:nvSpPr>
          <p:cNvPr id="61" name="Shape 61"/>
          <p:cNvSpPr txBox="1"/>
          <p:nvPr>
            <p:ph idx="2" type="body"/>
          </p:nvPr>
        </p:nvSpPr>
        <p:spPr>
          <a:xfrm>
            <a:off x="4686300" y="1600200"/>
            <a:ext cx="40766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11125" lvl="3" marL="1254125" marR="0" rtl="0" algn="l">
              <a:spcBef>
                <a:spcPts val="900"/>
              </a:spcBef>
              <a:spcAft>
                <a:spcPts val="0"/>
              </a:spcAft>
              <a:buClr>
                <a:srgbClr val="009999"/>
              </a:buClr>
              <a:buSzPct val="100000"/>
              <a:buFont typeface="Noto Sans Symbols"/>
              <a:buChar char="▪"/>
              <a:defRPr b="0" i="0" sz="1800" u="none" cap="none" strike="noStrike">
                <a:solidFill>
                  <a:schemeClr val="lt2"/>
                </a:solidFill>
                <a:latin typeface="Tahoma"/>
                <a:ea typeface="Tahoma"/>
                <a:cs typeface="Tahoma"/>
                <a:sym typeface="Tahoma"/>
              </a:defRPr>
            </a:lvl4pPr>
            <a:lvl5pPr indent="-68262" lvl="4" marL="15414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5pPr>
            <a:lvl6pPr indent="-68263" lvl="5" marL="19986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6pPr>
            <a:lvl7pPr indent="-68263" lvl="6" marL="24558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7pPr>
            <a:lvl8pPr indent="-68263" lvl="7" marL="29130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8pPr>
            <a:lvl9pPr indent="-68262" lvl="8" marL="33702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9pPr>
          </a:lstStyle>
          <a:p/>
        </p:txBody>
      </p:sp>
      <p:sp>
        <p:nvSpPr>
          <p:cNvPr id="62" name="Shape 62"/>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3" name="Shape 63"/>
        <p:cNvGrpSpPr/>
        <p:nvPr/>
      </p:nvGrpSpPr>
      <p:grpSpPr>
        <a:xfrm>
          <a:off x="0" y="0"/>
          <a:ext cx="0" cy="0"/>
          <a:chOff x="0" y="0"/>
          <a:chExt cx="0" cy="0"/>
        </a:xfrm>
      </p:grpSpPr>
      <p:sp>
        <p:nvSpPr>
          <p:cNvPr id="64" name="Shape 6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85000"/>
              </a:lnSpc>
              <a:spcBef>
                <a:spcPts val="0"/>
              </a:spcBef>
              <a:spcAft>
                <a:spcPts val="0"/>
              </a:spcAft>
              <a:buNone/>
              <a:defRPr b="1"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65" name="Shape 6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E2007F"/>
              </a:buClr>
              <a:buFont typeface="Noto Sans Symbols"/>
              <a:buNone/>
              <a:defRPr b="0" i="0" sz="2000" u="none" cap="none" strike="noStrike">
                <a:solidFill>
                  <a:schemeClr val="lt2"/>
                </a:solidFill>
                <a:latin typeface="Tahoma"/>
                <a:ea typeface="Tahoma"/>
                <a:cs typeface="Tahoma"/>
                <a:sym typeface="Tahoma"/>
              </a:defRPr>
            </a:lvl1pPr>
            <a:lvl2pPr indent="0" lvl="1" marL="457200" marR="0" rtl="0" algn="l">
              <a:spcBef>
                <a:spcPts val="900"/>
              </a:spcBef>
              <a:spcAft>
                <a:spcPts val="0"/>
              </a:spcAft>
              <a:buClr>
                <a:srgbClr val="00C6BD"/>
              </a:buClr>
              <a:buFont typeface="Noto Sans Symbols"/>
              <a:buNone/>
              <a:defRPr b="0" i="0" sz="1800" u="none" cap="none" strike="noStrike">
                <a:solidFill>
                  <a:schemeClr val="lt2"/>
                </a:solidFill>
                <a:latin typeface="Tahoma"/>
                <a:ea typeface="Tahoma"/>
                <a:cs typeface="Tahoma"/>
                <a:sym typeface="Tahoma"/>
              </a:defRPr>
            </a:lvl2pPr>
            <a:lvl3pPr indent="0" lvl="2" marL="914400" marR="0" rtl="0" algn="l">
              <a:spcBef>
                <a:spcPts val="800"/>
              </a:spcBef>
              <a:spcAft>
                <a:spcPts val="0"/>
              </a:spcAft>
              <a:buClr>
                <a:srgbClr val="00B2EB"/>
              </a:buClr>
              <a:buFont typeface="Noto Sans Symbols"/>
              <a:buNone/>
              <a:defRPr b="0" i="0" sz="1600" u="none" cap="none" strike="noStrike">
                <a:solidFill>
                  <a:schemeClr val="lt2"/>
                </a:solidFill>
                <a:latin typeface="Tahoma"/>
                <a:ea typeface="Tahoma"/>
                <a:cs typeface="Tahoma"/>
                <a:sym typeface="Tahoma"/>
              </a:defRPr>
            </a:lvl3pPr>
            <a:lvl4pPr indent="0" lvl="3" marL="1371600" marR="0" rtl="0" algn="l">
              <a:spcBef>
                <a:spcPts val="700"/>
              </a:spcBef>
              <a:spcAft>
                <a:spcPts val="0"/>
              </a:spcAft>
              <a:buClr>
                <a:srgbClr val="009999"/>
              </a:buClr>
              <a:buFont typeface="Noto Sans Symbols"/>
              <a:buNone/>
              <a:defRPr b="0" i="0" sz="1400" u="none" cap="none" strike="noStrike">
                <a:solidFill>
                  <a:schemeClr val="lt2"/>
                </a:solidFill>
                <a:latin typeface="Tahoma"/>
                <a:ea typeface="Tahoma"/>
                <a:cs typeface="Tahoma"/>
                <a:sym typeface="Tahoma"/>
              </a:defRPr>
            </a:lvl4pPr>
            <a:lvl5pPr indent="0" lvl="4" marL="18288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5pPr>
            <a:lvl6pPr indent="0" lvl="5" marL="22860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6pPr>
            <a:lvl7pPr indent="0" lvl="6" marL="27432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7pPr>
            <a:lvl8pPr indent="0" lvl="7" marL="32004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8pPr>
            <a:lvl9pPr indent="0" lvl="8" marL="36576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9pPr>
          </a:lstStyle>
          <a:p/>
        </p:txBody>
      </p:sp>
      <p:sp>
        <p:nvSpPr>
          <p:cNvPr id="66" name="Shape 66"/>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bl">
  <p:cSld name="Title and Table">
    <p:spTree>
      <p:nvGrpSpPr>
        <p:cNvPr id="72" name="Shape 72"/>
        <p:cNvGrpSpPr/>
        <p:nvPr/>
      </p:nvGrpSpPr>
      <p:grpSpPr>
        <a:xfrm>
          <a:off x="0" y="0"/>
          <a:ext cx="0" cy="0"/>
          <a:chOff x="0" y="0"/>
          <a:chExt cx="0" cy="0"/>
        </a:xfrm>
      </p:grpSpPr>
      <p:sp>
        <p:nvSpPr>
          <p:cNvPr id="73" name="Shape 73"/>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74" name="Shape 74"/>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5" name="Shape 75"/>
        <p:cNvGrpSpPr/>
        <p:nvPr/>
      </p:nvGrpSpPr>
      <p:grpSpPr>
        <a:xfrm>
          <a:off x="0" y="0"/>
          <a:ext cx="0" cy="0"/>
          <a:chOff x="0" y="0"/>
          <a:chExt cx="0" cy="0"/>
        </a:xfrm>
      </p:grpSpPr>
      <p:sp>
        <p:nvSpPr>
          <p:cNvPr id="76" name="Shape 76"/>
          <p:cNvSpPr txBox="1"/>
          <p:nvPr>
            <p:ph type="title"/>
          </p:nvPr>
        </p:nvSpPr>
        <p:spPr>
          <a:xfrm rot="5400000">
            <a:off x="4676774" y="2238375"/>
            <a:ext cx="6096000" cy="2076449"/>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77" name="Shape 77"/>
          <p:cNvSpPr txBox="1"/>
          <p:nvPr>
            <p:ph idx="1" type="body"/>
          </p:nvPr>
        </p:nvSpPr>
        <p:spPr>
          <a:xfrm rot="5400000">
            <a:off x="447674" y="238125"/>
            <a:ext cx="6096000" cy="607695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
        <p:nvSpPr>
          <p:cNvPr id="78" name="Shape 78"/>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9" name="Shape 79"/>
        <p:cNvGrpSpPr/>
        <p:nvPr/>
      </p:nvGrpSpPr>
      <p:grpSpPr>
        <a:xfrm>
          <a:off x="0" y="0"/>
          <a:ext cx="0" cy="0"/>
          <a:chOff x="0" y="0"/>
          <a:chExt cx="0" cy="0"/>
        </a:xfrm>
      </p:grpSpPr>
      <p:sp>
        <p:nvSpPr>
          <p:cNvPr id="80" name="Shape 80"/>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81" name="Shape 81"/>
          <p:cNvSpPr txBox="1"/>
          <p:nvPr>
            <p:ph idx="1" type="body"/>
          </p:nvPr>
        </p:nvSpPr>
        <p:spPr>
          <a:xfrm rot="5400000">
            <a:off x="2247899" y="-190499"/>
            <a:ext cx="4724400" cy="8305799"/>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
        <p:nvSpPr>
          <p:cNvPr id="82" name="Shape 82"/>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lnSpc>
                <a:spcPct val="85000"/>
              </a:lnSpc>
              <a:spcBef>
                <a:spcPts val="0"/>
              </a:spcBef>
              <a:spcAft>
                <a:spcPts val="0"/>
              </a:spcAft>
              <a:buNone/>
              <a:defRPr b="1" i="0" sz="2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85" name="Shape 85"/>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1600"/>
              </a:spcBef>
              <a:spcAft>
                <a:spcPts val="0"/>
              </a:spcAft>
              <a:buClr>
                <a:srgbClr val="E2007F"/>
              </a:buClr>
              <a:buFont typeface="Noto Sans Symbols"/>
              <a:buNone/>
              <a:defRPr b="0" i="0" sz="3200" u="none" cap="none" strike="noStrike">
                <a:solidFill>
                  <a:schemeClr val="lt2"/>
                </a:solidFill>
                <a:latin typeface="Tahoma"/>
                <a:ea typeface="Tahoma"/>
                <a:cs typeface="Tahoma"/>
                <a:sym typeface="Tahoma"/>
              </a:defRPr>
            </a:lvl1pPr>
            <a:lvl2pPr indent="0" lvl="1" marL="457200" marR="0" rtl="0" algn="l">
              <a:spcBef>
                <a:spcPts val="1400"/>
              </a:spcBef>
              <a:spcAft>
                <a:spcPts val="0"/>
              </a:spcAft>
              <a:buClr>
                <a:srgbClr val="00C6BD"/>
              </a:buClr>
              <a:buFont typeface="Noto Sans Symbols"/>
              <a:buNone/>
              <a:defRPr b="0" i="0" sz="2800" u="none" cap="none" strike="noStrike">
                <a:solidFill>
                  <a:schemeClr val="lt2"/>
                </a:solidFill>
                <a:latin typeface="Tahoma"/>
                <a:ea typeface="Tahoma"/>
                <a:cs typeface="Tahoma"/>
                <a:sym typeface="Tahoma"/>
              </a:defRPr>
            </a:lvl2pPr>
            <a:lvl3pPr indent="0" lvl="2" marL="914400" marR="0" rtl="0" algn="l">
              <a:spcBef>
                <a:spcPts val="1200"/>
              </a:spcBef>
              <a:spcAft>
                <a:spcPts val="0"/>
              </a:spcAft>
              <a:buClr>
                <a:srgbClr val="00B2EB"/>
              </a:buClr>
              <a:buFont typeface="Noto Sans Symbols"/>
              <a:buNone/>
              <a:defRPr b="0" i="0" sz="2400" u="none" cap="none" strike="noStrike">
                <a:solidFill>
                  <a:schemeClr val="lt2"/>
                </a:solidFill>
                <a:latin typeface="Tahoma"/>
                <a:ea typeface="Tahoma"/>
                <a:cs typeface="Tahoma"/>
                <a:sym typeface="Tahoma"/>
              </a:defRPr>
            </a:lvl3pPr>
            <a:lvl4pPr indent="0" lvl="3" marL="1371600" marR="0" rtl="0" algn="l">
              <a:spcBef>
                <a:spcPts val="1000"/>
              </a:spcBef>
              <a:spcAft>
                <a:spcPts val="0"/>
              </a:spcAft>
              <a:buClr>
                <a:srgbClr val="009999"/>
              </a:buClr>
              <a:buFont typeface="Noto Sans Symbols"/>
              <a:buNone/>
              <a:defRPr b="0" i="0" sz="2000" u="none" cap="none" strike="noStrike">
                <a:solidFill>
                  <a:schemeClr val="lt2"/>
                </a:solidFill>
                <a:latin typeface="Tahoma"/>
                <a:ea typeface="Tahoma"/>
                <a:cs typeface="Tahoma"/>
                <a:sym typeface="Tahoma"/>
              </a:defRPr>
            </a:lvl4pPr>
            <a:lvl5pPr indent="0" lvl="4" marL="18288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5pPr>
            <a:lvl6pPr indent="0" lvl="5" marL="22860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6pPr>
            <a:lvl7pPr indent="0" lvl="6" marL="27432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7pPr>
            <a:lvl8pPr indent="0" lvl="7" marL="32004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8pPr>
            <a:lvl9pPr indent="0" lvl="8" marL="36576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9pPr>
          </a:lstStyle>
          <a:p/>
        </p:txBody>
      </p:sp>
      <p:sp>
        <p:nvSpPr>
          <p:cNvPr id="86" name="Shape 8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700"/>
              </a:spcBef>
              <a:spcAft>
                <a:spcPts val="0"/>
              </a:spcAft>
              <a:buClr>
                <a:srgbClr val="E2007F"/>
              </a:buClr>
              <a:buFont typeface="Noto Sans Symbols"/>
              <a:buNone/>
              <a:defRPr b="0" i="0" sz="1400" u="none" cap="none" strike="noStrike">
                <a:solidFill>
                  <a:schemeClr val="lt2"/>
                </a:solidFill>
                <a:latin typeface="Tahoma"/>
                <a:ea typeface="Tahoma"/>
                <a:cs typeface="Tahoma"/>
                <a:sym typeface="Tahoma"/>
              </a:defRPr>
            </a:lvl1pPr>
            <a:lvl2pPr indent="0" lvl="1" marL="457200" marR="0" rtl="0" algn="l">
              <a:spcBef>
                <a:spcPts val="600"/>
              </a:spcBef>
              <a:spcAft>
                <a:spcPts val="0"/>
              </a:spcAft>
              <a:buClr>
                <a:srgbClr val="00C6BD"/>
              </a:buClr>
              <a:buFont typeface="Noto Sans Symbols"/>
              <a:buNone/>
              <a:defRPr b="0" i="0" sz="1200" u="none" cap="none" strike="noStrike">
                <a:solidFill>
                  <a:schemeClr val="lt2"/>
                </a:solidFill>
                <a:latin typeface="Tahoma"/>
                <a:ea typeface="Tahoma"/>
                <a:cs typeface="Tahoma"/>
                <a:sym typeface="Tahoma"/>
              </a:defRPr>
            </a:lvl2pPr>
            <a:lvl3pPr indent="0" lvl="2" marL="914400" marR="0" rtl="0" algn="l">
              <a:spcBef>
                <a:spcPts val="500"/>
              </a:spcBef>
              <a:spcAft>
                <a:spcPts val="0"/>
              </a:spcAft>
              <a:buClr>
                <a:srgbClr val="00B2EB"/>
              </a:buClr>
              <a:buFont typeface="Noto Sans Symbols"/>
              <a:buNone/>
              <a:defRPr b="0" i="0" sz="1000" u="none" cap="none" strike="noStrike">
                <a:solidFill>
                  <a:schemeClr val="lt2"/>
                </a:solidFill>
                <a:latin typeface="Tahoma"/>
                <a:ea typeface="Tahoma"/>
                <a:cs typeface="Tahoma"/>
                <a:sym typeface="Tahoma"/>
              </a:defRPr>
            </a:lvl3pPr>
            <a:lvl4pPr indent="0" lvl="3" marL="1371600" marR="0" rtl="0" algn="l">
              <a:spcBef>
                <a:spcPts val="450"/>
              </a:spcBef>
              <a:spcAft>
                <a:spcPts val="0"/>
              </a:spcAft>
              <a:buClr>
                <a:srgbClr val="009999"/>
              </a:buClr>
              <a:buFont typeface="Noto Sans Symbols"/>
              <a:buNone/>
              <a:defRPr b="0" i="0" sz="900" u="none" cap="none" strike="noStrike">
                <a:solidFill>
                  <a:schemeClr val="lt2"/>
                </a:solidFill>
                <a:latin typeface="Tahoma"/>
                <a:ea typeface="Tahoma"/>
                <a:cs typeface="Tahoma"/>
                <a:sym typeface="Tahoma"/>
              </a:defRPr>
            </a:lvl4pPr>
            <a:lvl5pPr indent="0" lvl="4" marL="18288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5pPr>
            <a:lvl6pPr indent="0" lvl="5" marL="22860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6pPr>
            <a:lvl7pPr indent="0" lvl="6" marL="27432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7pPr>
            <a:lvl8pPr indent="0" lvl="7" marL="32004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8pPr>
            <a:lvl9pPr indent="0" lvl="8" marL="36576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9pPr>
          </a:lstStyle>
          <a:p/>
        </p:txBody>
      </p:sp>
      <p:sp>
        <p:nvSpPr>
          <p:cNvPr id="87" name="Shape 87"/>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8" name="Shape 88"/>
        <p:cNvGrpSpPr/>
        <p:nvPr/>
      </p:nvGrpSpPr>
      <p:grpSpPr>
        <a:xfrm>
          <a:off x="0" y="0"/>
          <a:ext cx="0" cy="0"/>
          <a:chOff x="0" y="0"/>
          <a:chExt cx="0" cy="0"/>
        </a:xfrm>
      </p:grpSpPr>
      <p:sp>
        <p:nvSpPr>
          <p:cNvPr id="89" name="Shape 8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lnSpc>
                <a:spcPct val="85000"/>
              </a:lnSpc>
              <a:spcBef>
                <a:spcPts val="0"/>
              </a:spcBef>
              <a:spcAft>
                <a:spcPts val="0"/>
              </a:spcAft>
              <a:buNone/>
              <a:defRPr b="1" i="0" sz="2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90" name="Shape 9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22225" lvl="0" marL="225425" marR="0" rtl="0" algn="l">
              <a:spcBef>
                <a:spcPts val="1600"/>
              </a:spcBef>
              <a:spcAft>
                <a:spcPts val="0"/>
              </a:spcAft>
              <a:buClr>
                <a:srgbClr val="E2007F"/>
              </a:buClr>
              <a:buSzPct val="100000"/>
              <a:buFont typeface="Noto Sans Symbols"/>
              <a:buChar char="▪"/>
              <a:defRPr b="0" i="0" sz="3200" u="none" cap="none" strike="noStrike">
                <a:solidFill>
                  <a:schemeClr val="lt2"/>
                </a:solidFill>
                <a:latin typeface="Tahoma"/>
                <a:ea typeface="Tahoma"/>
                <a:cs typeface="Tahoma"/>
                <a:sym typeface="Tahoma"/>
              </a:defRPr>
            </a:lvl1pPr>
            <a:lvl2pPr indent="-58737" lvl="1" marL="566738" marR="0" rtl="0" algn="l">
              <a:spcBef>
                <a:spcPts val="1400"/>
              </a:spcBef>
              <a:spcAft>
                <a:spcPts val="0"/>
              </a:spcAft>
              <a:buClr>
                <a:srgbClr val="00C6BD"/>
              </a:buClr>
              <a:buSzPct val="100000"/>
              <a:buFont typeface="Noto Sans Symbols"/>
              <a:buChar char="▪"/>
              <a:defRPr b="0" i="0" sz="2800" u="none" cap="none" strike="noStrike">
                <a:solidFill>
                  <a:schemeClr val="lt2"/>
                </a:solidFill>
                <a:latin typeface="Tahoma"/>
                <a:ea typeface="Tahoma"/>
                <a:cs typeface="Tahoma"/>
                <a:sym typeface="Tahoma"/>
              </a:defRPr>
            </a:lvl2pPr>
            <a:lvl3pPr indent="-88900" lvl="2" marL="914400" marR="0" rtl="0" algn="l">
              <a:spcBef>
                <a:spcPts val="1200"/>
              </a:spcBef>
              <a:spcAft>
                <a:spcPts val="0"/>
              </a:spcAft>
              <a:buClr>
                <a:srgbClr val="00B2EB"/>
              </a:buClr>
              <a:buSzPct val="100000"/>
              <a:buFont typeface="Noto Sans Symbols"/>
              <a:buChar char="▪"/>
              <a:defRPr b="0" i="0" sz="2400" u="none" cap="none" strike="noStrike">
                <a:solidFill>
                  <a:schemeClr val="lt2"/>
                </a:solidFill>
                <a:latin typeface="Tahoma"/>
                <a:ea typeface="Tahoma"/>
                <a:cs typeface="Tahoma"/>
                <a:sym typeface="Tahoma"/>
              </a:defRPr>
            </a:lvl3pPr>
            <a:lvl4pPr indent="-98425" lvl="3" marL="1254125" marR="0" rtl="0" algn="l">
              <a:spcBef>
                <a:spcPts val="1000"/>
              </a:spcBef>
              <a:spcAft>
                <a:spcPts val="0"/>
              </a:spcAft>
              <a:buClr>
                <a:srgbClr val="009999"/>
              </a:buClr>
              <a:buSzPct val="100000"/>
              <a:buFont typeface="Noto Sans Symbols"/>
              <a:buChar char="▪"/>
              <a:defRPr b="0" i="0" sz="2000" u="none" cap="none" strike="noStrike">
                <a:solidFill>
                  <a:schemeClr val="lt2"/>
                </a:solidFill>
                <a:latin typeface="Tahoma"/>
                <a:ea typeface="Tahoma"/>
                <a:cs typeface="Tahoma"/>
                <a:sym typeface="Tahoma"/>
              </a:defRPr>
            </a:lvl4pPr>
            <a:lvl5pPr indent="-55562" lvl="4" marL="15414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5pPr>
            <a:lvl6pPr indent="-55563" lvl="5" marL="19986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6pPr>
            <a:lvl7pPr indent="-55563" lvl="6" marL="24558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7pPr>
            <a:lvl8pPr indent="-55563" lvl="7" marL="29130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8pPr>
            <a:lvl9pPr indent="-55562" lvl="8" marL="33702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9pPr>
          </a:lstStyle>
          <a:p/>
        </p:txBody>
      </p:sp>
      <p:sp>
        <p:nvSpPr>
          <p:cNvPr id="91" name="Shape 9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700"/>
              </a:spcBef>
              <a:spcAft>
                <a:spcPts val="0"/>
              </a:spcAft>
              <a:buClr>
                <a:srgbClr val="E2007F"/>
              </a:buClr>
              <a:buFont typeface="Noto Sans Symbols"/>
              <a:buNone/>
              <a:defRPr b="0" i="0" sz="1400" u="none" cap="none" strike="noStrike">
                <a:solidFill>
                  <a:schemeClr val="lt2"/>
                </a:solidFill>
                <a:latin typeface="Tahoma"/>
                <a:ea typeface="Tahoma"/>
                <a:cs typeface="Tahoma"/>
                <a:sym typeface="Tahoma"/>
              </a:defRPr>
            </a:lvl1pPr>
            <a:lvl2pPr indent="0" lvl="1" marL="457200" marR="0" rtl="0" algn="l">
              <a:spcBef>
                <a:spcPts val="600"/>
              </a:spcBef>
              <a:spcAft>
                <a:spcPts val="0"/>
              </a:spcAft>
              <a:buClr>
                <a:srgbClr val="00C6BD"/>
              </a:buClr>
              <a:buFont typeface="Noto Sans Symbols"/>
              <a:buNone/>
              <a:defRPr b="0" i="0" sz="1200" u="none" cap="none" strike="noStrike">
                <a:solidFill>
                  <a:schemeClr val="lt2"/>
                </a:solidFill>
                <a:latin typeface="Tahoma"/>
                <a:ea typeface="Tahoma"/>
                <a:cs typeface="Tahoma"/>
                <a:sym typeface="Tahoma"/>
              </a:defRPr>
            </a:lvl2pPr>
            <a:lvl3pPr indent="0" lvl="2" marL="914400" marR="0" rtl="0" algn="l">
              <a:spcBef>
                <a:spcPts val="500"/>
              </a:spcBef>
              <a:spcAft>
                <a:spcPts val="0"/>
              </a:spcAft>
              <a:buClr>
                <a:srgbClr val="00B2EB"/>
              </a:buClr>
              <a:buFont typeface="Noto Sans Symbols"/>
              <a:buNone/>
              <a:defRPr b="0" i="0" sz="1000" u="none" cap="none" strike="noStrike">
                <a:solidFill>
                  <a:schemeClr val="lt2"/>
                </a:solidFill>
                <a:latin typeface="Tahoma"/>
                <a:ea typeface="Tahoma"/>
                <a:cs typeface="Tahoma"/>
                <a:sym typeface="Tahoma"/>
              </a:defRPr>
            </a:lvl3pPr>
            <a:lvl4pPr indent="0" lvl="3" marL="1371600" marR="0" rtl="0" algn="l">
              <a:spcBef>
                <a:spcPts val="450"/>
              </a:spcBef>
              <a:spcAft>
                <a:spcPts val="0"/>
              </a:spcAft>
              <a:buClr>
                <a:srgbClr val="009999"/>
              </a:buClr>
              <a:buFont typeface="Noto Sans Symbols"/>
              <a:buNone/>
              <a:defRPr b="0" i="0" sz="900" u="none" cap="none" strike="noStrike">
                <a:solidFill>
                  <a:schemeClr val="lt2"/>
                </a:solidFill>
                <a:latin typeface="Tahoma"/>
                <a:ea typeface="Tahoma"/>
                <a:cs typeface="Tahoma"/>
                <a:sym typeface="Tahoma"/>
              </a:defRPr>
            </a:lvl4pPr>
            <a:lvl5pPr indent="0" lvl="4" marL="18288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5pPr>
            <a:lvl6pPr indent="0" lvl="5" marL="22860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6pPr>
            <a:lvl7pPr indent="0" lvl="6" marL="27432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7pPr>
            <a:lvl8pPr indent="0" lvl="7" marL="32004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8pPr>
            <a:lvl9pPr indent="0" lvl="8" marL="36576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9pPr>
          </a:lstStyle>
          <a:p/>
        </p:txBody>
      </p:sp>
      <p:sp>
        <p:nvSpPr>
          <p:cNvPr id="92" name="Shape 92"/>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5" name="Shape 95"/>
        <p:cNvGrpSpPr/>
        <p:nvPr/>
      </p:nvGrpSpPr>
      <p:grpSpPr>
        <a:xfrm>
          <a:off x="0" y="0"/>
          <a:ext cx="0" cy="0"/>
          <a:chOff x="0" y="0"/>
          <a:chExt cx="0" cy="0"/>
        </a:xfrm>
      </p:grpSpPr>
      <p:sp>
        <p:nvSpPr>
          <p:cNvPr id="96" name="Shape 96"/>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97" name="Shape 97"/>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23" name="Shape 23"/>
          <p:cNvSpPr txBox="1"/>
          <p:nvPr>
            <p:ph idx="1" type="body"/>
          </p:nvPr>
        </p:nvSpPr>
        <p:spPr>
          <a:xfrm>
            <a:off x="457200" y="1600200"/>
            <a:ext cx="83057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
        <p:nvSpPr>
          <p:cNvPr id="24" name="Shape 24"/>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00" name="Shape 100"/>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1200"/>
              </a:spcBef>
              <a:spcAft>
                <a:spcPts val="0"/>
              </a:spcAft>
              <a:buClr>
                <a:srgbClr val="E2007F"/>
              </a:buClr>
              <a:buFont typeface="Noto Sans Symbols"/>
              <a:buNone/>
              <a:defRPr b="1" i="0" sz="2400" u="none" cap="none" strike="noStrike">
                <a:solidFill>
                  <a:schemeClr val="lt2"/>
                </a:solidFill>
                <a:latin typeface="Tahoma"/>
                <a:ea typeface="Tahoma"/>
                <a:cs typeface="Tahoma"/>
                <a:sym typeface="Tahoma"/>
              </a:defRPr>
            </a:lvl1pPr>
            <a:lvl2pPr indent="0" lvl="1" marL="457200" marR="0" rtl="0" algn="l">
              <a:spcBef>
                <a:spcPts val="1000"/>
              </a:spcBef>
              <a:spcAft>
                <a:spcPts val="0"/>
              </a:spcAft>
              <a:buClr>
                <a:srgbClr val="00C6BD"/>
              </a:buClr>
              <a:buFont typeface="Noto Sans Symbols"/>
              <a:buNone/>
              <a:defRPr b="1" i="0" sz="2000" u="none" cap="none" strike="noStrike">
                <a:solidFill>
                  <a:schemeClr val="lt2"/>
                </a:solidFill>
                <a:latin typeface="Tahoma"/>
                <a:ea typeface="Tahoma"/>
                <a:cs typeface="Tahoma"/>
                <a:sym typeface="Tahoma"/>
              </a:defRPr>
            </a:lvl2pPr>
            <a:lvl3pPr indent="0" lvl="2" marL="914400" marR="0" rtl="0" algn="l">
              <a:spcBef>
                <a:spcPts val="900"/>
              </a:spcBef>
              <a:spcAft>
                <a:spcPts val="0"/>
              </a:spcAft>
              <a:buClr>
                <a:srgbClr val="00B2EB"/>
              </a:buClr>
              <a:buFont typeface="Noto Sans Symbols"/>
              <a:buNone/>
              <a:defRPr b="1" i="0" sz="1800" u="none" cap="none" strike="noStrike">
                <a:solidFill>
                  <a:schemeClr val="lt2"/>
                </a:solidFill>
                <a:latin typeface="Tahoma"/>
                <a:ea typeface="Tahoma"/>
                <a:cs typeface="Tahoma"/>
                <a:sym typeface="Tahoma"/>
              </a:defRPr>
            </a:lvl3pPr>
            <a:lvl4pPr indent="0" lvl="3" marL="1371600" marR="0" rtl="0" algn="l">
              <a:spcBef>
                <a:spcPts val="800"/>
              </a:spcBef>
              <a:spcAft>
                <a:spcPts val="0"/>
              </a:spcAft>
              <a:buClr>
                <a:srgbClr val="009999"/>
              </a:buClr>
              <a:buFont typeface="Noto Sans Symbols"/>
              <a:buNone/>
              <a:defRPr b="1" i="0" sz="1600" u="none" cap="none" strike="noStrike">
                <a:solidFill>
                  <a:schemeClr val="lt2"/>
                </a:solidFill>
                <a:latin typeface="Tahoma"/>
                <a:ea typeface="Tahoma"/>
                <a:cs typeface="Tahoma"/>
                <a:sym typeface="Tahoma"/>
              </a:defRPr>
            </a:lvl4pPr>
            <a:lvl5pPr indent="0" lvl="4" marL="18288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5pPr>
            <a:lvl6pPr indent="0" lvl="5" marL="22860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6pPr>
            <a:lvl7pPr indent="0" lvl="6" marL="27432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7pPr>
            <a:lvl8pPr indent="0" lvl="7" marL="32004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8pPr>
            <a:lvl9pPr indent="0" lvl="8" marL="36576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9pPr>
          </a:lstStyle>
          <a:p/>
        </p:txBody>
      </p:sp>
      <p:sp>
        <p:nvSpPr>
          <p:cNvPr id="101" name="Shape 101"/>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73025" lvl="0" marL="225425" marR="0" rtl="0" algn="l">
              <a:spcBef>
                <a:spcPts val="1200"/>
              </a:spcBef>
              <a:spcAft>
                <a:spcPts val="0"/>
              </a:spcAft>
              <a:buClr>
                <a:srgbClr val="E2007F"/>
              </a:buClr>
              <a:buSzPct val="100000"/>
              <a:buFont typeface="Noto Sans Symbols"/>
              <a:buChar char="▪"/>
              <a:defRPr b="0" i="0" sz="2400" u="none" cap="none" strike="noStrike">
                <a:solidFill>
                  <a:schemeClr val="lt2"/>
                </a:solidFill>
                <a:latin typeface="Tahoma"/>
                <a:ea typeface="Tahoma"/>
                <a:cs typeface="Tahoma"/>
                <a:sym typeface="Tahoma"/>
              </a:defRPr>
            </a:lvl1pPr>
            <a:lvl2pPr indent="-109537" lvl="1" marL="566738" marR="0" rtl="0" algn="l">
              <a:spcBef>
                <a:spcPts val="1000"/>
              </a:spcBef>
              <a:spcAft>
                <a:spcPts val="0"/>
              </a:spcAft>
              <a:buClr>
                <a:srgbClr val="00C6BD"/>
              </a:buClr>
              <a:buSzPct val="100000"/>
              <a:buFont typeface="Noto Sans Symbols"/>
              <a:buChar char="▪"/>
              <a:defRPr b="0" i="0" sz="2000" u="none" cap="none" strike="noStrike">
                <a:solidFill>
                  <a:schemeClr val="lt2"/>
                </a:solidFill>
                <a:latin typeface="Tahoma"/>
                <a:ea typeface="Tahoma"/>
                <a:cs typeface="Tahoma"/>
                <a:sym typeface="Tahoma"/>
              </a:defRPr>
            </a:lvl2pPr>
            <a:lvl3pPr indent="-127000" lvl="2" marL="914400" marR="0" rtl="0" algn="l">
              <a:spcBef>
                <a:spcPts val="900"/>
              </a:spcBef>
              <a:spcAft>
                <a:spcPts val="0"/>
              </a:spcAft>
              <a:buClr>
                <a:srgbClr val="00B2EB"/>
              </a:buClr>
              <a:buSzPct val="100000"/>
              <a:buFont typeface="Noto Sans Symbols"/>
              <a:buChar char="▪"/>
              <a:defRPr b="0" i="0" sz="18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80962" lvl="4" marL="15414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5pPr>
            <a:lvl6pPr indent="-80963" lvl="5" marL="19986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6pPr>
            <a:lvl7pPr indent="-80963" lvl="6" marL="24558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7pPr>
            <a:lvl8pPr indent="-80963" lvl="7" marL="29130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8pPr>
            <a:lvl9pPr indent="-80962" lvl="8" marL="33702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9pPr>
          </a:lstStyle>
          <a:p/>
        </p:txBody>
      </p:sp>
      <p:sp>
        <p:nvSpPr>
          <p:cNvPr id="102" name="Shape 102"/>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1200"/>
              </a:spcBef>
              <a:spcAft>
                <a:spcPts val="0"/>
              </a:spcAft>
              <a:buClr>
                <a:srgbClr val="E2007F"/>
              </a:buClr>
              <a:buFont typeface="Noto Sans Symbols"/>
              <a:buNone/>
              <a:defRPr b="1" i="0" sz="2400" u="none" cap="none" strike="noStrike">
                <a:solidFill>
                  <a:schemeClr val="lt2"/>
                </a:solidFill>
                <a:latin typeface="Tahoma"/>
                <a:ea typeface="Tahoma"/>
                <a:cs typeface="Tahoma"/>
                <a:sym typeface="Tahoma"/>
              </a:defRPr>
            </a:lvl1pPr>
            <a:lvl2pPr indent="0" lvl="1" marL="457200" marR="0" rtl="0" algn="l">
              <a:spcBef>
                <a:spcPts val="1000"/>
              </a:spcBef>
              <a:spcAft>
                <a:spcPts val="0"/>
              </a:spcAft>
              <a:buClr>
                <a:srgbClr val="00C6BD"/>
              </a:buClr>
              <a:buFont typeface="Noto Sans Symbols"/>
              <a:buNone/>
              <a:defRPr b="1" i="0" sz="2000" u="none" cap="none" strike="noStrike">
                <a:solidFill>
                  <a:schemeClr val="lt2"/>
                </a:solidFill>
                <a:latin typeface="Tahoma"/>
                <a:ea typeface="Tahoma"/>
                <a:cs typeface="Tahoma"/>
                <a:sym typeface="Tahoma"/>
              </a:defRPr>
            </a:lvl2pPr>
            <a:lvl3pPr indent="0" lvl="2" marL="914400" marR="0" rtl="0" algn="l">
              <a:spcBef>
                <a:spcPts val="900"/>
              </a:spcBef>
              <a:spcAft>
                <a:spcPts val="0"/>
              </a:spcAft>
              <a:buClr>
                <a:srgbClr val="00B2EB"/>
              </a:buClr>
              <a:buFont typeface="Noto Sans Symbols"/>
              <a:buNone/>
              <a:defRPr b="1" i="0" sz="1800" u="none" cap="none" strike="noStrike">
                <a:solidFill>
                  <a:schemeClr val="lt2"/>
                </a:solidFill>
                <a:latin typeface="Tahoma"/>
                <a:ea typeface="Tahoma"/>
                <a:cs typeface="Tahoma"/>
                <a:sym typeface="Tahoma"/>
              </a:defRPr>
            </a:lvl3pPr>
            <a:lvl4pPr indent="0" lvl="3" marL="1371600" marR="0" rtl="0" algn="l">
              <a:spcBef>
                <a:spcPts val="800"/>
              </a:spcBef>
              <a:spcAft>
                <a:spcPts val="0"/>
              </a:spcAft>
              <a:buClr>
                <a:srgbClr val="009999"/>
              </a:buClr>
              <a:buFont typeface="Noto Sans Symbols"/>
              <a:buNone/>
              <a:defRPr b="1" i="0" sz="1600" u="none" cap="none" strike="noStrike">
                <a:solidFill>
                  <a:schemeClr val="lt2"/>
                </a:solidFill>
                <a:latin typeface="Tahoma"/>
                <a:ea typeface="Tahoma"/>
                <a:cs typeface="Tahoma"/>
                <a:sym typeface="Tahoma"/>
              </a:defRPr>
            </a:lvl4pPr>
            <a:lvl5pPr indent="0" lvl="4" marL="18288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5pPr>
            <a:lvl6pPr indent="0" lvl="5" marL="22860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6pPr>
            <a:lvl7pPr indent="0" lvl="6" marL="27432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7pPr>
            <a:lvl8pPr indent="0" lvl="7" marL="32004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8pPr>
            <a:lvl9pPr indent="0" lvl="8" marL="3657600" marR="0" rtl="0" algn="l">
              <a:spcBef>
                <a:spcPts val="800"/>
              </a:spcBef>
              <a:spcAft>
                <a:spcPts val="0"/>
              </a:spcAft>
              <a:buClr>
                <a:srgbClr val="33CC33"/>
              </a:buClr>
              <a:buFont typeface="Noto Sans Symbols"/>
              <a:buNone/>
              <a:defRPr b="1" i="0" sz="1600" u="none" cap="none" strike="noStrike">
                <a:solidFill>
                  <a:schemeClr val="lt2"/>
                </a:solidFill>
                <a:latin typeface="Tahoma"/>
                <a:ea typeface="Tahoma"/>
                <a:cs typeface="Tahoma"/>
                <a:sym typeface="Tahoma"/>
              </a:defRPr>
            </a:lvl9pPr>
          </a:lstStyle>
          <a:p/>
        </p:txBody>
      </p:sp>
      <p:sp>
        <p:nvSpPr>
          <p:cNvPr id="103" name="Shape 103"/>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73025" lvl="0" marL="225425" marR="0" rtl="0" algn="l">
              <a:spcBef>
                <a:spcPts val="1200"/>
              </a:spcBef>
              <a:spcAft>
                <a:spcPts val="0"/>
              </a:spcAft>
              <a:buClr>
                <a:srgbClr val="E2007F"/>
              </a:buClr>
              <a:buSzPct val="100000"/>
              <a:buFont typeface="Noto Sans Symbols"/>
              <a:buChar char="▪"/>
              <a:defRPr b="0" i="0" sz="2400" u="none" cap="none" strike="noStrike">
                <a:solidFill>
                  <a:schemeClr val="lt2"/>
                </a:solidFill>
                <a:latin typeface="Tahoma"/>
                <a:ea typeface="Tahoma"/>
                <a:cs typeface="Tahoma"/>
                <a:sym typeface="Tahoma"/>
              </a:defRPr>
            </a:lvl1pPr>
            <a:lvl2pPr indent="-109537" lvl="1" marL="566738" marR="0" rtl="0" algn="l">
              <a:spcBef>
                <a:spcPts val="1000"/>
              </a:spcBef>
              <a:spcAft>
                <a:spcPts val="0"/>
              </a:spcAft>
              <a:buClr>
                <a:srgbClr val="00C6BD"/>
              </a:buClr>
              <a:buSzPct val="100000"/>
              <a:buFont typeface="Noto Sans Symbols"/>
              <a:buChar char="▪"/>
              <a:defRPr b="0" i="0" sz="2000" u="none" cap="none" strike="noStrike">
                <a:solidFill>
                  <a:schemeClr val="lt2"/>
                </a:solidFill>
                <a:latin typeface="Tahoma"/>
                <a:ea typeface="Tahoma"/>
                <a:cs typeface="Tahoma"/>
                <a:sym typeface="Tahoma"/>
              </a:defRPr>
            </a:lvl2pPr>
            <a:lvl3pPr indent="-127000" lvl="2" marL="914400" marR="0" rtl="0" algn="l">
              <a:spcBef>
                <a:spcPts val="900"/>
              </a:spcBef>
              <a:spcAft>
                <a:spcPts val="0"/>
              </a:spcAft>
              <a:buClr>
                <a:srgbClr val="00B2EB"/>
              </a:buClr>
              <a:buSzPct val="100000"/>
              <a:buFont typeface="Noto Sans Symbols"/>
              <a:buChar char="▪"/>
              <a:defRPr b="0" i="0" sz="18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80962" lvl="4" marL="15414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5pPr>
            <a:lvl6pPr indent="-80963" lvl="5" marL="19986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6pPr>
            <a:lvl7pPr indent="-80963" lvl="6" marL="24558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7pPr>
            <a:lvl8pPr indent="-80963" lvl="7" marL="29130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8pPr>
            <a:lvl9pPr indent="-80962" lvl="8" marL="3370263" marR="0" rtl="0" algn="l">
              <a:spcBef>
                <a:spcPts val="800"/>
              </a:spcBef>
              <a:spcAft>
                <a:spcPts val="0"/>
              </a:spcAft>
              <a:buClr>
                <a:srgbClr val="33CC33"/>
              </a:buClr>
              <a:buSzPct val="100000"/>
              <a:buFont typeface="Noto Sans Symbols"/>
              <a:buChar char="▪"/>
              <a:defRPr b="0" i="0" sz="1600" u="none" cap="none" strike="noStrike">
                <a:solidFill>
                  <a:schemeClr val="lt2"/>
                </a:solidFill>
                <a:latin typeface="Tahoma"/>
                <a:ea typeface="Tahoma"/>
                <a:cs typeface="Tahoma"/>
                <a:sym typeface="Tahoma"/>
              </a:defRPr>
            </a:lvl9pPr>
          </a:lstStyle>
          <a:p/>
        </p:txBody>
      </p:sp>
      <p:sp>
        <p:nvSpPr>
          <p:cNvPr id="104" name="Shape 104"/>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5" name="Shape 105"/>
        <p:cNvGrpSpPr/>
        <p:nvPr/>
      </p:nvGrpSpPr>
      <p:grpSpPr>
        <a:xfrm>
          <a:off x="0" y="0"/>
          <a:ext cx="0" cy="0"/>
          <a:chOff x="0" y="0"/>
          <a:chExt cx="0" cy="0"/>
        </a:xfrm>
      </p:grpSpPr>
      <p:sp>
        <p:nvSpPr>
          <p:cNvPr id="106" name="Shape 106"/>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07" name="Shape 107"/>
          <p:cNvSpPr txBox="1"/>
          <p:nvPr>
            <p:ph idx="1" type="body"/>
          </p:nvPr>
        </p:nvSpPr>
        <p:spPr>
          <a:xfrm>
            <a:off x="457200" y="1600200"/>
            <a:ext cx="40766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11125" lvl="3" marL="1254125" marR="0" rtl="0" algn="l">
              <a:spcBef>
                <a:spcPts val="900"/>
              </a:spcBef>
              <a:spcAft>
                <a:spcPts val="0"/>
              </a:spcAft>
              <a:buClr>
                <a:srgbClr val="009999"/>
              </a:buClr>
              <a:buSzPct val="100000"/>
              <a:buFont typeface="Noto Sans Symbols"/>
              <a:buChar char="▪"/>
              <a:defRPr b="0" i="0" sz="1800" u="none" cap="none" strike="noStrike">
                <a:solidFill>
                  <a:schemeClr val="lt2"/>
                </a:solidFill>
                <a:latin typeface="Tahoma"/>
                <a:ea typeface="Tahoma"/>
                <a:cs typeface="Tahoma"/>
                <a:sym typeface="Tahoma"/>
              </a:defRPr>
            </a:lvl4pPr>
            <a:lvl5pPr indent="-68262" lvl="4" marL="15414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5pPr>
            <a:lvl6pPr indent="-68263" lvl="5" marL="19986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6pPr>
            <a:lvl7pPr indent="-68263" lvl="6" marL="24558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7pPr>
            <a:lvl8pPr indent="-68263" lvl="7" marL="29130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8pPr>
            <a:lvl9pPr indent="-68262" lvl="8" marL="33702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9pPr>
          </a:lstStyle>
          <a:p/>
        </p:txBody>
      </p:sp>
      <p:sp>
        <p:nvSpPr>
          <p:cNvPr id="108" name="Shape 108"/>
          <p:cNvSpPr txBox="1"/>
          <p:nvPr>
            <p:ph idx="2" type="body"/>
          </p:nvPr>
        </p:nvSpPr>
        <p:spPr>
          <a:xfrm>
            <a:off x="4686300" y="1600200"/>
            <a:ext cx="40766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11125" lvl="3" marL="1254125" marR="0" rtl="0" algn="l">
              <a:spcBef>
                <a:spcPts val="900"/>
              </a:spcBef>
              <a:spcAft>
                <a:spcPts val="0"/>
              </a:spcAft>
              <a:buClr>
                <a:srgbClr val="009999"/>
              </a:buClr>
              <a:buSzPct val="100000"/>
              <a:buFont typeface="Noto Sans Symbols"/>
              <a:buChar char="▪"/>
              <a:defRPr b="0" i="0" sz="1800" u="none" cap="none" strike="noStrike">
                <a:solidFill>
                  <a:schemeClr val="lt2"/>
                </a:solidFill>
                <a:latin typeface="Tahoma"/>
                <a:ea typeface="Tahoma"/>
                <a:cs typeface="Tahoma"/>
                <a:sym typeface="Tahoma"/>
              </a:defRPr>
            </a:lvl4pPr>
            <a:lvl5pPr indent="-68262" lvl="4" marL="15414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5pPr>
            <a:lvl6pPr indent="-68263" lvl="5" marL="19986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6pPr>
            <a:lvl7pPr indent="-68263" lvl="6" marL="24558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7pPr>
            <a:lvl8pPr indent="-68263" lvl="7" marL="29130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8pPr>
            <a:lvl9pPr indent="-68262" lvl="8" marL="3370263" marR="0" rtl="0" algn="l">
              <a:spcBef>
                <a:spcPts val="900"/>
              </a:spcBef>
              <a:spcAft>
                <a:spcPts val="0"/>
              </a:spcAft>
              <a:buClr>
                <a:srgbClr val="33CC33"/>
              </a:buClr>
              <a:buSzPct val="100000"/>
              <a:buFont typeface="Noto Sans Symbols"/>
              <a:buChar char="▪"/>
              <a:defRPr b="0" i="0" sz="1800" u="none" cap="none" strike="noStrike">
                <a:solidFill>
                  <a:schemeClr val="lt2"/>
                </a:solidFill>
                <a:latin typeface="Tahoma"/>
                <a:ea typeface="Tahoma"/>
                <a:cs typeface="Tahoma"/>
                <a:sym typeface="Tahoma"/>
              </a:defRPr>
            </a:lvl9pPr>
          </a:lstStyle>
          <a:p/>
        </p:txBody>
      </p:sp>
      <p:sp>
        <p:nvSpPr>
          <p:cNvPr id="109" name="Shape 109"/>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0" name="Shape 110"/>
        <p:cNvGrpSpPr/>
        <p:nvPr/>
      </p:nvGrpSpPr>
      <p:grpSpPr>
        <a:xfrm>
          <a:off x="0" y="0"/>
          <a:ext cx="0" cy="0"/>
          <a:chOff x="0" y="0"/>
          <a:chExt cx="0" cy="0"/>
        </a:xfrm>
      </p:grpSpPr>
      <p:sp>
        <p:nvSpPr>
          <p:cNvPr id="111" name="Shape 111"/>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85000"/>
              </a:lnSpc>
              <a:spcBef>
                <a:spcPts val="0"/>
              </a:spcBef>
              <a:spcAft>
                <a:spcPts val="0"/>
              </a:spcAft>
              <a:buNone/>
              <a:defRPr b="1"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12" name="Shape 112"/>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E2007F"/>
              </a:buClr>
              <a:buFont typeface="Noto Sans Symbols"/>
              <a:buNone/>
              <a:defRPr b="0" i="0" sz="2000" u="none" cap="none" strike="noStrike">
                <a:solidFill>
                  <a:schemeClr val="lt2"/>
                </a:solidFill>
                <a:latin typeface="Tahoma"/>
                <a:ea typeface="Tahoma"/>
                <a:cs typeface="Tahoma"/>
                <a:sym typeface="Tahoma"/>
              </a:defRPr>
            </a:lvl1pPr>
            <a:lvl2pPr indent="0" lvl="1" marL="457200" marR="0" rtl="0" algn="l">
              <a:spcBef>
                <a:spcPts val="900"/>
              </a:spcBef>
              <a:spcAft>
                <a:spcPts val="0"/>
              </a:spcAft>
              <a:buClr>
                <a:srgbClr val="00C6BD"/>
              </a:buClr>
              <a:buFont typeface="Noto Sans Symbols"/>
              <a:buNone/>
              <a:defRPr b="0" i="0" sz="1800" u="none" cap="none" strike="noStrike">
                <a:solidFill>
                  <a:schemeClr val="lt2"/>
                </a:solidFill>
                <a:latin typeface="Tahoma"/>
                <a:ea typeface="Tahoma"/>
                <a:cs typeface="Tahoma"/>
                <a:sym typeface="Tahoma"/>
              </a:defRPr>
            </a:lvl2pPr>
            <a:lvl3pPr indent="0" lvl="2" marL="914400" marR="0" rtl="0" algn="l">
              <a:spcBef>
                <a:spcPts val="800"/>
              </a:spcBef>
              <a:spcAft>
                <a:spcPts val="0"/>
              </a:spcAft>
              <a:buClr>
                <a:srgbClr val="00B2EB"/>
              </a:buClr>
              <a:buFont typeface="Noto Sans Symbols"/>
              <a:buNone/>
              <a:defRPr b="0" i="0" sz="1600" u="none" cap="none" strike="noStrike">
                <a:solidFill>
                  <a:schemeClr val="lt2"/>
                </a:solidFill>
                <a:latin typeface="Tahoma"/>
                <a:ea typeface="Tahoma"/>
                <a:cs typeface="Tahoma"/>
                <a:sym typeface="Tahoma"/>
              </a:defRPr>
            </a:lvl3pPr>
            <a:lvl4pPr indent="0" lvl="3" marL="1371600" marR="0" rtl="0" algn="l">
              <a:spcBef>
                <a:spcPts val="700"/>
              </a:spcBef>
              <a:spcAft>
                <a:spcPts val="0"/>
              </a:spcAft>
              <a:buClr>
                <a:srgbClr val="009999"/>
              </a:buClr>
              <a:buFont typeface="Noto Sans Symbols"/>
              <a:buNone/>
              <a:defRPr b="0" i="0" sz="1400" u="none" cap="none" strike="noStrike">
                <a:solidFill>
                  <a:schemeClr val="lt2"/>
                </a:solidFill>
                <a:latin typeface="Tahoma"/>
                <a:ea typeface="Tahoma"/>
                <a:cs typeface="Tahoma"/>
                <a:sym typeface="Tahoma"/>
              </a:defRPr>
            </a:lvl4pPr>
            <a:lvl5pPr indent="0" lvl="4" marL="18288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5pPr>
            <a:lvl6pPr indent="0" lvl="5" marL="22860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6pPr>
            <a:lvl7pPr indent="0" lvl="6" marL="27432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7pPr>
            <a:lvl8pPr indent="0" lvl="7" marL="32004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8pPr>
            <a:lvl9pPr indent="0" lvl="8" marL="3657600" marR="0" rtl="0" algn="l">
              <a:spcBef>
                <a:spcPts val="700"/>
              </a:spcBef>
              <a:spcAft>
                <a:spcPts val="0"/>
              </a:spcAft>
              <a:buClr>
                <a:srgbClr val="33CC33"/>
              </a:buClr>
              <a:buFont typeface="Noto Sans Symbols"/>
              <a:buNone/>
              <a:defRPr b="0" i="0" sz="1400" u="none" cap="none" strike="noStrike">
                <a:solidFill>
                  <a:schemeClr val="lt2"/>
                </a:solidFill>
                <a:latin typeface="Tahoma"/>
                <a:ea typeface="Tahoma"/>
                <a:cs typeface="Tahoma"/>
                <a:sym typeface="Tahoma"/>
              </a:defRPr>
            </a:lvl9pPr>
          </a:lstStyle>
          <a:p/>
        </p:txBody>
      </p:sp>
      <p:sp>
        <p:nvSpPr>
          <p:cNvPr id="113" name="Shape 113"/>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4" name="Shape 114"/>
        <p:cNvGrpSpPr/>
        <p:nvPr/>
      </p:nvGrpSpPr>
      <p:grpSpPr>
        <a:xfrm>
          <a:off x="0" y="0"/>
          <a:ext cx="0" cy="0"/>
          <a:chOff x="0" y="0"/>
          <a:chExt cx="0" cy="0"/>
        </a:xfrm>
      </p:grpSpPr>
      <p:sp>
        <p:nvSpPr>
          <p:cNvPr id="115" name="Shape 115"/>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16" name="Shape 116"/>
          <p:cNvSpPr txBox="1"/>
          <p:nvPr>
            <p:ph idx="1" type="body"/>
          </p:nvPr>
        </p:nvSpPr>
        <p:spPr>
          <a:xfrm>
            <a:off x="457200" y="1600200"/>
            <a:ext cx="83057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
        <p:nvSpPr>
          <p:cNvPr id="117" name="Shape 117"/>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1" name="Shape 121"/>
        <p:cNvGrpSpPr/>
        <p:nvPr/>
      </p:nvGrpSpPr>
      <p:grpSpPr>
        <a:xfrm>
          <a:off x="0" y="0"/>
          <a:ext cx="0" cy="0"/>
          <a:chOff x="0" y="0"/>
          <a:chExt cx="0" cy="0"/>
        </a:xfrm>
      </p:grpSpPr>
      <p:sp>
        <p:nvSpPr>
          <p:cNvPr id="122" name="Shape 122"/>
          <p:cNvSpPr txBox="1"/>
          <p:nvPr>
            <p:ph type="ctrTitle"/>
          </p:nvPr>
        </p:nvSpPr>
        <p:spPr>
          <a:xfrm>
            <a:off x="685800" y="2209800"/>
            <a:ext cx="7772400" cy="1143000"/>
          </a:xfrm>
          <a:prstGeom prst="rect">
            <a:avLst/>
          </a:prstGeom>
          <a:noFill/>
          <a:ln>
            <a:noFill/>
          </a:ln>
        </p:spPr>
        <p:txBody>
          <a:bodyPr anchorCtr="0" anchor="ctr" bIns="91425" lIns="91425" rIns="91425" tIns="91425"/>
          <a:lstStyle>
            <a:lvl1pPr indent="0" lvl="0" marL="0" marR="0" rtl="0" algn="ctr">
              <a:lnSpc>
                <a:spcPct val="85000"/>
              </a:lnSpc>
              <a:spcBef>
                <a:spcPts val="0"/>
              </a:spcBef>
              <a:spcAft>
                <a:spcPts val="0"/>
              </a:spcAft>
              <a:buNone/>
              <a:defRPr b="0" i="0" sz="54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23" name="Shape 123"/>
          <p:cNvSpPr txBox="1"/>
          <p:nvPr>
            <p:ph idx="1" type="subTitle"/>
          </p:nvPr>
        </p:nvSpPr>
        <p:spPr>
          <a:xfrm>
            <a:off x="1371600" y="3962400"/>
            <a:ext cx="6400800" cy="1752600"/>
          </a:xfrm>
          <a:prstGeom prst="rect">
            <a:avLst/>
          </a:prstGeom>
          <a:noFill/>
          <a:ln>
            <a:noFill/>
          </a:ln>
        </p:spPr>
        <p:txBody>
          <a:bodyPr anchorCtr="0" anchor="t" bIns="91425" lIns="91425" rIns="91425" tIns="91425"/>
          <a:lstStyle>
            <a:lvl1pPr indent="0" lvl="0" marL="0" marR="0" rtl="0" algn="ctr">
              <a:spcBef>
                <a:spcPts val="1200"/>
              </a:spcBef>
              <a:spcAft>
                <a:spcPts val="0"/>
              </a:spcAft>
              <a:buClr>
                <a:srgbClr val="E2007F"/>
              </a:buClr>
              <a:buFont typeface="Noto Sans Symbols"/>
              <a:buNone/>
              <a:defRPr b="0" i="0" sz="2400" u="none" cap="none" strike="noStrike">
                <a:solidFill>
                  <a:schemeClr val="lt2"/>
                </a:solidFill>
                <a:latin typeface="Tahoma"/>
                <a:ea typeface="Tahoma"/>
                <a:cs typeface="Tahoma"/>
                <a:sym typeface="Tahoma"/>
              </a:defRPr>
            </a:lvl1pPr>
            <a:lvl2pPr indent="-84137" lvl="1" marL="566737"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2" lvl="5" marL="19986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2" lvl="6" marL="24558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2" lvl="7" marL="29130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27" name="Shape 27"/>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bl">
  <p:cSld name="Title and Table">
    <p:spTree>
      <p:nvGrpSpPr>
        <p:cNvPr id="28" name="Shape 28"/>
        <p:cNvGrpSpPr/>
        <p:nvPr/>
      </p:nvGrpSpPr>
      <p:grpSpPr>
        <a:xfrm>
          <a:off x="0" y="0"/>
          <a:ext cx="0" cy="0"/>
          <a:chOff x="0" y="0"/>
          <a:chExt cx="0" cy="0"/>
        </a:xfrm>
      </p:grpSpPr>
      <p:sp>
        <p:nvSpPr>
          <p:cNvPr id="29" name="Shape 29"/>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30" name="Shape 30"/>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1" name="Shape 31"/>
        <p:cNvGrpSpPr/>
        <p:nvPr/>
      </p:nvGrpSpPr>
      <p:grpSpPr>
        <a:xfrm>
          <a:off x="0" y="0"/>
          <a:ext cx="0" cy="0"/>
          <a:chOff x="0" y="0"/>
          <a:chExt cx="0" cy="0"/>
        </a:xfrm>
      </p:grpSpPr>
      <p:sp>
        <p:nvSpPr>
          <p:cNvPr id="32" name="Shape 32"/>
          <p:cNvSpPr txBox="1"/>
          <p:nvPr>
            <p:ph type="title"/>
          </p:nvPr>
        </p:nvSpPr>
        <p:spPr>
          <a:xfrm rot="5400000">
            <a:off x="4676774" y="2238375"/>
            <a:ext cx="6096000" cy="2076449"/>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33" name="Shape 33"/>
          <p:cNvSpPr txBox="1"/>
          <p:nvPr>
            <p:ph idx="1" type="body"/>
          </p:nvPr>
        </p:nvSpPr>
        <p:spPr>
          <a:xfrm rot="5400000">
            <a:off x="447674" y="238125"/>
            <a:ext cx="6096000" cy="607695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
        <p:nvSpPr>
          <p:cNvPr id="34" name="Shape 34"/>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5" name="Shape 35"/>
        <p:cNvGrpSpPr/>
        <p:nvPr/>
      </p:nvGrpSpPr>
      <p:grpSpPr>
        <a:xfrm>
          <a:off x="0" y="0"/>
          <a:ext cx="0" cy="0"/>
          <a:chOff x="0" y="0"/>
          <a:chExt cx="0" cy="0"/>
        </a:xfrm>
      </p:grpSpPr>
      <p:sp>
        <p:nvSpPr>
          <p:cNvPr id="36" name="Shape 36"/>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37" name="Shape 37"/>
          <p:cNvSpPr txBox="1"/>
          <p:nvPr>
            <p:ph idx="1" type="body"/>
          </p:nvPr>
        </p:nvSpPr>
        <p:spPr>
          <a:xfrm rot="5400000">
            <a:off x="2247899" y="-190499"/>
            <a:ext cx="4724400" cy="8305799"/>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
        <p:nvSpPr>
          <p:cNvPr id="38" name="Shape 38"/>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9" name="Shape 39"/>
        <p:cNvGrpSpPr/>
        <p:nvPr/>
      </p:nvGrpSpPr>
      <p:grpSpPr>
        <a:xfrm>
          <a:off x="0" y="0"/>
          <a:ext cx="0" cy="0"/>
          <a:chOff x="0" y="0"/>
          <a:chExt cx="0" cy="0"/>
        </a:xfrm>
      </p:grpSpPr>
      <p:sp>
        <p:nvSpPr>
          <p:cNvPr id="40" name="Shape 40"/>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lnSpc>
                <a:spcPct val="85000"/>
              </a:lnSpc>
              <a:spcBef>
                <a:spcPts val="0"/>
              </a:spcBef>
              <a:spcAft>
                <a:spcPts val="0"/>
              </a:spcAft>
              <a:buNone/>
              <a:defRPr b="1" i="0" sz="2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41" name="Shape 41"/>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1600"/>
              </a:spcBef>
              <a:spcAft>
                <a:spcPts val="0"/>
              </a:spcAft>
              <a:buClr>
                <a:srgbClr val="E2007F"/>
              </a:buClr>
              <a:buFont typeface="Noto Sans Symbols"/>
              <a:buNone/>
              <a:defRPr b="0" i="0" sz="3200" u="none" cap="none" strike="noStrike">
                <a:solidFill>
                  <a:schemeClr val="lt2"/>
                </a:solidFill>
                <a:latin typeface="Tahoma"/>
                <a:ea typeface="Tahoma"/>
                <a:cs typeface="Tahoma"/>
                <a:sym typeface="Tahoma"/>
              </a:defRPr>
            </a:lvl1pPr>
            <a:lvl2pPr indent="0" lvl="1" marL="457200" marR="0" rtl="0" algn="l">
              <a:spcBef>
                <a:spcPts val="1400"/>
              </a:spcBef>
              <a:spcAft>
                <a:spcPts val="0"/>
              </a:spcAft>
              <a:buClr>
                <a:srgbClr val="00C6BD"/>
              </a:buClr>
              <a:buFont typeface="Noto Sans Symbols"/>
              <a:buNone/>
              <a:defRPr b="0" i="0" sz="2800" u="none" cap="none" strike="noStrike">
                <a:solidFill>
                  <a:schemeClr val="lt2"/>
                </a:solidFill>
                <a:latin typeface="Tahoma"/>
                <a:ea typeface="Tahoma"/>
                <a:cs typeface="Tahoma"/>
                <a:sym typeface="Tahoma"/>
              </a:defRPr>
            </a:lvl2pPr>
            <a:lvl3pPr indent="0" lvl="2" marL="914400" marR="0" rtl="0" algn="l">
              <a:spcBef>
                <a:spcPts val="1200"/>
              </a:spcBef>
              <a:spcAft>
                <a:spcPts val="0"/>
              </a:spcAft>
              <a:buClr>
                <a:srgbClr val="00B2EB"/>
              </a:buClr>
              <a:buFont typeface="Noto Sans Symbols"/>
              <a:buNone/>
              <a:defRPr b="0" i="0" sz="2400" u="none" cap="none" strike="noStrike">
                <a:solidFill>
                  <a:schemeClr val="lt2"/>
                </a:solidFill>
                <a:latin typeface="Tahoma"/>
                <a:ea typeface="Tahoma"/>
                <a:cs typeface="Tahoma"/>
                <a:sym typeface="Tahoma"/>
              </a:defRPr>
            </a:lvl3pPr>
            <a:lvl4pPr indent="0" lvl="3" marL="1371600" marR="0" rtl="0" algn="l">
              <a:spcBef>
                <a:spcPts val="1000"/>
              </a:spcBef>
              <a:spcAft>
                <a:spcPts val="0"/>
              </a:spcAft>
              <a:buClr>
                <a:srgbClr val="009999"/>
              </a:buClr>
              <a:buFont typeface="Noto Sans Symbols"/>
              <a:buNone/>
              <a:defRPr b="0" i="0" sz="2000" u="none" cap="none" strike="noStrike">
                <a:solidFill>
                  <a:schemeClr val="lt2"/>
                </a:solidFill>
                <a:latin typeface="Tahoma"/>
                <a:ea typeface="Tahoma"/>
                <a:cs typeface="Tahoma"/>
                <a:sym typeface="Tahoma"/>
              </a:defRPr>
            </a:lvl4pPr>
            <a:lvl5pPr indent="0" lvl="4" marL="18288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5pPr>
            <a:lvl6pPr indent="0" lvl="5" marL="22860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6pPr>
            <a:lvl7pPr indent="0" lvl="6" marL="27432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7pPr>
            <a:lvl8pPr indent="0" lvl="7" marL="32004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8pPr>
            <a:lvl9pPr indent="0" lvl="8" marL="3657600" marR="0" rtl="0" algn="l">
              <a:spcBef>
                <a:spcPts val="1000"/>
              </a:spcBef>
              <a:spcAft>
                <a:spcPts val="0"/>
              </a:spcAft>
              <a:buClr>
                <a:srgbClr val="33CC33"/>
              </a:buClr>
              <a:buFont typeface="Noto Sans Symbols"/>
              <a:buNone/>
              <a:defRPr b="0" i="0" sz="2000" u="none" cap="none" strike="noStrike">
                <a:solidFill>
                  <a:schemeClr val="lt2"/>
                </a:solidFill>
                <a:latin typeface="Tahoma"/>
                <a:ea typeface="Tahoma"/>
                <a:cs typeface="Tahoma"/>
                <a:sym typeface="Tahoma"/>
              </a:defRPr>
            </a:lvl9pPr>
          </a:lstStyle>
          <a:p/>
        </p:txBody>
      </p:sp>
      <p:sp>
        <p:nvSpPr>
          <p:cNvPr id="42" name="Shape 42"/>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700"/>
              </a:spcBef>
              <a:spcAft>
                <a:spcPts val="0"/>
              </a:spcAft>
              <a:buClr>
                <a:srgbClr val="E2007F"/>
              </a:buClr>
              <a:buFont typeface="Noto Sans Symbols"/>
              <a:buNone/>
              <a:defRPr b="0" i="0" sz="1400" u="none" cap="none" strike="noStrike">
                <a:solidFill>
                  <a:schemeClr val="lt2"/>
                </a:solidFill>
                <a:latin typeface="Tahoma"/>
                <a:ea typeface="Tahoma"/>
                <a:cs typeface="Tahoma"/>
                <a:sym typeface="Tahoma"/>
              </a:defRPr>
            </a:lvl1pPr>
            <a:lvl2pPr indent="0" lvl="1" marL="457200" marR="0" rtl="0" algn="l">
              <a:spcBef>
                <a:spcPts val="600"/>
              </a:spcBef>
              <a:spcAft>
                <a:spcPts val="0"/>
              </a:spcAft>
              <a:buClr>
                <a:srgbClr val="00C6BD"/>
              </a:buClr>
              <a:buFont typeface="Noto Sans Symbols"/>
              <a:buNone/>
              <a:defRPr b="0" i="0" sz="1200" u="none" cap="none" strike="noStrike">
                <a:solidFill>
                  <a:schemeClr val="lt2"/>
                </a:solidFill>
                <a:latin typeface="Tahoma"/>
                <a:ea typeface="Tahoma"/>
                <a:cs typeface="Tahoma"/>
                <a:sym typeface="Tahoma"/>
              </a:defRPr>
            </a:lvl2pPr>
            <a:lvl3pPr indent="0" lvl="2" marL="914400" marR="0" rtl="0" algn="l">
              <a:spcBef>
                <a:spcPts val="500"/>
              </a:spcBef>
              <a:spcAft>
                <a:spcPts val="0"/>
              </a:spcAft>
              <a:buClr>
                <a:srgbClr val="00B2EB"/>
              </a:buClr>
              <a:buFont typeface="Noto Sans Symbols"/>
              <a:buNone/>
              <a:defRPr b="0" i="0" sz="1000" u="none" cap="none" strike="noStrike">
                <a:solidFill>
                  <a:schemeClr val="lt2"/>
                </a:solidFill>
                <a:latin typeface="Tahoma"/>
                <a:ea typeface="Tahoma"/>
                <a:cs typeface="Tahoma"/>
                <a:sym typeface="Tahoma"/>
              </a:defRPr>
            </a:lvl3pPr>
            <a:lvl4pPr indent="0" lvl="3" marL="1371600" marR="0" rtl="0" algn="l">
              <a:spcBef>
                <a:spcPts val="450"/>
              </a:spcBef>
              <a:spcAft>
                <a:spcPts val="0"/>
              </a:spcAft>
              <a:buClr>
                <a:srgbClr val="009999"/>
              </a:buClr>
              <a:buFont typeface="Noto Sans Symbols"/>
              <a:buNone/>
              <a:defRPr b="0" i="0" sz="900" u="none" cap="none" strike="noStrike">
                <a:solidFill>
                  <a:schemeClr val="lt2"/>
                </a:solidFill>
                <a:latin typeface="Tahoma"/>
                <a:ea typeface="Tahoma"/>
                <a:cs typeface="Tahoma"/>
                <a:sym typeface="Tahoma"/>
              </a:defRPr>
            </a:lvl4pPr>
            <a:lvl5pPr indent="0" lvl="4" marL="18288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5pPr>
            <a:lvl6pPr indent="0" lvl="5" marL="22860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6pPr>
            <a:lvl7pPr indent="0" lvl="6" marL="27432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7pPr>
            <a:lvl8pPr indent="0" lvl="7" marL="32004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8pPr>
            <a:lvl9pPr indent="0" lvl="8" marL="36576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9pPr>
          </a:lstStyle>
          <a:p/>
        </p:txBody>
      </p:sp>
      <p:sp>
        <p:nvSpPr>
          <p:cNvPr id="43" name="Shape 43"/>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44" name="Shape 44"/>
        <p:cNvGrpSpPr/>
        <p:nvPr/>
      </p:nvGrpSpPr>
      <p:grpSpPr>
        <a:xfrm>
          <a:off x="0" y="0"/>
          <a:ext cx="0" cy="0"/>
          <a:chOff x="0" y="0"/>
          <a:chExt cx="0" cy="0"/>
        </a:xfrm>
      </p:grpSpPr>
      <p:sp>
        <p:nvSpPr>
          <p:cNvPr id="45" name="Shape 4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lnSpc>
                <a:spcPct val="85000"/>
              </a:lnSpc>
              <a:spcBef>
                <a:spcPts val="0"/>
              </a:spcBef>
              <a:spcAft>
                <a:spcPts val="0"/>
              </a:spcAft>
              <a:buNone/>
              <a:defRPr b="1" i="0" sz="2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46" name="Shape 4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22225" lvl="0" marL="225425" marR="0" rtl="0" algn="l">
              <a:spcBef>
                <a:spcPts val="1600"/>
              </a:spcBef>
              <a:spcAft>
                <a:spcPts val="0"/>
              </a:spcAft>
              <a:buClr>
                <a:srgbClr val="E2007F"/>
              </a:buClr>
              <a:buSzPct val="100000"/>
              <a:buFont typeface="Noto Sans Symbols"/>
              <a:buChar char="▪"/>
              <a:defRPr b="0" i="0" sz="3200" u="none" cap="none" strike="noStrike">
                <a:solidFill>
                  <a:schemeClr val="lt2"/>
                </a:solidFill>
                <a:latin typeface="Tahoma"/>
                <a:ea typeface="Tahoma"/>
                <a:cs typeface="Tahoma"/>
                <a:sym typeface="Tahoma"/>
              </a:defRPr>
            </a:lvl1pPr>
            <a:lvl2pPr indent="-58737" lvl="1" marL="566738" marR="0" rtl="0" algn="l">
              <a:spcBef>
                <a:spcPts val="1400"/>
              </a:spcBef>
              <a:spcAft>
                <a:spcPts val="0"/>
              </a:spcAft>
              <a:buClr>
                <a:srgbClr val="00C6BD"/>
              </a:buClr>
              <a:buSzPct val="100000"/>
              <a:buFont typeface="Noto Sans Symbols"/>
              <a:buChar char="▪"/>
              <a:defRPr b="0" i="0" sz="2800" u="none" cap="none" strike="noStrike">
                <a:solidFill>
                  <a:schemeClr val="lt2"/>
                </a:solidFill>
                <a:latin typeface="Tahoma"/>
                <a:ea typeface="Tahoma"/>
                <a:cs typeface="Tahoma"/>
                <a:sym typeface="Tahoma"/>
              </a:defRPr>
            </a:lvl2pPr>
            <a:lvl3pPr indent="-88900" lvl="2" marL="914400" marR="0" rtl="0" algn="l">
              <a:spcBef>
                <a:spcPts val="1200"/>
              </a:spcBef>
              <a:spcAft>
                <a:spcPts val="0"/>
              </a:spcAft>
              <a:buClr>
                <a:srgbClr val="00B2EB"/>
              </a:buClr>
              <a:buSzPct val="100000"/>
              <a:buFont typeface="Noto Sans Symbols"/>
              <a:buChar char="▪"/>
              <a:defRPr b="0" i="0" sz="2400" u="none" cap="none" strike="noStrike">
                <a:solidFill>
                  <a:schemeClr val="lt2"/>
                </a:solidFill>
                <a:latin typeface="Tahoma"/>
                <a:ea typeface="Tahoma"/>
                <a:cs typeface="Tahoma"/>
                <a:sym typeface="Tahoma"/>
              </a:defRPr>
            </a:lvl3pPr>
            <a:lvl4pPr indent="-98425" lvl="3" marL="1254125" marR="0" rtl="0" algn="l">
              <a:spcBef>
                <a:spcPts val="1000"/>
              </a:spcBef>
              <a:spcAft>
                <a:spcPts val="0"/>
              </a:spcAft>
              <a:buClr>
                <a:srgbClr val="009999"/>
              </a:buClr>
              <a:buSzPct val="100000"/>
              <a:buFont typeface="Noto Sans Symbols"/>
              <a:buChar char="▪"/>
              <a:defRPr b="0" i="0" sz="2000" u="none" cap="none" strike="noStrike">
                <a:solidFill>
                  <a:schemeClr val="lt2"/>
                </a:solidFill>
                <a:latin typeface="Tahoma"/>
                <a:ea typeface="Tahoma"/>
                <a:cs typeface="Tahoma"/>
                <a:sym typeface="Tahoma"/>
              </a:defRPr>
            </a:lvl4pPr>
            <a:lvl5pPr indent="-55562" lvl="4" marL="15414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5pPr>
            <a:lvl6pPr indent="-55563" lvl="5" marL="19986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6pPr>
            <a:lvl7pPr indent="-55563" lvl="6" marL="24558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7pPr>
            <a:lvl8pPr indent="-55563" lvl="7" marL="29130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8pPr>
            <a:lvl9pPr indent="-55562" lvl="8" marL="3370263" marR="0" rtl="0" algn="l">
              <a:spcBef>
                <a:spcPts val="1000"/>
              </a:spcBef>
              <a:spcAft>
                <a:spcPts val="0"/>
              </a:spcAft>
              <a:buClr>
                <a:srgbClr val="33CC33"/>
              </a:buClr>
              <a:buSzPct val="100000"/>
              <a:buFont typeface="Noto Sans Symbols"/>
              <a:buChar char="▪"/>
              <a:defRPr b="0" i="0" sz="2000" u="none" cap="none" strike="noStrike">
                <a:solidFill>
                  <a:schemeClr val="lt2"/>
                </a:solidFill>
                <a:latin typeface="Tahoma"/>
                <a:ea typeface="Tahoma"/>
                <a:cs typeface="Tahoma"/>
                <a:sym typeface="Tahoma"/>
              </a:defRPr>
            </a:lvl9pPr>
          </a:lstStyle>
          <a:p/>
        </p:txBody>
      </p:sp>
      <p:sp>
        <p:nvSpPr>
          <p:cNvPr id="47" name="Shape 4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700"/>
              </a:spcBef>
              <a:spcAft>
                <a:spcPts val="0"/>
              </a:spcAft>
              <a:buClr>
                <a:srgbClr val="E2007F"/>
              </a:buClr>
              <a:buFont typeface="Noto Sans Symbols"/>
              <a:buNone/>
              <a:defRPr b="0" i="0" sz="1400" u="none" cap="none" strike="noStrike">
                <a:solidFill>
                  <a:schemeClr val="lt2"/>
                </a:solidFill>
                <a:latin typeface="Tahoma"/>
                <a:ea typeface="Tahoma"/>
                <a:cs typeface="Tahoma"/>
                <a:sym typeface="Tahoma"/>
              </a:defRPr>
            </a:lvl1pPr>
            <a:lvl2pPr indent="0" lvl="1" marL="457200" marR="0" rtl="0" algn="l">
              <a:spcBef>
                <a:spcPts val="600"/>
              </a:spcBef>
              <a:spcAft>
                <a:spcPts val="0"/>
              </a:spcAft>
              <a:buClr>
                <a:srgbClr val="00C6BD"/>
              </a:buClr>
              <a:buFont typeface="Noto Sans Symbols"/>
              <a:buNone/>
              <a:defRPr b="0" i="0" sz="1200" u="none" cap="none" strike="noStrike">
                <a:solidFill>
                  <a:schemeClr val="lt2"/>
                </a:solidFill>
                <a:latin typeface="Tahoma"/>
                <a:ea typeface="Tahoma"/>
                <a:cs typeface="Tahoma"/>
                <a:sym typeface="Tahoma"/>
              </a:defRPr>
            </a:lvl2pPr>
            <a:lvl3pPr indent="0" lvl="2" marL="914400" marR="0" rtl="0" algn="l">
              <a:spcBef>
                <a:spcPts val="500"/>
              </a:spcBef>
              <a:spcAft>
                <a:spcPts val="0"/>
              </a:spcAft>
              <a:buClr>
                <a:srgbClr val="00B2EB"/>
              </a:buClr>
              <a:buFont typeface="Noto Sans Symbols"/>
              <a:buNone/>
              <a:defRPr b="0" i="0" sz="1000" u="none" cap="none" strike="noStrike">
                <a:solidFill>
                  <a:schemeClr val="lt2"/>
                </a:solidFill>
                <a:latin typeface="Tahoma"/>
                <a:ea typeface="Tahoma"/>
                <a:cs typeface="Tahoma"/>
                <a:sym typeface="Tahoma"/>
              </a:defRPr>
            </a:lvl3pPr>
            <a:lvl4pPr indent="0" lvl="3" marL="1371600" marR="0" rtl="0" algn="l">
              <a:spcBef>
                <a:spcPts val="450"/>
              </a:spcBef>
              <a:spcAft>
                <a:spcPts val="0"/>
              </a:spcAft>
              <a:buClr>
                <a:srgbClr val="009999"/>
              </a:buClr>
              <a:buFont typeface="Noto Sans Symbols"/>
              <a:buNone/>
              <a:defRPr b="0" i="0" sz="900" u="none" cap="none" strike="noStrike">
                <a:solidFill>
                  <a:schemeClr val="lt2"/>
                </a:solidFill>
                <a:latin typeface="Tahoma"/>
                <a:ea typeface="Tahoma"/>
                <a:cs typeface="Tahoma"/>
                <a:sym typeface="Tahoma"/>
              </a:defRPr>
            </a:lvl4pPr>
            <a:lvl5pPr indent="0" lvl="4" marL="18288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5pPr>
            <a:lvl6pPr indent="0" lvl="5" marL="22860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6pPr>
            <a:lvl7pPr indent="0" lvl="6" marL="27432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7pPr>
            <a:lvl8pPr indent="0" lvl="7" marL="32004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8pPr>
            <a:lvl9pPr indent="0" lvl="8" marL="3657600" marR="0" rtl="0" algn="l">
              <a:spcBef>
                <a:spcPts val="450"/>
              </a:spcBef>
              <a:spcAft>
                <a:spcPts val="0"/>
              </a:spcAft>
              <a:buClr>
                <a:srgbClr val="33CC33"/>
              </a:buClr>
              <a:buFont typeface="Noto Sans Symbols"/>
              <a:buNone/>
              <a:defRPr b="0" i="0" sz="900" u="none" cap="none" strike="noStrike">
                <a:solidFill>
                  <a:schemeClr val="lt2"/>
                </a:solidFill>
                <a:latin typeface="Tahoma"/>
                <a:ea typeface="Tahoma"/>
                <a:cs typeface="Tahoma"/>
                <a:sym typeface="Tahoma"/>
              </a:defRPr>
            </a:lvl9pPr>
          </a:lstStyle>
          <a:p/>
        </p:txBody>
      </p:sp>
      <p:sp>
        <p:nvSpPr>
          <p:cNvPr id="48" name="Shape 48"/>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5.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 name="Shape 10"/>
        <p:cNvGrpSpPr/>
        <p:nvPr/>
      </p:nvGrpSpPr>
      <p:grpSpPr>
        <a:xfrm>
          <a:off x="0" y="0"/>
          <a:ext cx="0" cy="0"/>
          <a:chOff x="0" y="0"/>
          <a:chExt cx="0" cy="0"/>
        </a:xfrm>
      </p:grpSpPr>
      <p:sp>
        <p:nvSpPr>
          <p:cNvPr id="11" name="Shape 11"/>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2" name="Shape 12"/>
          <p:cNvSpPr txBox="1"/>
          <p:nvPr>
            <p:ph idx="1" type="body"/>
          </p:nvPr>
        </p:nvSpPr>
        <p:spPr>
          <a:xfrm>
            <a:off x="457200" y="1600200"/>
            <a:ext cx="83057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 name="Shape 16"/>
        <p:cNvGrpSpPr/>
        <p:nvPr/>
      </p:nvGrpSpPr>
      <p:grpSpPr>
        <a:xfrm>
          <a:off x="0" y="0"/>
          <a:ext cx="0" cy="0"/>
          <a:chOff x="0" y="0"/>
          <a:chExt cx="0" cy="0"/>
        </a:xfrm>
      </p:grpSpPr>
      <p:sp>
        <p:nvSpPr>
          <p:cNvPr id="17" name="Shape 17"/>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8" name="Shape 18"/>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19" name="Shape 19"/>
          <p:cNvSpPr txBox="1"/>
          <p:nvPr>
            <p:ph idx="1" type="body"/>
          </p:nvPr>
        </p:nvSpPr>
        <p:spPr>
          <a:xfrm>
            <a:off x="457200" y="1600200"/>
            <a:ext cx="83057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
        <p:nvSpPr>
          <p:cNvPr id="20" name="Shape 20"/>
          <p:cNvSpPr txBox="1"/>
          <p:nvPr/>
        </p:nvSpPr>
        <p:spPr>
          <a:xfrm>
            <a:off x="457200" y="6400800"/>
            <a:ext cx="3276600"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7" name="Shape 67"/>
        <p:cNvGrpSpPr/>
        <p:nvPr/>
      </p:nvGrpSpPr>
      <p:grpSpPr>
        <a:xfrm>
          <a:off x="0" y="0"/>
          <a:ext cx="0" cy="0"/>
          <a:chOff x="0" y="0"/>
          <a:chExt cx="0" cy="0"/>
        </a:xfrm>
      </p:grpSpPr>
      <p:sp>
        <p:nvSpPr>
          <p:cNvPr id="68" name="Shape 68"/>
          <p:cNvSpPr txBox="1"/>
          <p:nvPr>
            <p:ph type="title"/>
          </p:nvPr>
        </p:nvSpPr>
        <p:spPr>
          <a:xfrm>
            <a:off x="457200" y="228600"/>
            <a:ext cx="8305799"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69" name="Shape 69"/>
          <p:cNvSpPr txBox="1"/>
          <p:nvPr>
            <p:ph idx="12" type="sldNum"/>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70" name="Shape 70"/>
          <p:cNvSpPr txBox="1"/>
          <p:nvPr>
            <p:ph idx="1" type="body"/>
          </p:nvPr>
        </p:nvSpPr>
        <p:spPr>
          <a:xfrm>
            <a:off x="457200" y="1600200"/>
            <a:ext cx="8305799"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8"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3" lvl="5" marL="19986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3" lvl="6" marL="24558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3" lvl="7" marL="29130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3"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
        <p:nvSpPr>
          <p:cNvPr id="71" name="Shape 71"/>
          <p:cNvSpPr txBox="1"/>
          <p:nvPr/>
        </p:nvSpPr>
        <p:spPr>
          <a:xfrm>
            <a:off x="457200" y="6400800"/>
            <a:ext cx="3276600"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8" name="Shape 118"/>
        <p:cNvGrpSpPr/>
        <p:nvPr/>
      </p:nvGrpSpPr>
      <p:grpSpPr>
        <a:xfrm>
          <a:off x="0" y="0"/>
          <a:ext cx="0" cy="0"/>
          <a:chOff x="0" y="0"/>
          <a:chExt cx="0" cy="0"/>
        </a:xfrm>
      </p:grpSpPr>
      <p:sp>
        <p:nvSpPr>
          <p:cNvPr id="119" name="Shape 119"/>
          <p:cNvSpPr txBox="1"/>
          <p:nvPr>
            <p:ph type="title"/>
          </p:nvPr>
        </p:nvSpPr>
        <p:spPr>
          <a:xfrm>
            <a:off x="457200" y="228600"/>
            <a:ext cx="8305800" cy="9144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1pPr>
            <a:lvl2pPr indent="0" lvl="1"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2pPr>
            <a:lvl3pPr indent="0" lvl="2"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3pPr>
            <a:lvl4pPr indent="0" lvl="3"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4pPr>
            <a:lvl5pPr indent="0" lvl="4" marL="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5pPr>
            <a:lvl6pPr indent="0" lvl="5" marL="4572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6pPr>
            <a:lvl7pPr indent="0" lvl="6" marL="9144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7pPr>
            <a:lvl8pPr indent="0" lvl="7" marL="13716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8pPr>
            <a:lvl9pPr indent="0" lvl="8" marL="1828800" marR="0" rtl="0" algn="l">
              <a:lnSpc>
                <a:spcPct val="85000"/>
              </a:lnSpc>
              <a:spcBef>
                <a:spcPts val="0"/>
              </a:spcBef>
              <a:spcAft>
                <a:spcPts val="0"/>
              </a:spcAft>
              <a:buNone/>
              <a:defRPr b="0" i="0" sz="4000" u="none" cap="none" strike="noStrike">
                <a:solidFill>
                  <a:srgbClr val="FE9B03"/>
                </a:solidFill>
                <a:latin typeface="Tahoma"/>
                <a:ea typeface="Tahoma"/>
                <a:cs typeface="Tahoma"/>
                <a:sym typeface="Tahoma"/>
              </a:defRPr>
            </a:lvl9pPr>
          </a:lstStyle>
          <a:p/>
        </p:txBody>
      </p:sp>
      <p:sp>
        <p:nvSpPr>
          <p:cNvPr id="120" name="Shape 120"/>
          <p:cNvSpPr txBox="1"/>
          <p:nvPr>
            <p:ph idx="1" type="body"/>
          </p:nvPr>
        </p:nvSpPr>
        <p:spPr>
          <a:xfrm>
            <a:off x="457200" y="1600200"/>
            <a:ext cx="8305800" cy="4724400"/>
          </a:xfrm>
          <a:prstGeom prst="rect">
            <a:avLst/>
          </a:prstGeom>
          <a:noFill/>
          <a:ln>
            <a:noFill/>
          </a:ln>
        </p:spPr>
        <p:txBody>
          <a:bodyPr anchorCtr="0" anchor="t" bIns="91425" lIns="91425" rIns="91425" tIns="91425"/>
          <a:lstStyle>
            <a:lvl1pPr indent="-47625" lvl="0" marL="225425" marR="0" rtl="0" algn="l">
              <a:spcBef>
                <a:spcPts val="1400"/>
              </a:spcBef>
              <a:spcAft>
                <a:spcPts val="0"/>
              </a:spcAft>
              <a:buClr>
                <a:srgbClr val="E2007F"/>
              </a:buClr>
              <a:buSzPct val="100000"/>
              <a:buFont typeface="Noto Sans Symbols"/>
              <a:buChar char="▪"/>
              <a:defRPr b="0" i="0" sz="2800" u="none" cap="none" strike="noStrike">
                <a:solidFill>
                  <a:schemeClr val="lt2"/>
                </a:solidFill>
                <a:latin typeface="Tahoma"/>
                <a:ea typeface="Tahoma"/>
                <a:cs typeface="Tahoma"/>
                <a:sym typeface="Tahoma"/>
              </a:defRPr>
            </a:lvl1pPr>
            <a:lvl2pPr indent="-84137" lvl="1" marL="566737" marR="0" rtl="0" algn="l">
              <a:spcBef>
                <a:spcPts val="1200"/>
              </a:spcBef>
              <a:spcAft>
                <a:spcPts val="0"/>
              </a:spcAft>
              <a:buClr>
                <a:srgbClr val="00C6BD"/>
              </a:buClr>
              <a:buSzPct val="100000"/>
              <a:buFont typeface="Noto Sans Symbols"/>
              <a:buChar char="▪"/>
              <a:defRPr b="0" i="0" sz="2400" u="none" cap="none" strike="noStrike">
                <a:solidFill>
                  <a:schemeClr val="lt2"/>
                </a:solidFill>
                <a:latin typeface="Tahoma"/>
                <a:ea typeface="Tahoma"/>
                <a:cs typeface="Tahoma"/>
                <a:sym typeface="Tahoma"/>
              </a:defRPr>
            </a:lvl2pPr>
            <a:lvl3pPr indent="-114300" lvl="2" marL="914400" marR="0" rtl="0" algn="l">
              <a:spcBef>
                <a:spcPts val="1000"/>
              </a:spcBef>
              <a:spcAft>
                <a:spcPts val="0"/>
              </a:spcAft>
              <a:buClr>
                <a:srgbClr val="00B2EB"/>
              </a:buClr>
              <a:buSzPct val="100000"/>
              <a:buFont typeface="Noto Sans Symbols"/>
              <a:buChar char="▪"/>
              <a:defRPr b="0" i="0" sz="2000" u="none" cap="none" strike="noStrike">
                <a:solidFill>
                  <a:schemeClr val="lt2"/>
                </a:solidFill>
                <a:latin typeface="Tahoma"/>
                <a:ea typeface="Tahoma"/>
                <a:cs typeface="Tahoma"/>
                <a:sym typeface="Tahoma"/>
              </a:defRPr>
            </a:lvl3pPr>
            <a:lvl4pPr indent="-123825" lvl="3" marL="1254125" marR="0" rtl="0" algn="l">
              <a:spcBef>
                <a:spcPts val="800"/>
              </a:spcBef>
              <a:spcAft>
                <a:spcPts val="0"/>
              </a:spcAft>
              <a:buClr>
                <a:srgbClr val="009999"/>
              </a:buClr>
              <a:buSzPct val="100000"/>
              <a:buFont typeface="Noto Sans Symbols"/>
              <a:buChar char="▪"/>
              <a:defRPr b="0" i="0" sz="1600" u="none" cap="none" strike="noStrike">
                <a:solidFill>
                  <a:schemeClr val="lt2"/>
                </a:solidFill>
                <a:latin typeface="Tahoma"/>
                <a:ea typeface="Tahoma"/>
                <a:cs typeface="Tahoma"/>
                <a:sym typeface="Tahoma"/>
              </a:defRPr>
            </a:lvl4pPr>
            <a:lvl5pPr indent="-106362" lvl="4" marL="15414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5pPr>
            <a:lvl6pPr indent="-106362" lvl="5" marL="19986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6pPr>
            <a:lvl7pPr indent="-106362" lvl="6" marL="24558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7pPr>
            <a:lvl8pPr indent="-106362" lvl="7" marL="29130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8pPr>
            <a:lvl9pPr indent="-106362" lvl="8" marL="3370262" marR="0" rtl="0" algn="l">
              <a:spcBef>
                <a:spcPts val="600"/>
              </a:spcBef>
              <a:spcAft>
                <a:spcPts val="0"/>
              </a:spcAft>
              <a:buClr>
                <a:srgbClr val="33CC33"/>
              </a:buClr>
              <a:buSzPct val="100000"/>
              <a:buFont typeface="Noto Sans Symbols"/>
              <a:buChar char="▪"/>
              <a:defRPr b="0" i="0" sz="1200" u="none" cap="none" strike="noStrike">
                <a:solidFill>
                  <a:schemeClr val="lt2"/>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hemicalstatistician.wordpress.com/2014/01/05/machine-learning-lesson-of-the-day-classification-and-regression/" TargetMode="External"/><Relationship Id="rId4" Type="http://schemas.openxmlformats.org/officeDocument/2006/relationships/hyperlink" Target="https://chemicalstatistician.wordpress.com/2014/01/04/machine-learning-lesson-of-the-day-supervised-and-unsupervised-learning/" TargetMode="External"/><Relationship Id="rId5" Type="http://schemas.openxmlformats.org/officeDocument/2006/relationships/hyperlink" Target="https://chemicalstatistician.wordpress.com/2014/01/07/machine-learning-lesson-of-the-day-using-validation-to-assess-predictive-accuracy-in-supervised-learning/" TargetMode="External"/><Relationship Id="rId6" Type="http://schemas.openxmlformats.org/officeDocument/2006/relationships/hyperlink" Target="https://chemicalstatistician.wordpress.com/2014/01/17/machine-learning-lesson-of-the-day-cross-valid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07.png"/><Relationship Id="rId4" Type="http://schemas.openxmlformats.org/officeDocument/2006/relationships/hyperlink" Target="https://wit.ai/" TargetMode="External"/><Relationship Id="rId5" Type="http://schemas.openxmlformats.org/officeDocument/2006/relationships/hyperlink" Target="http://bigmo.com" TargetMode="External"/><Relationship Id="rId6" Type="http://schemas.openxmlformats.org/officeDocument/2006/relationships/hyperlink" Target="http://api.a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nvSpPr>
        <p:spPr>
          <a:xfrm>
            <a:off x="0" y="1752600"/>
            <a:ext cx="9144000" cy="21335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 name="Shape 129"/>
          <p:cNvSpPr txBox="1"/>
          <p:nvPr/>
        </p:nvSpPr>
        <p:spPr>
          <a:xfrm>
            <a:off x="685800" y="1447800"/>
            <a:ext cx="7772400" cy="2209799"/>
          </a:xfrm>
          <a:prstGeom prst="rect">
            <a:avLst/>
          </a:prstGeom>
          <a:noFill/>
          <a:ln>
            <a:noFill/>
          </a:ln>
        </p:spPr>
        <p:txBody>
          <a:bodyPr anchorCtr="0" anchor="ctr" bIns="45700" lIns="91425" rIns="91425" tIns="45700">
            <a:noAutofit/>
          </a:bodyPr>
          <a:lstStyle/>
          <a:p>
            <a:pPr indent="0" lvl="0" marL="0" marR="0" rtl="0" algn="ctr">
              <a:lnSpc>
                <a:spcPct val="95000"/>
              </a:lnSpc>
              <a:spcBef>
                <a:spcPts val="0"/>
              </a:spcBef>
              <a:spcAft>
                <a:spcPts val="0"/>
              </a:spcAft>
              <a:buClr>
                <a:srgbClr val="CC3300"/>
              </a:buClr>
              <a:buSzPct val="25000"/>
              <a:buFont typeface="Tahoma"/>
              <a:buNone/>
            </a:pPr>
            <a:r>
              <a:rPr b="0" i="0" lang="en-US" sz="4000" u="none">
                <a:solidFill>
                  <a:srgbClr val="CC3300"/>
                </a:solidFill>
                <a:latin typeface="Tahoma"/>
                <a:ea typeface="Tahoma"/>
                <a:cs typeface="Tahoma"/>
                <a:sym typeface="Tahoma"/>
              </a:rPr>
              <a:t>Module 2: Machine Learning,</a:t>
            </a:r>
            <a:br>
              <a:rPr b="0" i="0" lang="en-US" sz="4000" u="none">
                <a:solidFill>
                  <a:srgbClr val="CC3300"/>
                </a:solidFill>
                <a:latin typeface="Tahoma"/>
                <a:ea typeface="Tahoma"/>
                <a:cs typeface="Tahoma"/>
                <a:sym typeface="Tahoma"/>
              </a:rPr>
            </a:br>
            <a:r>
              <a:rPr b="0" i="0" lang="en-US" sz="4000" u="none">
                <a:solidFill>
                  <a:srgbClr val="CC3300"/>
                </a:solidFill>
                <a:latin typeface="Tahoma"/>
                <a:ea typeface="Tahoma"/>
                <a:cs typeface="Tahoma"/>
                <a:sym typeface="Tahoma"/>
              </a:rPr>
              <a:t>Finding Patterns</a:t>
            </a:r>
          </a:p>
        </p:txBody>
      </p:sp>
      <p:sp>
        <p:nvSpPr>
          <p:cNvPr id="130" name="Shape 130"/>
          <p:cNvSpPr txBox="1"/>
          <p:nvPr/>
        </p:nvSpPr>
        <p:spPr>
          <a:xfrm>
            <a:off x="2743200" y="6400800"/>
            <a:ext cx="6248399" cy="3047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Tahoma"/>
              <a:buNone/>
            </a:pPr>
            <a:r>
              <a:rPr b="0" i="1" lang="en-US" sz="1800" u="none">
                <a:solidFill>
                  <a:schemeClr val="lt2"/>
                </a:solidFill>
                <a:latin typeface="Tahoma"/>
                <a:ea typeface="Tahoma"/>
                <a:cs typeface="Tahoma"/>
                <a:sym typeface="Tahoma"/>
              </a:rPr>
              <a:t>Courtesy : Gregory Piatetsky-Shapiro/KDnuggets</a:t>
            </a:r>
          </a:p>
          <a:p>
            <a:pPr indent="0" lvl="0" marL="0" marR="0" rtl="0" algn="l">
              <a:lnSpc>
                <a:spcPct val="100000"/>
              </a:lnSpc>
              <a:spcBef>
                <a:spcPts val="0"/>
              </a:spcBef>
              <a:spcAft>
                <a:spcPts val="0"/>
              </a:spcAft>
              <a:buNone/>
            </a:pPr>
            <a:r>
              <a:t/>
            </a:r>
            <a:endParaRPr b="0" i="1" sz="1800" u="none">
              <a:solidFill>
                <a:schemeClr val="lt2"/>
              </a:solidFill>
              <a:latin typeface="Tahoma"/>
              <a:ea typeface="Tahoma"/>
              <a:cs typeface="Tahoma"/>
              <a:sym typeface="Tahoma"/>
            </a:endParaRPr>
          </a:p>
        </p:txBody>
      </p:sp>
      <p:sp>
        <p:nvSpPr>
          <p:cNvPr id="131" name="Shape 131"/>
          <p:cNvSpPr txBox="1"/>
          <p:nvPr/>
        </p:nvSpPr>
        <p:spPr>
          <a:xfrm>
            <a:off x="0" y="1752600"/>
            <a:ext cx="9144000" cy="21335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 name="Shape 132"/>
          <p:cNvSpPr txBox="1"/>
          <p:nvPr/>
        </p:nvSpPr>
        <p:spPr>
          <a:xfrm>
            <a:off x="1371600" y="4191000"/>
            <a:ext cx="6400799" cy="10667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Tahoma"/>
              <a:buNone/>
            </a:pPr>
            <a:r>
              <a:rPr b="0" i="0" lang="en-US" sz="2400" u="none">
                <a:solidFill>
                  <a:schemeClr val="lt2"/>
                </a:solidFill>
                <a:latin typeface="Tahoma"/>
                <a:ea typeface="Tahoma"/>
                <a:cs typeface="Tahoma"/>
                <a:sym typeface="Tahoma"/>
              </a:rPr>
              <a:t>Instructor: M Bilal Shaikh</a:t>
            </a:r>
          </a:p>
          <a:p>
            <a:pPr indent="0" lvl="0" marL="0" marR="0" rtl="0" algn="ctr">
              <a:lnSpc>
                <a:spcPct val="100000"/>
              </a:lnSpc>
              <a:spcBef>
                <a:spcPts val="1200"/>
              </a:spcBef>
              <a:spcAft>
                <a:spcPts val="0"/>
              </a:spcAft>
              <a:buClr>
                <a:schemeClr val="lt2"/>
              </a:buClr>
              <a:buSzPct val="25000"/>
              <a:buFont typeface="Tahoma"/>
              <a:buNone/>
            </a:pPr>
            <a:r>
              <a:rPr b="0" i="0" lang="en-US" sz="2400" u="none">
                <a:solidFill>
                  <a:schemeClr val="lt2"/>
                </a:solidFill>
                <a:latin typeface="Tahoma"/>
                <a:ea typeface="Tahoma"/>
                <a:cs typeface="Tahoma"/>
                <a:sym typeface="Tahoma"/>
              </a:rPr>
              <a:t>Course : Data Mining</a:t>
            </a:r>
          </a:p>
          <a:p>
            <a:pPr indent="0" lvl="0" marL="0" marR="0" rtl="0" algn="ctr">
              <a:lnSpc>
                <a:spcPct val="100000"/>
              </a:lnSpc>
              <a:spcBef>
                <a:spcPts val="1200"/>
              </a:spcBef>
              <a:spcAft>
                <a:spcPts val="0"/>
              </a:spcAft>
              <a:buClr>
                <a:schemeClr val="lt2"/>
              </a:buClr>
              <a:buSzPct val="25000"/>
              <a:buFont typeface="Tahoma"/>
              <a:buNone/>
            </a:pPr>
            <a:r>
              <a:rPr b="0" i="0" lang="en-US" sz="2400" u="none">
                <a:solidFill>
                  <a:schemeClr val="lt2"/>
                </a:solidFill>
                <a:latin typeface="Tahoma"/>
                <a:ea typeface="Tahoma"/>
                <a:cs typeface="Tahoma"/>
                <a:sym typeface="Tahoma"/>
              </a:rPr>
              <a:t>M.Phil (Information Technology) Spring 2017</a:t>
            </a:r>
          </a:p>
          <a:p>
            <a:pPr indent="0" lvl="0" marL="0" marR="0" rtl="0" algn="ctr">
              <a:lnSpc>
                <a:spcPct val="100000"/>
              </a:lnSpc>
              <a:spcBef>
                <a:spcPts val="1200"/>
              </a:spcBef>
              <a:spcAft>
                <a:spcPts val="0"/>
              </a:spcAft>
              <a:buClr>
                <a:schemeClr val="lt2"/>
              </a:buClr>
              <a:buSzPct val="25000"/>
              <a:buFont typeface="Tahoma"/>
              <a:buNone/>
            </a:pPr>
            <a:r>
              <a:rPr b="0" i="0" lang="en-US" sz="2400" u="none">
                <a:solidFill>
                  <a:schemeClr val="lt2"/>
                </a:solidFill>
                <a:latin typeface="Tahoma"/>
                <a:ea typeface="Tahoma"/>
                <a:cs typeface="Tahoma"/>
                <a:sym typeface="Tahoma"/>
              </a:rPr>
              <a:t>IICT, University of Sindh</a:t>
            </a:r>
          </a:p>
          <a:p>
            <a:pPr indent="0" lvl="0" marL="0" marR="0" rtl="0" algn="l">
              <a:lnSpc>
                <a:spcPct val="100000"/>
              </a:lnSpc>
              <a:spcBef>
                <a:spcPts val="0"/>
              </a:spcBef>
              <a:spcAft>
                <a:spcPts val="0"/>
              </a:spcAft>
              <a:buNone/>
            </a:pPr>
            <a:r>
              <a:t/>
            </a:r>
            <a:endParaRPr b="0" i="0" sz="2400" u="none">
              <a:solidFill>
                <a:schemeClr val="lt2"/>
              </a:solidFill>
              <a:latin typeface="Tahoma"/>
              <a:ea typeface="Tahoma"/>
              <a:cs typeface="Tahoma"/>
              <a:sym typeface="Tahoma"/>
            </a:endParaRPr>
          </a:p>
        </p:txBody>
      </p:sp>
      <p:pic>
        <p:nvPicPr>
          <p:cNvPr descr="iictlogo.png" id="133" name="Shape 133"/>
          <p:cNvPicPr preferRelativeResize="0"/>
          <p:nvPr/>
        </p:nvPicPr>
        <p:blipFill rotWithShape="1">
          <a:blip r:embed="rId3">
            <a:alphaModFix/>
          </a:blip>
          <a:srcRect b="0" l="0" r="0" t="0"/>
          <a:stretch/>
        </p:blipFill>
        <p:spPr>
          <a:xfrm>
            <a:off x="228600" y="228600"/>
            <a:ext cx="1270000" cy="1270000"/>
          </a:xfrm>
          <a:prstGeom prst="rect">
            <a:avLst/>
          </a:prstGeom>
          <a:noFill/>
          <a:ln>
            <a:noFill/>
          </a:ln>
        </p:spPr>
      </p:pic>
      <p:pic>
        <p:nvPicPr>
          <p:cNvPr descr="usindh logo.png" id="134" name="Shape 134"/>
          <p:cNvPicPr preferRelativeResize="0"/>
          <p:nvPr/>
        </p:nvPicPr>
        <p:blipFill rotWithShape="1">
          <a:blip r:embed="rId4">
            <a:alphaModFix/>
          </a:blip>
          <a:srcRect b="0" l="0" r="0" t="0"/>
          <a:stretch/>
        </p:blipFill>
        <p:spPr>
          <a:xfrm>
            <a:off x="7645400" y="249237"/>
            <a:ext cx="1193800" cy="1198561"/>
          </a:xfrm>
          <a:prstGeom prst="rect">
            <a:avLst/>
          </a:prstGeom>
          <a:noFill/>
          <a:ln>
            <a:noFill/>
          </a:ln>
        </p:spPr>
      </p:pic>
      <p:pic>
        <p:nvPicPr>
          <p:cNvPr descr="kdnuggets_logo_ml.jpg" id="135" name="Shape 135"/>
          <p:cNvPicPr preferRelativeResize="0"/>
          <p:nvPr/>
        </p:nvPicPr>
        <p:blipFill rotWithShape="1">
          <a:blip r:embed="rId5">
            <a:alphaModFix/>
          </a:blip>
          <a:srcRect b="0" l="0" r="0" t="28711"/>
          <a:stretch/>
        </p:blipFill>
        <p:spPr>
          <a:xfrm>
            <a:off x="0" y="6265862"/>
            <a:ext cx="1600199" cy="5921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329" name="Shape 329"/>
          <p:cNvSpPr/>
          <p:nvPr/>
        </p:nvSpPr>
        <p:spPr>
          <a:xfrm>
            <a:off x="1920875" y="3113086"/>
            <a:ext cx="3087687" cy="1838325"/>
          </a:xfrm>
          <a:custGeom>
            <a:pathLst>
              <a:path extrusionOk="0" h="120000" w="120000">
                <a:moveTo>
                  <a:pt x="0" y="114093"/>
                </a:moveTo>
                <a:cubicBezTo>
                  <a:pt x="308" y="108082"/>
                  <a:pt x="802" y="98134"/>
                  <a:pt x="925" y="92227"/>
                </a:cubicBezTo>
                <a:cubicBezTo>
                  <a:pt x="1110" y="84352"/>
                  <a:pt x="61" y="66217"/>
                  <a:pt x="3640" y="57409"/>
                </a:cubicBezTo>
                <a:cubicBezTo>
                  <a:pt x="5059" y="50051"/>
                  <a:pt x="6231" y="41139"/>
                  <a:pt x="9439" y="35544"/>
                </a:cubicBezTo>
                <a:cubicBezTo>
                  <a:pt x="10426" y="30984"/>
                  <a:pt x="9131" y="35233"/>
                  <a:pt x="11722" y="31813"/>
                </a:cubicBezTo>
                <a:cubicBezTo>
                  <a:pt x="14313" y="28290"/>
                  <a:pt x="16041" y="23730"/>
                  <a:pt x="19372" y="21968"/>
                </a:cubicBezTo>
                <a:cubicBezTo>
                  <a:pt x="22087" y="17409"/>
                  <a:pt x="25542" y="10362"/>
                  <a:pt x="29244" y="8393"/>
                </a:cubicBezTo>
                <a:cubicBezTo>
                  <a:pt x="33748" y="3212"/>
                  <a:pt x="39177" y="1036"/>
                  <a:pt x="44544" y="0"/>
                </a:cubicBezTo>
                <a:cubicBezTo>
                  <a:pt x="46704" y="103"/>
                  <a:pt x="56329" y="207"/>
                  <a:pt x="60771" y="1554"/>
                </a:cubicBezTo>
                <a:cubicBezTo>
                  <a:pt x="63732" y="2487"/>
                  <a:pt x="66323" y="3834"/>
                  <a:pt x="69285" y="4559"/>
                </a:cubicBezTo>
                <a:cubicBezTo>
                  <a:pt x="76503" y="8393"/>
                  <a:pt x="84401" y="7979"/>
                  <a:pt x="91804" y="10569"/>
                </a:cubicBezTo>
                <a:cubicBezTo>
                  <a:pt x="95506" y="11813"/>
                  <a:pt x="98961" y="14404"/>
                  <a:pt x="102601" y="15854"/>
                </a:cubicBezTo>
                <a:cubicBezTo>
                  <a:pt x="104514" y="19067"/>
                  <a:pt x="106982" y="21036"/>
                  <a:pt x="108894" y="24248"/>
                </a:cubicBezTo>
                <a:cubicBezTo>
                  <a:pt x="109943" y="26010"/>
                  <a:pt x="110992" y="27772"/>
                  <a:pt x="112041" y="29533"/>
                </a:cubicBezTo>
                <a:cubicBezTo>
                  <a:pt x="112473" y="30259"/>
                  <a:pt x="113398" y="31813"/>
                  <a:pt x="113398" y="31813"/>
                </a:cubicBezTo>
                <a:cubicBezTo>
                  <a:pt x="113953" y="34715"/>
                  <a:pt x="115187" y="37202"/>
                  <a:pt x="115619" y="40103"/>
                </a:cubicBezTo>
                <a:cubicBezTo>
                  <a:pt x="116298" y="44870"/>
                  <a:pt x="117100" y="49637"/>
                  <a:pt x="117902" y="54404"/>
                </a:cubicBezTo>
                <a:cubicBezTo>
                  <a:pt x="118766" y="66528"/>
                  <a:pt x="120000" y="81450"/>
                  <a:pt x="115619" y="92227"/>
                </a:cubicBezTo>
                <a:cubicBezTo>
                  <a:pt x="114755" y="96683"/>
                  <a:pt x="113275" y="97305"/>
                  <a:pt x="111115" y="99792"/>
                </a:cubicBezTo>
                <a:cubicBezTo>
                  <a:pt x="109203" y="99067"/>
                  <a:pt x="107598" y="97823"/>
                  <a:pt x="105748" y="96787"/>
                </a:cubicBezTo>
                <a:cubicBezTo>
                  <a:pt x="104329" y="94404"/>
                  <a:pt x="102416" y="90984"/>
                  <a:pt x="100812" y="89222"/>
                </a:cubicBezTo>
                <a:cubicBezTo>
                  <a:pt x="98652" y="83834"/>
                  <a:pt x="93902" y="83316"/>
                  <a:pt x="90447" y="80829"/>
                </a:cubicBezTo>
                <a:cubicBezTo>
                  <a:pt x="88534" y="79481"/>
                  <a:pt x="87300" y="76994"/>
                  <a:pt x="85511" y="75544"/>
                </a:cubicBezTo>
                <a:cubicBezTo>
                  <a:pt x="83722" y="74093"/>
                  <a:pt x="81501" y="73160"/>
                  <a:pt x="79650" y="71813"/>
                </a:cubicBezTo>
                <a:cubicBezTo>
                  <a:pt x="77922" y="70569"/>
                  <a:pt x="76935" y="67875"/>
                  <a:pt x="75146" y="67253"/>
                </a:cubicBezTo>
                <a:cubicBezTo>
                  <a:pt x="73727" y="66735"/>
                  <a:pt x="69100" y="66010"/>
                  <a:pt x="67928" y="65803"/>
                </a:cubicBezTo>
                <a:cubicBezTo>
                  <a:pt x="60894" y="66321"/>
                  <a:pt x="52318" y="66113"/>
                  <a:pt x="45470" y="70259"/>
                </a:cubicBezTo>
                <a:cubicBezTo>
                  <a:pt x="43372" y="71502"/>
                  <a:pt x="41645" y="73678"/>
                  <a:pt x="39609" y="74818"/>
                </a:cubicBezTo>
                <a:cubicBezTo>
                  <a:pt x="38190" y="77202"/>
                  <a:pt x="36586" y="78031"/>
                  <a:pt x="35105" y="80103"/>
                </a:cubicBezTo>
                <a:cubicBezTo>
                  <a:pt x="32329" y="83937"/>
                  <a:pt x="29244" y="88704"/>
                  <a:pt x="26097" y="91502"/>
                </a:cubicBezTo>
                <a:cubicBezTo>
                  <a:pt x="24740" y="94922"/>
                  <a:pt x="23691" y="95751"/>
                  <a:pt x="22087" y="99792"/>
                </a:cubicBezTo>
                <a:cubicBezTo>
                  <a:pt x="19002" y="107668"/>
                  <a:pt x="16596" y="116269"/>
                  <a:pt x="10796" y="119378"/>
                </a:cubicBezTo>
                <a:cubicBezTo>
                  <a:pt x="6231" y="118860"/>
                  <a:pt x="4503" y="120000"/>
                  <a:pt x="1357" y="116373"/>
                </a:cubicBezTo>
                <a:cubicBezTo>
                  <a:pt x="802" y="113575"/>
                  <a:pt x="1419" y="114093"/>
                  <a:pt x="0" y="114093"/>
                </a:cubicBezTo>
                <a:close/>
              </a:path>
            </a:pathLst>
          </a:custGeom>
          <a:solidFill>
            <a:schemeClr val="accent2">
              <a:alpha val="25490"/>
            </a:schemeClr>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0" name="Shape 330"/>
          <p:cNvSpPr txBox="1"/>
          <p:nvPr>
            <p:ph type="title"/>
          </p:nvPr>
        </p:nvSpPr>
        <p:spPr>
          <a:xfrm>
            <a:off x="457200" y="228600"/>
            <a:ext cx="8305799" cy="914400"/>
          </a:xfrm>
          <a:prstGeom prst="rect">
            <a:avLst/>
          </a:prstGeom>
          <a:noFill/>
          <a:ln>
            <a:noFill/>
          </a:ln>
        </p:spPr>
        <p:txBody>
          <a:bodyPr anchorCtr="0" anchor="b" bIns="46025" lIns="92075" rIns="92075" tIns="46025">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Classification: Neural Networks</a:t>
            </a:r>
          </a:p>
        </p:txBody>
      </p:sp>
      <p:sp>
        <p:nvSpPr>
          <p:cNvPr id="331" name="Shape 331"/>
          <p:cNvSpPr txBox="1"/>
          <p:nvPr/>
        </p:nvSpPr>
        <p:spPr>
          <a:xfrm>
            <a:off x="5334000" y="2286000"/>
            <a:ext cx="3581399" cy="3657600"/>
          </a:xfrm>
          <a:prstGeom prst="rect">
            <a:avLst/>
          </a:prstGeom>
          <a:noFill/>
          <a:ln>
            <a:noFill/>
          </a:ln>
        </p:spPr>
        <p:txBody>
          <a:bodyPr anchorCtr="0" anchor="t" bIns="46025" lIns="92075" rIns="92075" tIns="46025">
            <a:noAutofit/>
          </a:bodyPr>
          <a:lstStyle/>
          <a:p>
            <a:pPr indent="-342900" lvl="0" marL="342900" marR="0" rtl="0" algn="l">
              <a:lnSpc>
                <a:spcPct val="100000"/>
              </a:lnSpc>
              <a:spcBef>
                <a:spcPts val="0"/>
              </a:spcBef>
              <a:spcAft>
                <a:spcPts val="0"/>
              </a:spcAft>
              <a:buClr>
                <a:srgbClr val="E2007F"/>
              </a:buClr>
              <a:buSzPct val="100000"/>
              <a:buFont typeface="Noto Sans Symbols"/>
              <a:buChar char="▪"/>
            </a:pPr>
            <a:r>
              <a:rPr b="0" i="0" lang="en-US" sz="2400" u="none">
                <a:solidFill>
                  <a:schemeClr val="lt2"/>
                </a:solidFill>
                <a:latin typeface="Tahoma"/>
                <a:ea typeface="Tahoma"/>
                <a:cs typeface="Tahoma"/>
                <a:sym typeface="Tahoma"/>
              </a:rPr>
              <a:t>Can select more complex regions</a:t>
            </a:r>
          </a:p>
          <a:p>
            <a:pPr indent="-342900" lvl="0" marL="342900" marR="0" rtl="0" algn="l">
              <a:lnSpc>
                <a:spcPct val="100000"/>
              </a:lnSpc>
              <a:spcBef>
                <a:spcPts val="1200"/>
              </a:spcBef>
              <a:spcAft>
                <a:spcPts val="0"/>
              </a:spcAft>
              <a:buClr>
                <a:srgbClr val="E2007F"/>
              </a:buClr>
              <a:buSzPct val="100000"/>
              <a:buFont typeface="Noto Sans Symbols"/>
              <a:buChar char="▪"/>
            </a:pPr>
            <a:r>
              <a:rPr b="0" i="0" lang="en-US" sz="2400" u="none">
                <a:solidFill>
                  <a:schemeClr val="lt2"/>
                </a:solidFill>
                <a:latin typeface="Tahoma"/>
                <a:ea typeface="Tahoma"/>
                <a:cs typeface="Tahoma"/>
                <a:sym typeface="Tahoma"/>
              </a:rPr>
              <a:t>Can be more accurate</a:t>
            </a:r>
          </a:p>
          <a:p>
            <a:pPr indent="-342900" lvl="0" marL="342900" marR="0" rtl="0" algn="l">
              <a:lnSpc>
                <a:spcPct val="100000"/>
              </a:lnSpc>
              <a:spcBef>
                <a:spcPts val="1200"/>
              </a:spcBef>
              <a:spcAft>
                <a:spcPts val="0"/>
              </a:spcAft>
              <a:buClr>
                <a:srgbClr val="E2007F"/>
              </a:buClr>
              <a:buSzPct val="100000"/>
              <a:buFont typeface="Noto Sans Symbols"/>
              <a:buChar char="▪"/>
            </a:pPr>
            <a:r>
              <a:rPr b="0" i="0" lang="en-US" sz="2400" u="none">
                <a:solidFill>
                  <a:schemeClr val="lt2"/>
                </a:solidFill>
                <a:latin typeface="Tahoma"/>
                <a:ea typeface="Tahoma"/>
                <a:cs typeface="Tahoma"/>
                <a:sym typeface="Tahoma"/>
              </a:rPr>
              <a:t>Also can overfit the data – find patterns in random noise</a:t>
            </a:r>
          </a:p>
        </p:txBody>
      </p:sp>
      <p:cxnSp>
        <p:nvCxnSpPr>
          <p:cNvPr id="332" name="Shape 332"/>
          <p:cNvCxnSpPr/>
          <p:nvPr/>
        </p:nvCxnSpPr>
        <p:spPr>
          <a:xfrm>
            <a:off x="1600200" y="2438400"/>
            <a:ext cx="0" cy="2895600"/>
          </a:xfrm>
          <a:prstGeom prst="straightConnector1">
            <a:avLst/>
          </a:prstGeom>
          <a:noFill/>
          <a:ln cap="flat" cmpd="sng" w="12700">
            <a:solidFill>
              <a:schemeClr val="dk1"/>
            </a:solidFill>
            <a:prstDash val="solid"/>
            <a:miter/>
            <a:headEnd len="med" w="med" type="none"/>
            <a:tailEnd len="med" w="med" type="none"/>
          </a:ln>
        </p:spPr>
      </p:cxnSp>
      <p:cxnSp>
        <p:nvCxnSpPr>
          <p:cNvPr id="333" name="Shape 333"/>
          <p:cNvCxnSpPr/>
          <p:nvPr/>
        </p:nvCxnSpPr>
        <p:spPr>
          <a:xfrm>
            <a:off x="1600200" y="5334000"/>
            <a:ext cx="3505200" cy="0"/>
          </a:xfrm>
          <a:prstGeom prst="straightConnector1">
            <a:avLst/>
          </a:prstGeom>
          <a:noFill/>
          <a:ln cap="flat" cmpd="sng" w="12700">
            <a:solidFill>
              <a:schemeClr val="dk1"/>
            </a:solidFill>
            <a:prstDash val="solid"/>
            <a:miter/>
            <a:headEnd len="med" w="med" type="none"/>
            <a:tailEnd len="med" w="med" type="none"/>
          </a:ln>
        </p:spPr>
      </p:cxnSp>
      <p:sp>
        <p:nvSpPr>
          <p:cNvPr id="334" name="Shape 334"/>
          <p:cNvSpPr/>
          <p:nvPr/>
        </p:nvSpPr>
        <p:spPr>
          <a:xfrm>
            <a:off x="22923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Shape 335"/>
          <p:cNvSpPr/>
          <p:nvPr/>
        </p:nvSpPr>
        <p:spPr>
          <a:xfrm>
            <a:off x="2444750" y="37401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Shape 336"/>
          <p:cNvSpPr/>
          <p:nvPr/>
        </p:nvSpPr>
        <p:spPr>
          <a:xfrm>
            <a:off x="2749550" y="3663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7" name="Shape 337"/>
          <p:cNvSpPr/>
          <p:nvPr/>
        </p:nvSpPr>
        <p:spPr>
          <a:xfrm>
            <a:off x="30543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8" name="Shape 338"/>
          <p:cNvSpPr/>
          <p:nvPr/>
        </p:nvSpPr>
        <p:spPr>
          <a:xfrm>
            <a:off x="2216150" y="4273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9" name="Shape 339"/>
          <p:cNvSpPr/>
          <p:nvPr/>
        </p:nvSpPr>
        <p:spPr>
          <a:xfrm>
            <a:off x="3435350" y="3282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0" name="Shape 340"/>
          <p:cNvSpPr/>
          <p:nvPr/>
        </p:nvSpPr>
        <p:spPr>
          <a:xfrm>
            <a:off x="2597150" y="4044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1" name="Shape 341"/>
          <p:cNvSpPr/>
          <p:nvPr/>
        </p:nvSpPr>
        <p:spPr>
          <a:xfrm>
            <a:off x="3054350" y="3892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2" name="Shape 342"/>
          <p:cNvSpPr/>
          <p:nvPr/>
        </p:nvSpPr>
        <p:spPr>
          <a:xfrm>
            <a:off x="3435350" y="3816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3" name="Shape 343"/>
          <p:cNvSpPr/>
          <p:nvPr/>
        </p:nvSpPr>
        <p:spPr>
          <a:xfrm>
            <a:off x="2368550" y="4425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4" name="Shape 344"/>
          <p:cNvSpPr/>
          <p:nvPr/>
        </p:nvSpPr>
        <p:spPr>
          <a:xfrm>
            <a:off x="2139950" y="4654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5" name="Shape 345"/>
          <p:cNvSpPr/>
          <p:nvPr/>
        </p:nvSpPr>
        <p:spPr>
          <a:xfrm>
            <a:off x="2825750" y="3282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6" name="Shape 346"/>
          <p:cNvSpPr/>
          <p:nvPr/>
        </p:nvSpPr>
        <p:spPr>
          <a:xfrm>
            <a:off x="3435350" y="3511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7" name="Shape 347"/>
          <p:cNvSpPr/>
          <p:nvPr/>
        </p:nvSpPr>
        <p:spPr>
          <a:xfrm>
            <a:off x="45021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8" name="Shape 348"/>
          <p:cNvSpPr/>
          <p:nvPr/>
        </p:nvSpPr>
        <p:spPr>
          <a:xfrm>
            <a:off x="4197350" y="3816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9" name="Shape 349"/>
          <p:cNvSpPr/>
          <p:nvPr/>
        </p:nvSpPr>
        <p:spPr>
          <a:xfrm>
            <a:off x="4121150" y="41211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0" name="Shape 350"/>
          <p:cNvSpPr/>
          <p:nvPr/>
        </p:nvSpPr>
        <p:spPr>
          <a:xfrm>
            <a:off x="4425950" y="4197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1" name="Shape 351"/>
          <p:cNvSpPr/>
          <p:nvPr/>
        </p:nvSpPr>
        <p:spPr>
          <a:xfrm>
            <a:off x="4578350" y="4349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2" name="Shape 352"/>
          <p:cNvSpPr/>
          <p:nvPr/>
        </p:nvSpPr>
        <p:spPr>
          <a:xfrm>
            <a:off x="4502150" y="3968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3" name="Shape 353"/>
          <p:cNvSpPr/>
          <p:nvPr/>
        </p:nvSpPr>
        <p:spPr>
          <a:xfrm>
            <a:off x="2590800" y="4800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4" name="Shape 354"/>
          <p:cNvSpPr/>
          <p:nvPr/>
        </p:nvSpPr>
        <p:spPr>
          <a:xfrm>
            <a:off x="2819400" y="46482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5" name="Shape 355"/>
          <p:cNvSpPr/>
          <p:nvPr/>
        </p:nvSpPr>
        <p:spPr>
          <a:xfrm>
            <a:off x="3124200" y="47244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6" name="Shape 356"/>
          <p:cNvSpPr/>
          <p:nvPr/>
        </p:nvSpPr>
        <p:spPr>
          <a:xfrm>
            <a:off x="3124200" y="44958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7" name="Shape 357"/>
          <p:cNvSpPr/>
          <p:nvPr/>
        </p:nvSpPr>
        <p:spPr>
          <a:xfrm>
            <a:off x="3429000" y="4419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8" name="Shape 358"/>
          <p:cNvSpPr/>
          <p:nvPr/>
        </p:nvSpPr>
        <p:spPr>
          <a:xfrm>
            <a:off x="3505200" y="4724400"/>
            <a:ext cx="152399" cy="1523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9" name="Shape 359"/>
          <p:cNvSpPr/>
          <p:nvPr/>
        </p:nvSpPr>
        <p:spPr>
          <a:xfrm>
            <a:off x="3124200" y="3276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0" name="Shape 360"/>
          <p:cNvSpPr/>
          <p:nvPr/>
        </p:nvSpPr>
        <p:spPr>
          <a:xfrm>
            <a:off x="4114800" y="4419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1" name="Shape 361"/>
          <p:cNvSpPr/>
          <p:nvPr/>
        </p:nvSpPr>
        <p:spPr>
          <a:xfrm>
            <a:off x="2419350" y="4267200"/>
            <a:ext cx="2076449" cy="884236"/>
          </a:xfrm>
          <a:custGeom>
            <a:pathLst>
              <a:path extrusionOk="0" h="120000" w="120000">
                <a:moveTo>
                  <a:pt x="0" y="110730"/>
                </a:moveTo>
                <a:cubicBezTo>
                  <a:pt x="1280" y="100208"/>
                  <a:pt x="4610" y="92442"/>
                  <a:pt x="7427" y="83423"/>
                </a:cubicBezTo>
                <a:cubicBezTo>
                  <a:pt x="9861" y="75407"/>
                  <a:pt x="12294" y="67390"/>
                  <a:pt x="14983" y="59624"/>
                </a:cubicBezTo>
                <a:cubicBezTo>
                  <a:pt x="19594" y="46346"/>
                  <a:pt x="31248" y="36075"/>
                  <a:pt x="38292" y="28559"/>
                </a:cubicBezTo>
                <a:cubicBezTo>
                  <a:pt x="42518" y="24050"/>
                  <a:pt x="45720" y="16283"/>
                  <a:pt x="49434" y="10271"/>
                </a:cubicBezTo>
                <a:cubicBezTo>
                  <a:pt x="52764" y="4759"/>
                  <a:pt x="57502" y="3256"/>
                  <a:pt x="61600" y="1252"/>
                </a:cubicBezTo>
                <a:cubicBezTo>
                  <a:pt x="76969" y="2254"/>
                  <a:pt x="88495" y="0"/>
                  <a:pt x="101814" y="12025"/>
                </a:cubicBezTo>
                <a:cubicBezTo>
                  <a:pt x="102710" y="14530"/>
                  <a:pt x="103351" y="17536"/>
                  <a:pt x="104503" y="19540"/>
                </a:cubicBezTo>
                <a:cubicBezTo>
                  <a:pt x="105528" y="21294"/>
                  <a:pt x="107321" y="21043"/>
                  <a:pt x="108345" y="23048"/>
                </a:cubicBezTo>
                <a:cubicBezTo>
                  <a:pt x="119359" y="44091"/>
                  <a:pt x="106808" y="27557"/>
                  <a:pt x="114877" y="37578"/>
                </a:cubicBezTo>
                <a:cubicBezTo>
                  <a:pt x="115901" y="43590"/>
                  <a:pt x="117566" y="48100"/>
                  <a:pt x="118591" y="54112"/>
                </a:cubicBezTo>
                <a:cubicBezTo>
                  <a:pt x="119615" y="67891"/>
                  <a:pt x="120000" y="64885"/>
                  <a:pt x="118591" y="77912"/>
                </a:cubicBezTo>
                <a:cubicBezTo>
                  <a:pt x="115389" y="107724"/>
                  <a:pt x="100533" y="112985"/>
                  <a:pt x="87726" y="120000"/>
                </a:cubicBezTo>
                <a:cubicBezTo>
                  <a:pt x="77737" y="119248"/>
                  <a:pt x="67876" y="118997"/>
                  <a:pt x="57886" y="117995"/>
                </a:cubicBezTo>
                <a:cubicBezTo>
                  <a:pt x="44567" y="116492"/>
                  <a:pt x="30992" y="108726"/>
                  <a:pt x="17673" y="105219"/>
                </a:cubicBezTo>
                <a:cubicBezTo>
                  <a:pt x="15240" y="105970"/>
                  <a:pt x="12806" y="107223"/>
                  <a:pt x="10245" y="107223"/>
                </a:cubicBezTo>
                <a:cubicBezTo>
                  <a:pt x="0" y="107223"/>
                  <a:pt x="3585" y="99707"/>
                  <a:pt x="0" y="110730"/>
                </a:cubicBezTo>
                <a:close/>
              </a:path>
            </a:pathLst>
          </a:custGeom>
          <a:solidFill>
            <a:schemeClr val="folHlink">
              <a:alpha val="24705"/>
            </a:schemeClr>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28600"/>
            <a:ext cx="8305800" cy="914400"/>
          </a:xfrm>
          <a:prstGeom prst="rect">
            <a:avLst/>
          </a:prstGeom>
        </p:spPr>
        <p:txBody>
          <a:bodyPr anchorCtr="0" anchor="ctr" bIns="91425" lIns="91425" rIns="91425" tIns="91425">
            <a:noAutofit/>
          </a:bodyPr>
          <a:lstStyle/>
          <a:p>
            <a:pPr lvl="0">
              <a:spcBef>
                <a:spcPts val="0"/>
              </a:spcBef>
              <a:buNone/>
            </a:pPr>
            <a:r>
              <a:rPr lang="en-US"/>
              <a:t>Noise and Overfitting</a:t>
            </a:r>
          </a:p>
        </p:txBody>
      </p:sp>
      <p:sp>
        <p:nvSpPr>
          <p:cNvPr id="368" name="Shape 368"/>
          <p:cNvSpPr txBox="1"/>
          <p:nvPr>
            <p:ph idx="12" type="sldNum"/>
          </p:nvPr>
        </p:nvSpPr>
        <p:spPr>
          <a:xfrm>
            <a:off x="3657600" y="6553200"/>
            <a:ext cx="933600" cy="304800"/>
          </a:xfrm>
          <a:prstGeom prst="rect">
            <a:avLst/>
          </a:prstGeom>
        </p:spPr>
        <p:txBody>
          <a:bodyPr anchorCtr="0" anchor="t" bIns="45700" lIns="91425" rIns="91425" tIns="45700">
            <a:noAutofit/>
          </a:bodyPr>
          <a:lstStyle/>
          <a:p>
            <a:pPr lvl="0">
              <a:spcBef>
                <a:spcPts val="0"/>
              </a:spcBef>
              <a:buClr>
                <a:schemeClr val="lt2"/>
              </a:buClr>
              <a:buSzPct val="25000"/>
              <a:buFont typeface="Tahoma"/>
              <a:buNone/>
            </a:pPr>
            <a:fld id="{00000000-1234-1234-1234-123412341234}" type="slidenum">
              <a:rPr lang="en-US"/>
              <a:t>‹#›</a:t>
            </a:fld>
          </a:p>
        </p:txBody>
      </p:sp>
      <p:sp>
        <p:nvSpPr>
          <p:cNvPr id="369" name="Shape 369"/>
          <p:cNvSpPr txBox="1"/>
          <p:nvPr/>
        </p:nvSpPr>
        <p:spPr>
          <a:xfrm>
            <a:off x="668700" y="1009250"/>
            <a:ext cx="7713300" cy="5195700"/>
          </a:xfrm>
          <a:prstGeom prst="rect">
            <a:avLst/>
          </a:prstGeom>
          <a:noFill/>
          <a:ln>
            <a:noFill/>
          </a:ln>
        </p:spPr>
        <p:txBody>
          <a:bodyPr anchorCtr="0" anchor="t" bIns="91425" lIns="91425" rIns="91425" tIns="91425">
            <a:noAutofit/>
          </a:bodyPr>
          <a:lstStyle/>
          <a:p>
            <a:pPr lvl="0">
              <a:spcBef>
                <a:spcPts val="0"/>
              </a:spcBef>
              <a:buNone/>
            </a:pPr>
            <a:r>
              <a:rPr b="1" lang="en-US" sz="1800">
                <a:solidFill>
                  <a:srgbClr val="6A6A6A"/>
                </a:solidFill>
                <a:highlight>
                  <a:srgbClr val="FFFFFF"/>
                </a:highlight>
              </a:rPr>
              <a:t>Noise</a:t>
            </a:r>
            <a:r>
              <a:rPr lang="en-US" sz="1800">
                <a:solidFill>
                  <a:srgbClr val="545454"/>
                </a:solidFill>
                <a:highlight>
                  <a:srgbClr val="FFFFFF"/>
                </a:highlight>
              </a:rPr>
              <a:t> is a </a:t>
            </a:r>
            <a:r>
              <a:rPr b="1" lang="en-US" sz="1800">
                <a:solidFill>
                  <a:srgbClr val="6A6A6A"/>
                </a:solidFill>
                <a:highlight>
                  <a:srgbClr val="FFFFFF"/>
                </a:highlight>
              </a:rPr>
              <a:t>random</a:t>
            </a:r>
            <a:r>
              <a:rPr lang="en-US" sz="1800">
                <a:solidFill>
                  <a:srgbClr val="545454"/>
                </a:solidFill>
                <a:highlight>
                  <a:srgbClr val="FFFFFF"/>
                </a:highlight>
              </a:rPr>
              <a:t> fluctuation in an electrical signal, a characteristic of all electronic circuits.</a:t>
            </a:r>
          </a:p>
          <a:p>
            <a:pPr lvl="0">
              <a:spcBef>
                <a:spcPts val="0"/>
              </a:spcBef>
              <a:buNone/>
            </a:pPr>
            <a:r>
              <a:rPr lang="en-US" sz="1800">
                <a:solidFill>
                  <a:srgbClr val="222222"/>
                </a:solidFill>
                <a:highlight>
                  <a:srgbClr val="FFFFFF"/>
                </a:highlight>
              </a:rPr>
              <a:t>In </a:t>
            </a:r>
            <a:r>
              <a:rPr b="1" lang="en-US" sz="1800">
                <a:solidFill>
                  <a:srgbClr val="222222"/>
                </a:solidFill>
                <a:highlight>
                  <a:srgbClr val="FFFFFF"/>
                </a:highlight>
              </a:rPr>
              <a:t>overfitting</a:t>
            </a:r>
            <a:r>
              <a:rPr lang="en-US" sz="1800">
                <a:solidFill>
                  <a:srgbClr val="222222"/>
                </a:solidFill>
                <a:highlight>
                  <a:srgbClr val="FFFFFF"/>
                </a:highlight>
              </a:rPr>
              <a:t>, a statistical model describes random error or noise instead of the underlying relationship.</a:t>
            </a:r>
            <a:r>
              <a:rPr b="1" lang="en-US" sz="1800">
                <a:solidFill>
                  <a:srgbClr val="222222"/>
                </a:solidFill>
                <a:highlight>
                  <a:srgbClr val="FFFFFF"/>
                </a:highlight>
              </a:rPr>
              <a:t>Overfitting</a:t>
            </a:r>
            <a:r>
              <a:rPr lang="en-US" sz="1800">
                <a:solidFill>
                  <a:srgbClr val="222222"/>
                </a:solidFill>
                <a:highlight>
                  <a:srgbClr val="FFFFFF"/>
                </a:highlight>
              </a:rPr>
              <a:t> occurs when a model is excessively complex, such as having too many parameters relative to the number of observations.</a:t>
            </a:r>
          </a:p>
          <a:p>
            <a:pPr lvl="0">
              <a:spcBef>
                <a:spcPts val="0"/>
              </a:spcBef>
              <a:buNone/>
            </a:pPr>
            <a:r>
              <a:t/>
            </a:r>
            <a:endParaRPr sz="1800">
              <a:solidFill>
                <a:srgbClr val="222222"/>
              </a:solidFill>
              <a:highlight>
                <a:srgbClr val="FFFFFF"/>
              </a:highlight>
            </a:endParaRPr>
          </a:p>
          <a:p>
            <a:pPr lvl="0">
              <a:spcBef>
                <a:spcPts val="0"/>
              </a:spcBef>
              <a:buNone/>
            </a:pPr>
            <a:r>
              <a:t/>
            </a:r>
            <a:endParaRPr sz="1800">
              <a:solidFill>
                <a:srgbClr val="222222"/>
              </a:solidFill>
              <a:highlight>
                <a:srgbClr val="FFFFFF"/>
              </a:highlight>
            </a:endParaRPr>
          </a:p>
        </p:txBody>
      </p:sp>
      <p:sp>
        <p:nvSpPr>
          <p:cNvPr id="370" name="Shape 370"/>
          <p:cNvSpPr txBox="1"/>
          <p:nvPr/>
        </p:nvSpPr>
        <p:spPr>
          <a:xfrm>
            <a:off x="804775" y="3341525"/>
            <a:ext cx="7155300" cy="2536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b="1" lang="en-US" sz="1800">
                <a:solidFill>
                  <a:srgbClr val="555555"/>
                </a:solidFill>
                <a:highlight>
                  <a:srgbClr val="FFFFFF"/>
                </a:highlight>
              </a:rPr>
              <a:t>Use of Overfitting &amp; Underfitting</a:t>
            </a:r>
          </a:p>
          <a:p>
            <a:pPr lvl="0" rtl="0" algn="just">
              <a:lnSpc>
                <a:spcPct val="115000"/>
              </a:lnSpc>
              <a:spcBef>
                <a:spcPts val="0"/>
              </a:spcBef>
              <a:buClr>
                <a:schemeClr val="dk1"/>
              </a:buClr>
              <a:buSzPct val="61111"/>
              <a:buFont typeface="Arial"/>
              <a:buNone/>
            </a:pPr>
            <a:r>
              <a:rPr lang="en-US" sz="1800">
                <a:solidFill>
                  <a:srgbClr val="555555"/>
                </a:solidFill>
                <a:highlight>
                  <a:srgbClr val="FFFFFF"/>
                </a:highlight>
              </a:rPr>
              <a:t>We don’t encounter underfitting very often.  Data sets that are used for predictive modelling nowadays often come with too many predictors, not too few.  Nonetheless, when building any model in machine learning for predictive modelling, use validation or cross-validation to assess predictive accuracy – whether you are trying to avoid overfitting or underfitting.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28600"/>
            <a:ext cx="8305800" cy="914400"/>
          </a:xfrm>
          <a:prstGeom prst="rect">
            <a:avLst/>
          </a:prstGeom>
        </p:spPr>
        <p:txBody>
          <a:bodyPr anchorCtr="0" anchor="ctr" bIns="91425" lIns="91425" rIns="91425" tIns="91425">
            <a:noAutofit/>
          </a:bodyPr>
          <a:lstStyle/>
          <a:p>
            <a:pPr lvl="0">
              <a:spcBef>
                <a:spcPts val="0"/>
              </a:spcBef>
              <a:buNone/>
            </a:pPr>
            <a:r>
              <a:rPr lang="en-US"/>
              <a:t>Overfitting vs Underfitting</a:t>
            </a:r>
          </a:p>
        </p:txBody>
      </p:sp>
      <p:sp>
        <p:nvSpPr>
          <p:cNvPr id="377" name="Shape 377"/>
          <p:cNvSpPr txBox="1"/>
          <p:nvPr>
            <p:ph idx="12" type="sldNum"/>
          </p:nvPr>
        </p:nvSpPr>
        <p:spPr>
          <a:xfrm>
            <a:off x="3657600" y="6553200"/>
            <a:ext cx="933600" cy="304800"/>
          </a:xfrm>
          <a:prstGeom prst="rect">
            <a:avLst/>
          </a:prstGeom>
        </p:spPr>
        <p:txBody>
          <a:bodyPr anchorCtr="0" anchor="t" bIns="45700" lIns="91425" rIns="91425" tIns="45700">
            <a:noAutofit/>
          </a:bodyPr>
          <a:lstStyle/>
          <a:p>
            <a:pPr lvl="0">
              <a:spcBef>
                <a:spcPts val="0"/>
              </a:spcBef>
              <a:buClr>
                <a:schemeClr val="lt2"/>
              </a:buClr>
              <a:buSzPct val="25000"/>
              <a:buFont typeface="Tahoma"/>
              <a:buNone/>
            </a:pPr>
            <a:fld id="{00000000-1234-1234-1234-123412341234}" type="slidenum">
              <a:rPr lang="en-US"/>
              <a:t>‹#›</a:t>
            </a:fld>
          </a:p>
        </p:txBody>
      </p:sp>
      <p:sp>
        <p:nvSpPr>
          <p:cNvPr id="378" name="Shape 378"/>
          <p:cNvSpPr txBox="1"/>
          <p:nvPr/>
        </p:nvSpPr>
        <p:spPr>
          <a:xfrm>
            <a:off x="472500" y="1143000"/>
            <a:ext cx="8275200" cy="37263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b="1" lang="en-US" sz="1800">
                <a:solidFill>
                  <a:srgbClr val="993300"/>
                </a:solidFill>
                <a:highlight>
                  <a:srgbClr val="FFFFFF"/>
                </a:highlight>
              </a:rPr>
              <a:t>Overfitting</a:t>
            </a:r>
            <a:r>
              <a:rPr lang="en-US" sz="1800">
                <a:solidFill>
                  <a:srgbClr val="555555"/>
                </a:solidFill>
                <a:highlight>
                  <a:srgbClr val="FFFFFF"/>
                </a:highlight>
              </a:rPr>
              <a:t> occurs when a </a:t>
            </a:r>
            <a:r>
              <a:rPr lang="en-US" sz="1800">
                <a:solidFill>
                  <a:srgbClr val="008DCF"/>
                </a:solidFill>
                <a:highlight>
                  <a:srgbClr val="FFFFFF"/>
                </a:highlight>
                <a:hlinkClick r:id="rId3"/>
              </a:rPr>
              <a:t>statistical model</a:t>
            </a:r>
            <a:r>
              <a:rPr lang="en-US" sz="1800">
                <a:solidFill>
                  <a:srgbClr val="555555"/>
                </a:solidFill>
                <a:highlight>
                  <a:srgbClr val="FFFFFF"/>
                </a:highlight>
              </a:rPr>
              <a:t> or </a:t>
            </a:r>
            <a:r>
              <a:rPr lang="en-US" sz="1800">
                <a:solidFill>
                  <a:srgbClr val="008DCF"/>
                </a:solidFill>
                <a:highlight>
                  <a:srgbClr val="FFFFFF"/>
                </a:highlight>
                <a:hlinkClick r:id="rId4"/>
              </a:rPr>
              <a:t>machine learning</a:t>
            </a:r>
            <a:r>
              <a:rPr lang="en-US" sz="1800">
                <a:solidFill>
                  <a:srgbClr val="555555"/>
                </a:solidFill>
                <a:highlight>
                  <a:srgbClr val="FFFFFF"/>
                </a:highlight>
              </a:rPr>
              <a:t> algorithm </a:t>
            </a:r>
            <a:r>
              <a:rPr b="1" lang="en-US" sz="1800">
                <a:solidFill>
                  <a:srgbClr val="993300"/>
                </a:solidFill>
                <a:highlight>
                  <a:srgbClr val="FFFFFF"/>
                </a:highlight>
              </a:rPr>
              <a:t>captures the noise</a:t>
            </a:r>
            <a:r>
              <a:rPr lang="en-US" sz="1800">
                <a:solidFill>
                  <a:srgbClr val="555555"/>
                </a:solidFill>
                <a:highlight>
                  <a:srgbClr val="FFFFFF"/>
                </a:highlight>
              </a:rPr>
              <a:t> of the data.  </a:t>
            </a:r>
          </a:p>
          <a:p>
            <a:pPr lvl="0" rtl="0" algn="just">
              <a:lnSpc>
                <a:spcPct val="115000"/>
              </a:lnSpc>
              <a:spcBef>
                <a:spcPts val="0"/>
              </a:spcBef>
              <a:buClr>
                <a:schemeClr val="dk1"/>
              </a:buClr>
              <a:buSzPct val="61111"/>
              <a:buFont typeface="Arial"/>
              <a:buNone/>
            </a:pPr>
            <a:r>
              <a:rPr lang="en-US" sz="1800">
                <a:solidFill>
                  <a:srgbClr val="555555"/>
                </a:solidFill>
                <a:highlight>
                  <a:srgbClr val="FFFFFF"/>
                </a:highlight>
              </a:rPr>
              <a:t>Intuitively, overfitting occurs when the model or the algorithm fits the data too well. Specifically, overfitting occurs if the model or algorithm shows </a:t>
            </a:r>
            <a:r>
              <a:rPr b="1" lang="en-US" sz="1800">
                <a:solidFill>
                  <a:srgbClr val="993300"/>
                </a:solidFill>
                <a:highlight>
                  <a:srgbClr val="FFFFFF"/>
                </a:highlight>
              </a:rPr>
              <a:t>low bias</a:t>
            </a:r>
            <a:r>
              <a:rPr lang="en-US" sz="1800">
                <a:solidFill>
                  <a:srgbClr val="555555"/>
                </a:solidFill>
                <a:highlight>
                  <a:srgbClr val="FFFFFF"/>
                </a:highlight>
              </a:rPr>
              <a:t> but </a:t>
            </a:r>
            <a:r>
              <a:rPr b="1" lang="en-US" sz="1800">
                <a:solidFill>
                  <a:srgbClr val="993300"/>
                </a:solidFill>
                <a:highlight>
                  <a:srgbClr val="FFFFFF"/>
                </a:highlight>
              </a:rPr>
              <a:t>high variance</a:t>
            </a:r>
            <a:r>
              <a:rPr lang="en-US" sz="1800">
                <a:solidFill>
                  <a:srgbClr val="555555"/>
                </a:solidFill>
                <a:highlight>
                  <a:srgbClr val="FFFFFF"/>
                </a:highlight>
              </a:rPr>
              <a:t>.  Overfitting is often a result of an excessively complicated model, and it can be prevented by fitting multiple models and using </a:t>
            </a:r>
            <a:r>
              <a:rPr lang="en-US" sz="1800">
                <a:solidFill>
                  <a:srgbClr val="008DCF"/>
                </a:solidFill>
                <a:highlight>
                  <a:srgbClr val="FFFFFF"/>
                </a:highlight>
                <a:hlinkClick r:id="rId5"/>
              </a:rPr>
              <a:t>validation</a:t>
            </a:r>
            <a:r>
              <a:rPr lang="en-US" sz="1800">
                <a:solidFill>
                  <a:srgbClr val="555555"/>
                </a:solidFill>
                <a:highlight>
                  <a:srgbClr val="FFFFFF"/>
                </a:highlight>
              </a:rPr>
              <a:t> or </a:t>
            </a:r>
            <a:r>
              <a:rPr lang="en-US" sz="1800">
                <a:solidFill>
                  <a:srgbClr val="008DCF"/>
                </a:solidFill>
                <a:highlight>
                  <a:srgbClr val="FFFFFF"/>
                </a:highlight>
                <a:hlinkClick r:id="rId6"/>
              </a:rPr>
              <a:t>cross-validation</a:t>
            </a:r>
            <a:r>
              <a:rPr lang="en-US" sz="1800">
                <a:solidFill>
                  <a:srgbClr val="555555"/>
                </a:solidFill>
                <a:highlight>
                  <a:srgbClr val="FFFFFF"/>
                </a:highlight>
              </a:rPr>
              <a:t> to compare their predictive accuracies on test data.</a:t>
            </a:r>
          </a:p>
          <a:p>
            <a:pPr lvl="0" rtl="0" algn="just">
              <a:lnSpc>
                <a:spcPct val="115000"/>
              </a:lnSpc>
              <a:spcBef>
                <a:spcPts val="0"/>
              </a:spcBef>
              <a:buClr>
                <a:schemeClr val="dk1"/>
              </a:buClr>
              <a:buSzPct val="61111"/>
              <a:buFont typeface="Arial"/>
              <a:buNone/>
            </a:pPr>
            <a:r>
              <a:rPr b="1" lang="en-US" sz="1800">
                <a:solidFill>
                  <a:srgbClr val="339966"/>
                </a:solidFill>
                <a:highlight>
                  <a:srgbClr val="FFFFFF"/>
                </a:highlight>
              </a:rPr>
              <a:t>Underfitting</a:t>
            </a:r>
            <a:r>
              <a:rPr lang="en-US" sz="1800">
                <a:solidFill>
                  <a:srgbClr val="555555"/>
                </a:solidFill>
                <a:highlight>
                  <a:srgbClr val="FFFFFF"/>
                </a:highlight>
              </a:rPr>
              <a:t> occurs when a statistical model or machine learning algorithm </a:t>
            </a:r>
            <a:r>
              <a:rPr b="1" lang="en-US" sz="1800">
                <a:solidFill>
                  <a:srgbClr val="339966"/>
                </a:solidFill>
                <a:highlight>
                  <a:srgbClr val="FFFFFF"/>
                </a:highlight>
              </a:rPr>
              <a:t>cannot capture the underlying trend</a:t>
            </a:r>
            <a:r>
              <a:rPr lang="en-US" sz="1800">
                <a:solidFill>
                  <a:srgbClr val="555555"/>
                </a:solidFill>
                <a:highlight>
                  <a:srgbClr val="FFFFFF"/>
                </a:highlight>
              </a:rPr>
              <a:t> of the data.  Intuitively, underfitting occurs when the model or the algorithm does not fit the data well enough.  Specifically, underfitting occurs if the model or algorithm shows </a:t>
            </a:r>
            <a:r>
              <a:rPr b="1" lang="en-US" sz="1800">
                <a:solidFill>
                  <a:srgbClr val="339966"/>
                </a:solidFill>
                <a:highlight>
                  <a:srgbClr val="FFFFFF"/>
                </a:highlight>
              </a:rPr>
              <a:t>low variance</a:t>
            </a:r>
            <a:r>
              <a:rPr lang="en-US" sz="1800">
                <a:solidFill>
                  <a:srgbClr val="555555"/>
                </a:solidFill>
                <a:highlight>
                  <a:srgbClr val="FFFFFF"/>
                </a:highlight>
              </a:rPr>
              <a:t> but </a:t>
            </a:r>
            <a:r>
              <a:rPr b="1" lang="en-US" sz="1800">
                <a:solidFill>
                  <a:srgbClr val="339966"/>
                </a:solidFill>
                <a:highlight>
                  <a:srgbClr val="FFFFFF"/>
                </a:highlight>
              </a:rPr>
              <a:t>high bias</a:t>
            </a:r>
            <a:r>
              <a:rPr lang="en-US" sz="1800">
                <a:solidFill>
                  <a:srgbClr val="555555"/>
                </a:solidFill>
                <a:highlight>
                  <a:srgbClr val="FFFFFF"/>
                </a:highlight>
              </a:rPr>
              <a:t>.  Underfitting is often a result of an excessively simple model.</a:t>
            </a:r>
          </a:p>
          <a:p>
            <a:pPr lvl="0" rtl="0" algn="just">
              <a:lnSpc>
                <a:spcPct val="115000"/>
              </a:lnSpc>
              <a:spcBef>
                <a:spcPts val="0"/>
              </a:spcBef>
              <a:buClr>
                <a:schemeClr val="dk1"/>
              </a:buClr>
              <a:buSzPct val="61111"/>
              <a:buFont typeface="Arial"/>
              <a:buNone/>
            </a:pPr>
            <a:r>
              <a:rPr lang="en-US" sz="1800">
                <a:solidFill>
                  <a:srgbClr val="555555"/>
                </a:solidFill>
                <a:highlight>
                  <a:srgbClr val="FFFFFF"/>
                </a:highlight>
              </a:rPr>
              <a:t>Both overfitting and underfitting lead to </a:t>
            </a:r>
            <a:r>
              <a:rPr b="1" lang="en-US" sz="1800">
                <a:solidFill>
                  <a:srgbClr val="555555"/>
                </a:solidFill>
                <a:highlight>
                  <a:srgbClr val="FFFFFF"/>
                </a:highlight>
              </a:rPr>
              <a:t>poor predictions</a:t>
            </a:r>
            <a:r>
              <a:rPr lang="en-US" sz="1800">
                <a:solidFill>
                  <a:srgbClr val="555555"/>
                </a:solidFill>
                <a:highlight>
                  <a:srgbClr val="FFFFFF"/>
                </a:highlight>
              </a:rPr>
              <a:t> on new data sets.</a:t>
            </a:r>
          </a:p>
          <a:p>
            <a:pPr lvl="0" rtl="0" algn="just">
              <a:lnSpc>
                <a:spcPct val="115000"/>
              </a:lnSpc>
              <a:spcBef>
                <a:spcPts val="0"/>
              </a:spcBef>
              <a:buNone/>
            </a:pPr>
            <a:r>
              <a:rPr lang="en-US" sz="1800">
                <a:solidFill>
                  <a:srgbClr val="555555"/>
                </a:solidFill>
                <a:highlight>
                  <a:srgbClr val="FFFFFF"/>
                </a:highlight>
              </a:rPr>
              <a:t>In my experience with statistics and machine learning</a:t>
            </a:r>
          </a:p>
          <a:p>
            <a:pPr lvl="0" rtl="0" algn="just">
              <a:lnSpc>
                <a:spcPct val="115000"/>
              </a:lnSpc>
              <a:spcBef>
                <a:spcPts val="0"/>
              </a:spcBef>
              <a:buNone/>
            </a:pPr>
            <a:r>
              <a:t/>
            </a:r>
            <a:endParaRPr sz="1800"/>
          </a:p>
        </p:txBody>
      </p:sp>
      <p:sp>
        <p:nvSpPr>
          <p:cNvPr id="379" name="Shape 379"/>
          <p:cNvSpPr txBox="1"/>
          <p:nvPr/>
        </p:nvSpPr>
        <p:spPr>
          <a:xfrm>
            <a:off x="3866375" y="1679500"/>
            <a:ext cx="7347900" cy="8574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385" name="Shape 385"/>
          <p:cNvSpPr txBox="1"/>
          <p:nvPr>
            <p:ph type="title"/>
          </p:nvPr>
        </p:nvSpPr>
        <p:spPr>
          <a:xfrm>
            <a:off x="457200" y="228600"/>
            <a:ext cx="8305799" cy="914400"/>
          </a:xfrm>
          <a:prstGeom prst="rect">
            <a:avLst/>
          </a:prstGeom>
          <a:noFill/>
          <a:ln>
            <a:noFill/>
          </a:ln>
        </p:spPr>
        <p:txBody>
          <a:bodyPr anchorCtr="0" anchor="b" bIns="46025" lIns="92075" rIns="92075" tIns="46025">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Outline</a:t>
            </a:r>
          </a:p>
        </p:txBody>
      </p:sp>
      <p:sp>
        <p:nvSpPr>
          <p:cNvPr id="386" name="Shape 386"/>
          <p:cNvSpPr txBox="1"/>
          <p:nvPr>
            <p:ph idx="1" type="body"/>
          </p:nvPr>
        </p:nvSpPr>
        <p:spPr>
          <a:xfrm>
            <a:off x="457200" y="1600200"/>
            <a:ext cx="8305799" cy="4724400"/>
          </a:xfrm>
          <a:prstGeom prst="rect">
            <a:avLst/>
          </a:prstGeom>
          <a:noFill/>
          <a:ln>
            <a:noFill/>
          </a:ln>
        </p:spPr>
        <p:txBody>
          <a:bodyPr anchorCtr="0" anchor="t" bIns="46025" lIns="92075" rIns="92075" tIns="46025">
            <a:noAutofit/>
          </a:bodyPr>
          <a:lstStyle/>
          <a:p>
            <a:pPr indent="-225425" lvl="0" marL="225425" marR="0" rtl="0" algn="l">
              <a:lnSpc>
                <a:spcPct val="100000"/>
              </a:lnSpc>
              <a:spcBef>
                <a:spcPts val="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Machine learning and Classification</a:t>
            </a:r>
          </a:p>
          <a:p>
            <a:pPr indent="-225425" lvl="0" marL="225425" marR="0" rtl="0" algn="l">
              <a:lnSpc>
                <a:spcPct val="100000"/>
              </a:lnSpc>
              <a:spcBef>
                <a:spcPts val="1800"/>
              </a:spcBef>
              <a:spcAft>
                <a:spcPts val="0"/>
              </a:spcAft>
              <a:buClr>
                <a:srgbClr val="E2007F"/>
              </a:buClr>
              <a:buSzPct val="100000"/>
              <a:buFont typeface="Noto Sans Symbols"/>
              <a:buChar char="▪"/>
            </a:pPr>
            <a:r>
              <a:rPr b="1" i="0" lang="en-US" sz="3600" u="none" cap="none" strike="noStrike">
                <a:solidFill>
                  <a:schemeClr val="lt2"/>
                </a:solidFill>
                <a:latin typeface="Tahoma"/>
                <a:ea typeface="Tahoma"/>
                <a:cs typeface="Tahoma"/>
                <a:sym typeface="Tahoma"/>
              </a:rPr>
              <a:t>Examples</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*Learning as Search </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Bias</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Weka</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392" name="Shape 392"/>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The weather problem</a:t>
            </a:r>
          </a:p>
        </p:txBody>
      </p:sp>
      <p:graphicFrame>
        <p:nvGraphicFramePr>
          <p:cNvPr id="393" name="Shape 393"/>
          <p:cNvGraphicFramePr/>
          <p:nvPr/>
        </p:nvGraphicFramePr>
        <p:xfrm>
          <a:off x="685800" y="1219200"/>
          <a:ext cx="3000000" cy="3000000"/>
        </p:xfrm>
        <a:graphic>
          <a:graphicData uri="http://schemas.openxmlformats.org/drawingml/2006/table">
            <a:tbl>
              <a:tblPr>
                <a:noFill/>
                <a:tableStyleId>{979136FF-414E-4793-B2B9-2461E8F0791B}</a:tableStyleId>
              </a:tblPr>
              <a:tblGrid>
                <a:gridCol w="976300"/>
                <a:gridCol w="1411275"/>
                <a:gridCol w="1011225"/>
                <a:gridCol w="773100"/>
                <a:gridCol w="1182675"/>
              </a:tblGrid>
              <a:tr h="334950">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Outlook</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Temperature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Humidity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Windy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Play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hot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high</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65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hot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high</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overcast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hot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high</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high</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normal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normal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65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overcast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normal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high</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normal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normal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normal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65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overcast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high</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overcast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hot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normal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mild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high</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394" name="Shape 394"/>
          <p:cNvSpPr txBox="1"/>
          <p:nvPr/>
        </p:nvSpPr>
        <p:spPr>
          <a:xfrm>
            <a:off x="6461125" y="1565275"/>
            <a:ext cx="2439986" cy="2282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Given past data,</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Can you come up</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with the rules for </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Play/Not Play ?</a:t>
            </a:r>
          </a:p>
          <a:p>
            <a:pPr indent="0" lvl="0" marL="0" marR="0" rtl="0" algn="l">
              <a:lnSpc>
                <a:spcPct val="100000"/>
              </a:lnSpc>
              <a:spcBef>
                <a:spcPts val="0"/>
              </a:spcBef>
              <a:spcAft>
                <a:spcPts val="0"/>
              </a:spcAft>
              <a:buClr>
                <a:schemeClr val="dk1"/>
              </a:buClr>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What is the game?</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00" name="Shape 400"/>
          <p:cNvSpPr txBox="1"/>
          <p:nvPr>
            <p:ph type="title"/>
          </p:nvPr>
        </p:nvSpPr>
        <p:spPr>
          <a:xfrm>
            <a:off x="7620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The</a:t>
            </a:r>
            <a:r>
              <a:rPr b="0" i="0" lang="en-US" sz="4000" u="none" cap="none" strike="noStrike">
                <a:solidFill>
                  <a:srgbClr val="114FFB"/>
                </a:solidFill>
                <a:latin typeface="Tahoma"/>
                <a:ea typeface="Tahoma"/>
                <a:cs typeface="Tahoma"/>
                <a:sym typeface="Tahoma"/>
              </a:rPr>
              <a:t> </a:t>
            </a:r>
            <a:r>
              <a:rPr b="0" i="0" lang="en-US" sz="4000" u="none" cap="none" strike="noStrike">
                <a:solidFill>
                  <a:srgbClr val="FE9B03"/>
                </a:solidFill>
                <a:latin typeface="Tahoma"/>
                <a:ea typeface="Tahoma"/>
                <a:cs typeface="Tahoma"/>
                <a:sym typeface="Tahoma"/>
              </a:rPr>
              <a:t>weather problem</a:t>
            </a:r>
          </a:p>
        </p:txBody>
      </p:sp>
      <p:sp>
        <p:nvSpPr>
          <p:cNvPr id="401" name="Shape 401"/>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Given this data, what are the rules for play/not play?</a:t>
            </a:r>
          </a:p>
        </p:txBody>
      </p:sp>
      <p:graphicFrame>
        <p:nvGraphicFramePr>
          <p:cNvPr id="402" name="Shape 402"/>
          <p:cNvGraphicFramePr/>
          <p:nvPr/>
        </p:nvGraphicFramePr>
        <p:xfrm>
          <a:off x="762000" y="3200400"/>
          <a:ext cx="3000000" cy="3000000"/>
        </p:xfrm>
        <a:graphic>
          <a:graphicData uri="http://schemas.openxmlformats.org/drawingml/2006/table">
            <a:tbl>
              <a:tblPr>
                <a:noFill/>
                <a:tableStyleId>{979136FF-414E-4793-B2B9-2461E8F0791B}</a:tableStyleId>
              </a:tblPr>
              <a:tblGrid>
                <a:gridCol w="1524000"/>
                <a:gridCol w="1524000"/>
                <a:gridCol w="1600200"/>
                <a:gridCol w="1447800"/>
                <a:gridCol w="1524000"/>
              </a:tblGrid>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Outlook</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Temperature</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Humidity</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Windy</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Play</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Sunny</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Hot</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High</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Sunny</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Hot </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High </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True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Overcast </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Hot  </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High</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Yes</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Rainy</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Mild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Yes</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L cap="flat" cmpd="sng" w="12700">
                      <a:solidFill>
                        <a:schemeClr val="dk1"/>
                      </a:solidFill>
                      <a:prstDash val="solid"/>
                      <a:round/>
                      <a:headEnd len="med" w="med" type="none"/>
                      <a:tailEnd len="med" w="med" type="none"/>
                    </a:lnL>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solidFill>
                      <a:srgbClr val="CCFFCC"/>
                    </a:solidFill>
                  </a:tcPr>
                </a:tc>
              </a:tr>
            </a:tbl>
          </a:graphicData>
        </a:graphic>
      </p:graphicFrame>
      <p:pic>
        <p:nvPicPr>
          <p:cNvPr id="403" name="Shape 403"/>
          <p:cNvPicPr preferRelativeResize="0"/>
          <p:nvPr/>
        </p:nvPicPr>
        <p:blipFill rotWithShape="1">
          <a:blip r:embed="rId3">
            <a:alphaModFix/>
          </a:blip>
          <a:srcRect b="0" l="0" r="0" t="0"/>
          <a:stretch/>
        </p:blipFill>
        <p:spPr>
          <a:xfrm>
            <a:off x="0" y="0"/>
            <a:ext cx="1066799" cy="8524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09" name="Shape 409"/>
          <p:cNvSpPr txBox="1"/>
          <p:nvPr>
            <p:ph type="title"/>
          </p:nvPr>
        </p:nvSpPr>
        <p:spPr>
          <a:xfrm>
            <a:off x="6858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The</a:t>
            </a:r>
            <a:r>
              <a:rPr b="0" i="0" lang="en-US" sz="4000" u="none" cap="none" strike="noStrike">
                <a:solidFill>
                  <a:srgbClr val="114FFB"/>
                </a:solidFill>
                <a:latin typeface="Tahoma"/>
                <a:ea typeface="Tahoma"/>
                <a:cs typeface="Tahoma"/>
                <a:sym typeface="Tahoma"/>
              </a:rPr>
              <a:t> </a:t>
            </a:r>
            <a:r>
              <a:rPr b="0" i="0" lang="en-US" sz="4000" u="none" cap="none" strike="noStrike">
                <a:solidFill>
                  <a:srgbClr val="FE9B03"/>
                </a:solidFill>
                <a:latin typeface="Tahoma"/>
                <a:ea typeface="Tahoma"/>
                <a:cs typeface="Tahoma"/>
                <a:sym typeface="Tahoma"/>
              </a:rPr>
              <a:t>weather problem</a:t>
            </a:r>
          </a:p>
        </p:txBody>
      </p:sp>
      <p:sp>
        <p:nvSpPr>
          <p:cNvPr id="410" name="Shape 410"/>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Conditions for playing</a:t>
            </a:r>
          </a:p>
        </p:txBody>
      </p:sp>
      <p:graphicFrame>
        <p:nvGraphicFramePr>
          <p:cNvPr id="411" name="Shape 411"/>
          <p:cNvGraphicFramePr/>
          <p:nvPr/>
        </p:nvGraphicFramePr>
        <p:xfrm>
          <a:off x="838200" y="2362200"/>
          <a:ext cx="3000000" cy="3000000"/>
        </p:xfrm>
        <a:graphic>
          <a:graphicData uri="http://schemas.openxmlformats.org/drawingml/2006/table">
            <a:tbl>
              <a:tblPr>
                <a:noFill/>
                <a:tableStyleId>{979136FF-414E-4793-B2B9-2461E8F0791B}</a:tableStyleId>
              </a:tblPr>
              <a:tblGrid>
                <a:gridCol w="1524000"/>
                <a:gridCol w="1524000"/>
                <a:gridCol w="1600200"/>
                <a:gridCol w="1447800"/>
                <a:gridCol w="1524000"/>
              </a:tblGrid>
              <a:tr h="30480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Outlook</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Temperature</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Humidity</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Windy</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Play</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r>
              <a:tr h="30480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Sunny</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Hot</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High</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solidFill>
                      <a:srgbClr val="CCFFCC"/>
                    </a:solidFill>
                  </a:tcPr>
                </a:tc>
              </a:tr>
              <a:tr h="30480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Sunny</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Hot </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High </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True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a:t>
                      </a:r>
                    </a:p>
                  </a:txBody>
                  <a:tcPr marT="0" marB="0" marR="0" marL="0">
                    <a:lnR cap="flat" cmpd="sng" w="12700">
                      <a:solidFill>
                        <a:schemeClr val="dk1"/>
                      </a:solidFill>
                      <a:prstDash val="solid"/>
                      <a:round/>
                      <a:headEnd len="med" w="med" type="none"/>
                      <a:tailEnd len="med" w="med" type="none"/>
                    </a:lnR>
                    <a:solidFill>
                      <a:srgbClr val="CCFFCC"/>
                    </a:solidFill>
                  </a:tcPr>
                </a:tc>
              </a:tr>
              <a:tr h="30480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Overcast </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Hot  </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High</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Yes</a:t>
                      </a:r>
                    </a:p>
                  </a:txBody>
                  <a:tcPr marT="0" marB="0" marR="0" marL="0">
                    <a:lnR cap="flat" cmpd="sng" w="12700">
                      <a:solidFill>
                        <a:schemeClr val="dk1"/>
                      </a:solidFill>
                      <a:prstDash val="solid"/>
                      <a:round/>
                      <a:headEnd len="med" w="med" type="none"/>
                      <a:tailEnd len="med" w="med" type="none"/>
                    </a:lnR>
                    <a:solidFill>
                      <a:srgbClr val="CCFFCC"/>
                    </a:solidFill>
                  </a:tcPr>
                </a:tc>
              </a:tr>
              <a:tr h="30480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Rainy</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Mild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Yes</a:t>
                      </a:r>
                    </a:p>
                  </a:txBody>
                  <a:tcPr marT="0" marB="0" marR="0" marL="0">
                    <a:lnR cap="flat" cmpd="sng" w="12700">
                      <a:solidFill>
                        <a:schemeClr val="dk1"/>
                      </a:solidFill>
                      <a:prstDash val="solid"/>
                      <a:round/>
                      <a:headEnd len="med" w="med" type="none"/>
                      <a:tailEnd len="med" w="med" type="none"/>
                    </a:lnR>
                    <a:solidFill>
                      <a:srgbClr val="CCFFCC"/>
                    </a:solidFill>
                  </a:tcPr>
                </a:tc>
              </a:tr>
              <a:tr h="30480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L cap="flat" cmpd="sng" w="12700">
                      <a:solidFill>
                        <a:schemeClr val="dk1"/>
                      </a:solidFill>
                      <a:prstDash val="solid"/>
                      <a:round/>
                      <a:headEnd len="med" w="med" type="none"/>
                      <a:tailEnd len="med" w="med" type="none"/>
                    </a:lnL>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solidFill>
                      <a:srgbClr val="CCFFCC"/>
                    </a:solidFill>
                  </a:tcPr>
                </a:tc>
              </a:tr>
            </a:tbl>
          </a:graphicData>
        </a:graphic>
      </p:graphicFrame>
      <p:graphicFrame>
        <p:nvGraphicFramePr>
          <p:cNvPr id="412" name="Shape 412"/>
          <p:cNvGraphicFramePr/>
          <p:nvPr/>
        </p:nvGraphicFramePr>
        <p:xfrm>
          <a:off x="914400" y="4724400"/>
          <a:ext cx="3000000" cy="3000000"/>
        </p:xfrm>
        <a:graphic>
          <a:graphicData uri="http://schemas.openxmlformats.org/drawingml/2006/table">
            <a:tbl>
              <a:tblPr>
                <a:noFill/>
                <a:tableStyleId>{979136FF-414E-4793-B2B9-2461E8F0791B}</a:tableStyleId>
              </a:tblPr>
              <a:tblGrid>
                <a:gridCol w="7620000"/>
              </a:tblGrid>
              <a:tr h="1798625">
                <a:tc>
                  <a:txBody>
                    <a:bodyPr>
                      <a:noAutofit/>
                    </a:bodyPr>
                    <a:lstStyle/>
                    <a:p>
                      <a:pPr indent="0" lvl="0" marL="0" marR="0" rtl="0" algn="l">
                        <a:lnSpc>
                          <a:spcPct val="100000"/>
                        </a:lnSpc>
                        <a:spcBef>
                          <a:spcPts val="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outlook = sunny and humidity = high then play = no</a:t>
                      </a:r>
                    </a:p>
                    <a:p>
                      <a:pPr indent="0" lvl="0" marL="0" marR="0" rtl="0" algn="l">
                        <a:lnSpc>
                          <a:spcPct val="100000"/>
                        </a:lnSpc>
                        <a:spcBef>
                          <a:spcPts val="80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outlook = rainy and windy = true then play = no</a:t>
                      </a:r>
                    </a:p>
                    <a:p>
                      <a:pPr indent="0" lvl="0" marL="0" marR="0" rtl="0" algn="l">
                        <a:lnSpc>
                          <a:spcPct val="100000"/>
                        </a:lnSpc>
                        <a:spcBef>
                          <a:spcPts val="80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outlook = overcast then play = yes</a:t>
                      </a:r>
                    </a:p>
                    <a:p>
                      <a:pPr indent="0" lvl="0" marL="0" marR="0" rtl="0" algn="l">
                        <a:lnSpc>
                          <a:spcPct val="100000"/>
                        </a:lnSpc>
                        <a:spcBef>
                          <a:spcPts val="80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humidity = normal then play = yes</a:t>
                      </a:r>
                    </a:p>
                    <a:p>
                      <a:pPr indent="0" lvl="0" marL="0" marR="0" rtl="0" algn="l">
                        <a:lnSpc>
                          <a:spcPct val="100000"/>
                        </a:lnSpc>
                        <a:spcBef>
                          <a:spcPts val="80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none of the above then play = yes</a:t>
                      </a:r>
                    </a:p>
                  </a:txBody>
                  <a:tcPr marT="0" marB="0" marR="0" marL="0">
                    <a:solidFill>
                      <a:schemeClr val="accent1"/>
                    </a:solidFill>
                  </a:tcPr>
                </a:tc>
              </a:tr>
            </a:tbl>
          </a:graphicData>
        </a:graphic>
      </p:graphicFrame>
      <p:pic>
        <p:nvPicPr>
          <p:cNvPr id="413" name="Shape 413"/>
          <p:cNvPicPr preferRelativeResize="0"/>
          <p:nvPr/>
        </p:nvPicPr>
        <p:blipFill rotWithShape="1">
          <a:blip r:embed="rId3">
            <a:alphaModFix/>
          </a:blip>
          <a:srcRect b="0" l="0" r="0" t="0"/>
          <a:stretch/>
        </p:blipFill>
        <p:spPr>
          <a:xfrm>
            <a:off x="0" y="0"/>
            <a:ext cx="1066799" cy="852487"/>
          </a:xfrm>
          <a:prstGeom prst="rect">
            <a:avLst/>
          </a:prstGeom>
          <a:noFill/>
          <a:ln>
            <a:noFill/>
          </a:ln>
        </p:spPr>
      </p:pic>
      <p:sp>
        <p:nvSpPr>
          <p:cNvPr id="414" name="Shape 414"/>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20" name="Shape 420"/>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Weather data with mixed attributes</a:t>
            </a:r>
          </a:p>
        </p:txBody>
      </p:sp>
      <p:graphicFrame>
        <p:nvGraphicFramePr>
          <p:cNvPr id="421" name="Shape 421"/>
          <p:cNvGraphicFramePr/>
          <p:nvPr/>
        </p:nvGraphicFramePr>
        <p:xfrm>
          <a:off x="1828800" y="1143000"/>
          <a:ext cx="3000000" cy="3000000"/>
        </p:xfrm>
        <a:graphic>
          <a:graphicData uri="http://schemas.openxmlformats.org/drawingml/2006/table">
            <a:tbl>
              <a:tblPr>
                <a:noFill/>
                <a:tableStyleId>{979136FF-414E-4793-B2B9-2461E8F0791B}</a:tableStyleId>
              </a:tblPr>
              <a:tblGrid>
                <a:gridCol w="1000125"/>
                <a:gridCol w="1446200"/>
                <a:gridCol w="1036625"/>
                <a:gridCol w="792150"/>
                <a:gridCol w="677850"/>
              </a:tblGrid>
              <a:tr h="334950">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Outlook</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Temperature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Humidity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Windy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rgbClr val="000000"/>
                        </a:buClr>
                        <a:buSzPct val="25000"/>
                        <a:buFont typeface="Tahoma"/>
                        <a:buNone/>
                      </a:pPr>
                      <a:r>
                        <a:rPr b="0" i="0" lang="en-US" sz="1600" u="none" cap="none" strike="noStrike">
                          <a:solidFill>
                            <a:srgbClr val="000000"/>
                          </a:solidFill>
                          <a:latin typeface="Tahoma"/>
                          <a:ea typeface="Tahoma"/>
                          <a:cs typeface="Tahoma"/>
                          <a:sym typeface="Tahoma"/>
                        </a:rPr>
                        <a:t>Play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85</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85</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65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80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90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overcast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83</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86</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96</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68</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80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65</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65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overcast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64</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65</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72</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95</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69</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75</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80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sunny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75</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65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overcast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72</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90</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overcast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81</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75</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false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yes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4950">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rainy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71</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91</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true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285750" lvl="0" marL="285750" marR="0" rtl="0" algn="l">
                        <a:lnSpc>
                          <a:spcPct val="100000"/>
                        </a:lnSpc>
                        <a:spcBef>
                          <a:spcPts val="0"/>
                        </a:spcBef>
                        <a:spcAft>
                          <a:spcPts val="0"/>
                        </a:spcAft>
                        <a:buClr>
                          <a:schemeClr val="dk1"/>
                        </a:buClr>
                        <a:buSzPct val="25000"/>
                        <a:buFont typeface="Tahoma"/>
                        <a:buNone/>
                      </a:pPr>
                      <a:r>
                        <a:rPr b="0" i="0" lang="en-US" sz="1600" u="none" cap="none" strike="noStrike">
                          <a:solidFill>
                            <a:schemeClr val="dk1"/>
                          </a:solidFill>
                          <a:latin typeface="Tahoma"/>
                          <a:ea typeface="Tahoma"/>
                          <a:cs typeface="Tahoma"/>
                          <a:sym typeface="Tahoma"/>
                        </a:rPr>
                        <a:t>no</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27" name="Shape 427"/>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Weather data with mixed attributes</a:t>
            </a:r>
          </a:p>
        </p:txBody>
      </p:sp>
      <p:sp>
        <p:nvSpPr>
          <p:cNvPr id="428" name="Shape 428"/>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How will the rules change when some attributes have numeric values?</a:t>
            </a:r>
          </a:p>
        </p:txBody>
      </p:sp>
      <p:graphicFrame>
        <p:nvGraphicFramePr>
          <p:cNvPr id="429" name="Shape 429"/>
          <p:cNvGraphicFramePr/>
          <p:nvPr/>
        </p:nvGraphicFramePr>
        <p:xfrm>
          <a:off x="762000" y="3124200"/>
          <a:ext cx="3000000" cy="3000000"/>
        </p:xfrm>
        <a:graphic>
          <a:graphicData uri="http://schemas.openxmlformats.org/drawingml/2006/table">
            <a:tbl>
              <a:tblPr>
                <a:noFill/>
                <a:tableStyleId>{979136FF-414E-4793-B2B9-2461E8F0791B}</a:tableStyleId>
              </a:tblPr>
              <a:tblGrid>
                <a:gridCol w="1524000"/>
                <a:gridCol w="1524000"/>
                <a:gridCol w="1524000"/>
                <a:gridCol w="1524000"/>
                <a:gridCol w="1524000"/>
              </a:tblGrid>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Outlook</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Temperature</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Humidity</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Windy</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Play</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Sunny</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85</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85</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Sunny</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90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True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Overcast </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83</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86</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Yes</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Rainy</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75</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Yes</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L cap="flat" cmpd="sng" w="12700">
                      <a:solidFill>
                        <a:schemeClr val="dk1"/>
                      </a:solidFill>
                      <a:prstDash val="solid"/>
                      <a:round/>
                      <a:headEnd len="med" w="med" type="none"/>
                      <a:tailEnd len="med" w="med" type="none"/>
                    </a:lnL>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solidFill>
                      <a:srgbClr val="CCFFCC"/>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35" name="Shape 435"/>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Weather data with mixed attributes</a:t>
            </a:r>
          </a:p>
        </p:txBody>
      </p:sp>
      <p:sp>
        <p:nvSpPr>
          <p:cNvPr id="436" name="Shape 436"/>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Rules with mixed attributes </a:t>
            </a:r>
          </a:p>
        </p:txBody>
      </p:sp>
      <p:graphicFrame>
        <p:nvGraphicFramePr>
          <p:cNvPr id="437" name="Shape 437"/>
          <p:cNvGraphicFramePr/>
          <p:nvPr/>
        </p:nvGraphicFramePr>
        <p:xfrm>
          <a:off x="838200" y="2209800"/>
          <a:ext cx="3000000" cy="3000000"/>
        </p:xfrm>
        <a:graphic>
          <a:graphicData uri="http://schemas.openxmlformats.org/drawingml/2006/table">
            <a:tbl>
              <a:tblPr>
                <a:noFill/>
                <a:tableStyleId>{979136FF-414E-4793-B2B9-2461E8F0791B}</a:tableStyleId>
              </a:tblPr>
              <a:tblGrid>
                <a:gridCol w="1524000"/>
                <a:gridCol w="1524000"/>
                <a:gridCol w="1524000"/>
                <a:gridCol w="1524000"/>
                <a:gridCol w="1524000"/>
              </a:tblGrid>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Outlook</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Temperature</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Humidity</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Windy</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Play</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Sunny</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85</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85</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Sunny</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90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True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No</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Overcast </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83</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86</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Yes</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Rainy</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75</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80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False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Yes</a:t>
                      </a:r>
                    </a:p>
                  </a:txBody>
                  <a:tcPr marT="0" marB="0" marR="0" marL="0">
                    <a:lnR cap="flat" cmpd="sng" w="12700">
                      <a:solidFill>
                        <a:schemeClr val="dk1"/>
                      </a:solidFill>
                      <a:prstDash val="solid"/>
                      <a:round/>
                      <a:headEnd len="med" w="med" type="none"/>
                      <a:tailEnd len="med" w="med" type="none"/>
                    </a:lnR>
                    <a:solidFill>
                      <a:srgbClr val="CCFFCC"/>
                    </a:solidFill>
                  </a:tcPr>
                </a:tc>
              </a:tr>
              <a:tr h="3349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L cap="flat" cmpd="sng" w="12700">
                      <a:solidFill>
                        <a:schemeClr val="dk1"/>
                      </a:solidFill>
                      <a:prstDash val="solid"/>
                      <a:round/>
                      <a:headEnd len="med" w="med" type="none"/>
                      <a:tailEnd len="med" w="med" type="none"/>
                    </a:lnL>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cap="none" strike="noStrike">
                          <a:solidFill>
                            <a:schemeClr val="lt2"/>
                          </a:solidFill>
                          <a:latin typeface="Tahoma"/>
                          <a:ea typeface="Tahoma"/>
                          <a:cs typeface="Tahoma"/>
                          <a:sym typeface="Tahoma"/>
                        </a:rPr>
                        <a:t>…</a:t>
                      </a:r>
                    </a:p>
                  </a:txBody>
                  <a:tcPr marT="0" marB="0" marR="0" marL="0">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solidFill>
                      <a:srgbClr val="CCFFCC"/>
                    </a:solidFill>
                  </a:tcPr>
                </a:tc>
              </a:tr>
            </a:tbl>
          </a:graphicData>
        </a:graphic>
      </p:graphicFrame>
      <p:graphicFrame>
        <p:nvGraphicFramePr>
          <p:cNvPr id="438" name="Shape 438"/>
          <p:cNvGraphicFramePr/>
          <p:nvPr/>
        </p:nvGraphicFramePr>
        <p:xfrm>
          <a:off x="914400" y="4572000"/>
          <a:ext cx="3000000" cy="3000000"/>
        </p:xfrm>
        <a:graphic>
          <a:graphicData uri="http://schemas.openxmlformats.org/drawingml/2006/table">
            <a:tbl>
              <a:tblPr>
                <a:noFill/>
                <a:tableStyleId>{979136FF-414E-4793-B2B9-2461E8F0791B}</a:tableStyleId>
              </a:tblPr>
              <a:tblGrid>
                <a:gridCol w="7620000"/>
              </a:tblGrid>
              <a:tr h="1798625">
                <a:tc>
                  <a:txBody>
                    <a:bodyPr>
                      <a:noAutofit/>
                    </a:bodyPr>
                    <a:lstStyle/>
                    <a:p>
                      <a:pPr indent="0" lvl="0" marL="0" marR="0" rtl="0" algn="l">
                        <a:lnSpc>
                          <a:spcPct val="100000"/>
                        </a:lnSpc>
                        <a:spcBef>
                          <a:spcPts val="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outlook = sunny and humidity &gt; 83 then play = no</a:t>
                      </a:r>
                    </a:p>
                    <a:p>
                      <a:pPr indent="0" lvl="0" marL="0" marR="0" rtl="0" algn="l">
                        <a:lnSpc>
                          <a:spcPct val="100000"/>
                        </a:lnSpc>
                        <a:spcBef>
                          <a:spcPts val="80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outlook = rainy and windy = true then play = no</a:t>
                      </a:r>
                    </a:p>
                    <a:p>
                      <a:pPr indent="0" lvl="0" marL="0" marR="0" rtl="0" algn="l">
                        <a:lnSpc>
                          <a:spcPct val="100000"/>
                        </a:lnSpc>
                        <a:spcBef>
                          <a:spcPts val="80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outlook = overcast then play = yes</a:t>
                      </a:r>
                    </a:p>
                    <a:p>
                      <a:pPr indent="0" lvl="0" marL="0" marR="0" rtl="0" algn="l">
                        <a:lnSpc>
                          <a:spcPct val="100000"/>
                        </a:lnSpc>
                        <a:spcBef>
                          <a:spcPts val="80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humidity &lt; 85 then play = yes</a:t>
                      </a:r>
                    </a:p>
                    <a:p>
                      <a:pPr indent="0" lvl="0" marL="0" marR="0" rtl="0" algn="l">
                        <a:lnSpc>
                          <a:spcPct val="100000"/>
                        </a:lnSpc>
                        <a:spcBef>
                          <a:spcPts val="800"/>
                        </a:spcBef>
                        <a:spcAft>
                          <a:spcPts val="0"/>
                        </a:spcAft>
                        <a:buClr>
                          <a:schemeClr val="lt2"/>
                        </a:buClr>
                        <a:buSzPct val="25000"/>
                        <a:buFont typeface="Courier New"/>
                        <a:buNone/>
                      </a:pPr>
                      <a:r>
                        <a:rPr b="1" i="0" lang="en-US" sz="1600" u="none" cap="none" strike="noStrike">
                          <a:solidFill>
                            <a:schemeClr val="lt2"/>
                          </a:solidFill>
                          <a:latin typeface="Courier New"/>
                          <a:ea typeface="Courier New"/>
                          <a:cs typeface="Courier New"/>
                          <a:sym typeface="Courier New"/>
                        </a:rPr>
                        <a:t>If none of the above then play = yes</a:t>
                      </a:r>
                    </a:p>
                  </a:txBody>
                  <a:tcPr marT="0" marB="0" marR="0" marL="0">
                    <a:solidFill>
                      <a:schemeClr val="accent1"/>
                    </a:solidFill>
                  </a:tcPr>
                </a:tc>
              </a:tr>
            </a:tbl>
          </a:graphicData>
        </a:graphic>
      </p:graphicFrame>
      <p:sp>
        <p:nvSpPr>
          <p:cNvPr id="439" name="Shape 439"/>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141" name="Shape 141"/>
          <p:cNvSpPr txBox="1"/>
          <p:nvPr>
            <p:ph type="title"/>
          </p:nvPr>
        </p:nvSpPr>
        <p:spPr>
          <a:xfrm>
            <a:off x="457200" y="228600"/>
            <a:ext cx="8305799" cy="914400"/>
          </a:xfrm>
          <a:prstGeom prst="rect">
            <a:avLst/>
          </a:prstGeom>
          <a:noFill/>
          <a:ln>
            <a:noFill/>
          </a:ln>
        </p:spPr>
        <p:txBody>
          <a:bodyPr anchorCtr="0" anchor="b" bIns="46025" lIns="92075" rIns="92075" tIns="46025">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Outline</a:t>
            </a:r>
          </a:p>
        </p:txBody>
      </p:sp>
      <p:sp>
        <p:nvSpPr>
          <p:cNvPr id="142" name="Shape 142"/>
          <p:cNvSpPr txBox="1"/>
          <p:nvPr>
            <p:ph idx="1" type="body"/>
          </p:nvPr>
        </p:nvSpPr>
        <p:spPr>
          <a:xfrm>
            <a:off x="457200" y="1600200"/>
            <a:ext cx="8305799" cy="4724400"/>
          </a:xfrm>
          <a:prstGeom prst="rect">
            <a:avLst/>
          </a:prstGeom>
          <a:noFill/>
          <a:ln>
            <a:noFill/>
          </a:ln>
        </p:spPr>
        <p:txBody>
          <a:bodyPr anchorCtr="0" anchor="t" bIns="46025" lIns="92075" rIns="92075" tIns="46025">
            <a:noAutofit/>
          </a:bodyPr>
          <a:lstStyle/>
          <a:p>
            <a:pPr indent="-225425" lvl="0" marL="225425" marR="0" rtl="0" algn="l">
              <a:lnSpc>
                <a:spcPct val="100000"/>
              </a:lnSpc>
              <a:spcBef>
                <a:spcPts val="0"/>
              </a:spcBef>
              <a:spcAft>
                <a:spcPts val="0"/>
              </a:spcAft>
              <a:buClr>
                <a:srgbClr val="E2007F"/>
              </a:buClr>
              <a:buSzPct val="100000"/>
              <a:buFont typeface="Noto Sans Symbols"/>
              <a:buChar char="▪"/>
            </a:pPr>
            <a:r>
              <a:rPr b="1" i="0" lang="en-US" sz="3600" u="none" cap="none" strike="noStrike">
                <a:solidFill>
                  <a:schemeClr val="lt2"/>
                </a:solidFill>
                <a:latin typeface="Tahoma"/>
                <a:ea typeface="Tahoma"/>
                <a:cs typeface="Tahoma"/>
                <a:sym typeface="Tahoma"/>
              </a:rPr>
              <a:t>Machine learning and Classification</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Examples</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*Learning as Search </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Bias</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Weka</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45" name="Shape 445"/>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The contact lenses data</a:t>
            </a:r>
          </a:p>
        </p:txBody>
      </p:sp>
      <p:graphicFrame>
        <p:nvGraphicFramePr>
          <p:cNvPr id="446" name="Shape 446"/>
          <p:cNvGraphicFramePr/>
          <p:nvPr/>
        </p:nvGraphicFramePr>
        <p:xfrm>
          <a:off x="838200" y="1143000"/>
          <a:ext cx="3000000" cy="3000000"/>
        </p:xfrm>
        <a:graphic>
          <a:graphicData uri="http://schemas.openxmlformats.org/drawingml/2006/table">
            <a:tbl>
              <a:tblPr>
                <a:noFill/>
                <a:tableStyleId>{979136FF-414E-4793-B2B9-2461E8F0791B}</a:tableStyleId>
              </a:tblPr>
              <a:tblGrid>
                <a:gridCol w="1352550"/>
                <a:gridCol w="1776400"/>
                <a:gridCol w="1354125"/>
                <a:gridCol w="1606550"/>
                <a:gridCol w="1606550"/>
              </a:tblGrid>
              <a:tr h="365125">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Age</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Spectacle prescription</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Astigmatism</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Tear production rate</a:t>
                      </a:r>
                    </a:p>
                  </a:txBody>
                  <a:tcPr marT="0" marB="0" marR="0" marL="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Recommended lenses</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r>
              <a:tr h="1841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Young</a:t>
                      </a:r>
                    </a:p>
                  </a:txBody>
                  <a:tcPr marT="0" marB="0" marR="0" marL="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Young</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Soft</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Young </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Young</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Hard</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Young</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41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Young</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Soft</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Young</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Young</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hard</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Soft</a:t>
                      </a:r>
                    </a:p>
                  </a:txBody>
                  <a:tcPr marT="0" marB="0" marR="0" marL="0">
                    <a:lnR cap="flat" cmpd="sng" w="12700">
                      <a:solidFill>
                        <a:schemeClr val="dk1"/>
                      </a:solidFill>
                      <a:prstDash val="solid"/>
                      <a:round/>
                      <a:headEnd len="med" w="med" type="none"/>
                      <a:tailEnd len="med" w="med" type="none"/>
                    </a:lnR>
                    <a:solidFill>
                      <a:srgbClr val="CCFFCC"/>
                    </a:solidFill>
                  </a:tcPr>
                </a:tc>
              </a:tr>
              <a:tr h="1841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Hard</a:t>
                      </a:r>
                    </a:p>
                  </a:txBody>
                  <a:tcPr marT="0" marB="0" marR="0" marL="0">
                    <a:lnR cap="flat" cmpd="sng" w="12700">
                      <a:solidFill>
                        <a:schemeClr val="dk1"/>
                      </a:solidFill>
                      <a:prstDash val="solid"/>
                      <a:round/>
                      <a:headEnd len="med" w="med" type="none"/>
                      <a:tailEnd len="med" w="med" type="none"/>
                    </a:lnR>
                    <a:solidFill>
                      <a:srgbClr val="CCFFCC"/>
                    </a:solidFill>
                  </a:tcPr>
                </a:tc>
              </a:tr>
              <a:tr h="1952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Soft</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Pre-presbyopic </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5725">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41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Myope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Hard</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Soft</a:t>
                      </a:r>
                    </a:p>
                  </a:txBody>
                  <a:tcPr marT="0" marB="0" marR="0" marL="0">
                    <a:lnR cap="flat" cmpd="sng" w="12700">
                      <a:solidFill>
                        <a:schemeClr val="dk1"/>
                      </a:solidFill>
                      <a:prstDash val="solid"/>
                      <a:round/>
                      <a:headEnd len="med" w="med" type="none"/>
                      <a:tailEnd len="med" w="med" type="none"/>
                    </a:lnR>
                    <a:solidFill>
                      <a:srgbClr val="CCFFCC"/>
                    </a:solidFill>
                  </a:tcPr>
                </a:tc>
              </a:tr>
              <a:tr h="1841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Presbyopic</a:t>
                      </a:r>
                    </a:p>
                  </a:txBody>
                  <a:tcPr marT="0" marB="0" marR="0" marL="0">
                    <a:lnL cap="flat" cmpd="sng" w="12700">
                      <a:solidFill>
                        <a:schemeClr val="dk1"/>
                      </a:solidFill>
                      <a:prstDash val="solid"/>
                      <a:round/>
                      <a:headEnd len="med" w="med" type="none"/>
                      <a:tailEnd len="med" w="med" type="none"/>
                    </a:lnL>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Reduced</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solidFill>
                      <a:srgbClr val="CCFFCC"/>
                    </a:solidFill>
                  </a:tcPr>
                </a:tc>
              </a:tr>
              <a:tr h="182550">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Presbyopic</a:t>
                      </a:r>
                    </a:p>
                  </a:txBody>
                  <a:tcPr marT="0" marB="0" marR="0" marL="0">
                    <a:lnL cap="flat" cmpd="sng" w="12700">
                      <a:solidFill>
                        <a:schemeClr val="dk1"/>
                      </a:solidFill>
                      <a:prstDash val="solid"/>
                      <a:round/>
                      <a:headEnd len="med" w="med" type="none"/>
                      <a:tailEnd len="med" w="med" type="none"/>
                    </a:lnL>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Hypermetrope</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Yes</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Normal</a:t>
                      </a:r>
                    </a:p>
                  </a:txBody>
                  <a:tcPr marT="0" marB="0" marR="0" marL="0">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200" u="none" cap="none" strike="noStrike">
                          <a:solidFill>
                            <a:schemeClr val="lt2"/>
                          </a:solidFill>
                          <a:latin typeface="Tahoma"/>
                          <a:ea typeface="Tahoma"/>
                          <a:cs typeface="Tahoma"/>
                          <a:sym typeface="Tahoma"/>
                        </a:rPr>
                        <a:t>None</a:t>
                      </a:r>
                    </a:p>
                  </a:txBody>
                  <a:tcPr marT="0" marB="0" marR="0" marL="0">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solidFill>
                      <a:srgbClr val="CCFFCC"/>
                    </a:solidFill>
                  </a:tcPr>
                </a:tc>
              </a:tr>
            </a:tbl>
          </a:graphicData>
        </a:graphic>
      </p:graphicFrame>
      <p:sp>
        <p:nvSpPr>
          <p:cNvPr id="447" name="Shape 447"/>
          <p:cNvSpPr txBox="1"/>
          <p:nvPr/>
        </p:nvSpPr>
        <p:spPr>
          <a:xfrm>
            <a:off x="2955925" y="1870075"/>
            <a:ext cx="184149"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8" name="Shape 448"/>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54" name="Shape 454"/>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A complete and correct rule set</a:t>
            </a:r>
          </a:p>
        </p:txBody>
      </p:sp>
      <p:graphicFrame>
        <p:nvGraphicFramePr>
          <p:cNvPr id="455" name="Shape 455"/>
          <p:cNvGraphicFramePr/>
          <p:nvPr/>
        </p:nvGraphicFramePr>
        <p:xfrm>
          <a:off x="838200" y="1668461"/>
          <a:ext cx="3000000" cy="3000000"/>
        </p:xfrm>
        <a:graphic>
          <a:graphicData uri="http://schemas.openxmlformats.org/drawingml/2006/table">
            <a:tbl>
              <a:tblPr>
                <a:noFill/>
                <a:tableStyleId>{979136FF-414E-4793-B2B9-2461E8F0791B}</a:tableStyleId>
              </a:tblPr>
              <a:tblGrid>
                <a:gridCol w="7620000"/>
              </a:tblGrid>
              <a:tr h="4449750">
                <a:tc>
                  <a:txBody>
                    <a:bodyPr>
                      <a:noAutofit/>
                    </a:bodyPr>
                    <a:lstStyle/>
                    <a:p>
                      <a:pPr indent="-385762" lvl="0" marL="385762" marR="0" rtl="0" algn="l">
                        <a:lnSpc>
                          <a:spcPct val="100000"/>
                        </a:lnSpc>
                        <a:spcBef>
                          <a:spcPts val="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tear production rate = reduced then recommendation = none</a:t>
                      </a:r>
                    </a:p>
                    <a:p>
                      <a:pPr indent="-385762" lvl="0" marL="385762" marR="0" rtl="0" algn="l">
                        <a:lnSpc>
                          <a:spcPct val="100000"/>
                        </a:lnSpc>
                        <a:spcBef>
                          <a:spcPts val="65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age = young and astigmatic = no</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tear production rate = normal then recommendation = soft</a:t>
                      </a:r>
                    </a:p>
                    <a:p>
                      <a:pPr indent="-385762" lvl="0" marL="385762" marR="0" rtl="0" algn="l">
                        <a:lnSpc>
                          <a:spcPct val="100000"/>
                        </a:lnSpc>
                        <a:spcBef>
                          <a:spcPts val="65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age = pre-presbyopic and astigmatic = no</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tear production rate = normal then recommendation = soft</a:t>
                      </a:r>
                    </a:p>
                    <a:p>
                      <a:pPr indent="-385762" lvl="0" marL="385762" marR="0" rtl="0" algn="l">
                        <a:lnSpc>
                          <a:spcPct val="100000"/>
                        </a:lnSpc>
                        <a:spcBef>
                          <a:spcPts val="65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age = presbyopic and spectacle prescription = myope</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astigmatic = no  then recommendation = none</a:t>
                      </a:r>
                    </a:p>
                    <a:p>
                      <a:pPr indent="-385762" lvl="0" marL="385762" marR="0" rtl="0" algn="l">
                        <a:lnSpc>
                          <a:spcPct val="100000"/>
                        </a:lnSpc>
                        <a:spcBef>
                          <a:spcPts val="65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spectacle prescription = hypermetrope and astigmatic = no</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tear production rate = normal then recommendation = soft</a:t>
                      </a:r>
                    </a:p>
                    <a:p>
                      <a:pPr indent="-385762" lvl="0" marL="385762" marR="0" rtl="0" algn="l">
                        <a:lnSpc>
                          <a:spcPct val="100000"/>
                        </a:lnSpc>
                        <a:spcBef>
                          <a:spcPts val="65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spectacle prescription = myope and astigmatic = yes</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tear production rate = normal then recommendation = hard</a:t>
                      </a:r>
                    </a:p>
                    <a:p>
                      <a:pPr indent="-385762" lvl="0" marL="385762" marR="0" rtl="0" algn="l">
                        <a:lnSpc>
                          <a:spcPct val="100000"/>
                        </a:lnSpc>
                        <a:spcBef>
                          <a:spcPts val="65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age young and astigmatic = yes </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tear production rate = normal then recommendation = hard</a:t>
                      </a:r>
                    </a:p>
                    <a:p>
                      <a:pPr indent="-385762" lvl="0" marL="385762" marR="0" rtl="0" algn="l">
                        <a:lnSpc>
                          <a:spcPct val="100000"/>
                        </a:lnSpc>
                        <a:spcBef>
                          <a:spcPts val="65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age = pre-presbyopic</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spectacle prescription = hypermetrope</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astigmatic = yes then recommendation = none</a:t>
                      </a:r>
                    </a:p>
                    <a:p>
                      <a:pPr indent="-385762" lvl="0" marL="385762" marR="0" rtl="0" algn="l">
                        <a:lnSpc>
                          <a:spcPct val="100000"/>
                        </a:lnSpc>
                        <a:spcBef>
                          <a:spcPts val="650"/>
                        </a:spcBef>
                        <a:spcAft>
                          <a:spcPts val="0"/>
                        </a:spcAft>
                        <a:buClr>
                          <a:schemeClr val="lt2"/>
                        </a:buClr>
                        <a:buSzPct val="25000"/>
                        <a:buFont typeface="Courier New"/>
                        <a:buNone/>
                      </a:pPr>
                      <a:r>
                        <a:rPr b="1" i="0" lang="en-US" sz="1300" u="none" cap="none" strike="noStrike">
                          <a:solidFill>
                            <a:schemeClr val="lt2"/>
                          </a:solidFill>
                          <a:latin typeface="Courier New"/>
                          <a:ea typeface="Courier New"/>
                          <a:cs typeface="Courier New"/>
                          <a:sym typeface="Courier New"/>
                        </a:rPr>
                        <a:t>If age = presbyopic and spectacle prescription = hypermetrope</a:t>
                      </a:r>
                      <a:br>
                        <a:rPr b="1" i="0" lang="en-US" sz="1300" u="none" cap="none" strike="noStrike">
                          <a:solidFill>
                            <a:schemeClr val="lt2"/>
                          </a:solidFill>
                          <a:latin typeface="Courier New"/>
                          <a:ea typeface="Courier New"/>
                          <a:cs typeface="Courier New"/>
                          <a:sym typeface="Courier New"/>
                        </a:rPr>
                      </a:br>
                      <a:r>
                        <a:rPr b="1" i="0" lang="en-US" sz="1300" u="none" cap="none" strike="noStrike">
                          <a:solidFill>
                            <a:schemeClr val="lt2"/>
                          </a:solidFill>
                          <a:latin typeface="Courier New"/>
                          <a:ea typeface="Courier New"/>
                          <a:cs typeface="Courier New"/>
                          <a:sym typeface="Courier New"/>
                        </a:rPr>
                        <a:t>and astigmatic = yes then recommendation = none</a:t>
                      </a:r>
                    </a:p>
                  </a:txBody>
                  <a:tcPr marT="0" marB="0" marR="0" marL="0">
                    <a:solidFill>
                      <a:schemeClr val="accent1"/>
                    </a:solidFill>
                  </a:tcPr>
                </a:tc>
              </a:tr>
            </a:tbl>
          </a:graphicData>
        </a:graphic>
      </p:graphicFrame>
      <p:sp>
        <p:nvSpPr>
          <p:cNvPr id="456" name="Shape 456"/>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62" name="Shape 462"/>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A decision tree for this problem</a:t>
            </a:r>
          </a:p>
        </p:txBody>
      </p:sp>
      <p:pic>
        <p:nvPicPr>
          <p:cNvPr id="463" name="Shape 463"/>
          <p:cNvPicPr preferRelativeResize="0"/>
          <p:nvPr/>
        </p:nvPicPr>
        <p:blipFill rotWithShape="1">
          <a:blip r:embed="rId3">
            <a:alphaModFix/>
          </a:blip>
          <a:srcRect b="0" l="0" r="0" t="0"/>
          <a:stretch/>
        </p:blipFill>
        <p:spPr>
          <a:xfrm>
            <a:off x="2133600" y="1752600"/>
            <a:ext cx="4724400" cy="4308474"/>
          </a:xfrm>
          <a:prstGeom prst="rect">
            <a:avLst/>
          </a:prstGeom>
          <a:noFill/>
          <a:ln>
            <a:noFill/>
          </a:ln>
        </p:spPr>
      </p:pic>
      <p:sp>
        <p:nvSpPr>
          <p:cNvPr id="464" name="Shape 464"/>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70" name="Shape 470"/>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Classifying iris flowers</a:t>
            </a:r>
          </a:p>
        </p:txBody>
      </p:sp>
      <p:graphicFrame>
        <p:nvGraphicFramePr>
          <p:cNvPr id="471" name="Shape 471"/>
          <p:cNvGraphicFramePr/>
          <p:nvPr/>
        </p:nvGraphicFramePr>
        <p:xfrm>
          <a:off x="762000" y="1984375"/>
          <a:ext cx="3000000" cy="3000000"/>
        </p:xfrm>
        <a:graphic>
          <a:graphicData uri="http://schemas.openxmlformats.org/drawingml/2006/table">
            <a:tbl>
              <a:tblPr>
                <a:noFill/>
                <a:tableStyleId>{979136FF-414E-4793-B2B9-2461E8F0791B}</a:tableStyleId>
              </a:tblPr>
              <a:tblGrid>
                <a:gridCol w="627050"/>
                <a:gridCol w="1417625"/>
                <a:gridCol w="1333500"/>
                <a:gridCol w="1333500"/>
                <a:gridCol w="1244600"/>
                <a:gridCol w="1511300"/>
              </a:tblGrid>
              <a:tr h="304800">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Sepal length</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Sepal width</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Petal length</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Petal width</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Type</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5.1</a:t>
                      </a:r>
                    </a:p>
                  </a:txBody>
                  <a:tcPr marT="0" marB="0" marR="0" marL="0">
                    <a:lnT cap="flat" cmpd="sng" w="9525">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3.5</a:t>
                      </a:r>
                    </a:p>
                  </a:txBody>
                  <a:tcPr marT="0" marB="0" marR="0" marL="0">
                    <a:lnT cap="flat" cmpd="sng" w="9525">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1.4</a:t>
                      </a:r>
                    </a:p>
                  </a:txBody>
                  <a:tcPr marT="0" marB="0" marR="0" marL="0">
                    <a:lnT cap="flat" cmpd="sng" w="9525">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0.2</a:t>
                      </a:r>
                    </a:p>
                  </a:txBody>
                  <a:tcPr marT="0" marB="0" marR="0" marL="0">
                    <a:lnT cap="flat" cmpd="sng" w="9525">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Iris setosa</a:t>
                      </a:r>
                    </a:p>
                  </a:txBody>
                  <a:tcPr marT="0" marB="0" marR="0" marL="0">
                    <a:lnT cap="flat" cmpd="sng" w="9525">
                      <a:solidFill>
                        <a:schemeClr val="dk1"/>
                      </a:solidFill>
                      <a:prstDash val="solid"/>
                      <a:round/>
                      <a:headEnd len="med" w="med" type="none"/>
                      <a:tailEnd len="med" w="med" type="none"/>
                    </a:lnT>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4.9</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1.4</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0.2</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Iris setosa</a:t>
                      </a: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51</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7.0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3.2</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4.7</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1.4</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Iris versicolor</a:t>
                      </a: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52</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6.4</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3.2</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4.5</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1.5</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Iris versicolor</a:t>
                      </a: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101</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6.3</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3.3</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6.0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2.5</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Iris virginica</a:t>
                      </a: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102</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5.8</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2.7</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5.1</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1.9</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Iris virginica</a:t>
                      </a: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lnB cap="flat" cmpd="sng" w="9525">
                      <a:solidFill>
                        <a:schemeClr val="dk1"/>
                      </a:solidFill>
                      <a:prstDash val="solid"/>
                      <a:round/>
                      <a:headEnd len="med" w="med" type="none"/>
                      <a:tailEnd len="med" w="med" type="none"/>
                    </a:lnB>
                    <a:solidFill>
                      <a:srgbClr val="CCFFCC"/>
                    </a:solidFill>
                  </a:tcPr>
                </a:tc>
              </a:tr>
            </a:tbl>
          </a:graphicData>
        </a:graphic>
      </p:graphicFrame>
      <p:graphicFrame>
        <p:nvGraphicFramePr>
          <p:cNvPr id="472" name="Shape 472"/>
          <p:cNvGraphicFramePr/>
          <p:nvPr/>
        </p:nvGraphicFramePr>
        <p:xfrm>
          <a:off x="1371600" y="5680075"/>
          <a:ext cx="3000000" cy="3000000"/>
        </p:xfrm>
        <a:graphic>
          <a:graphicData uri="http://schemas.openxmlformats.org/drawingml/2006/table">
            <a:tbl>
              <a:tblPr>
                <a:noFill/>
                <a:tableStyleId>{979136FF-414E-4793-B2B9-2461E8F0791B}</a:tableStyleId>
              </a:tblPr>
              <a:tblGrid>
                <a:gridCol w="6781800"/>
              </a:tblGrid>
              <a:tr h="1066800">
                <a:tc>
                  <a:txBody>
                    <a:bodyPr>
                      <a:noAutofit/>
                    </a:bodyPr>
                    <a:lstStyle/>
                    <a:p>
                      <a:pPr indent="0" lvl="0" marL="0" marR="0" rtl="0" algn="l">
                        <a:lnSpc>
                          <a:spcPct val="100000"/>
                        </a:lnSpc>
                        <a:spcBef>
                          <a:spcPts val="0"/>
                        </a:spcBef>
                        <a:spcAft>
                          <a:spcPts val="0"/>
                        </a:spcAft>
                        <a:buClr>
                          <a:schemeClr val="lt2"/>
                        </a:buClr>
                        <a:buSzPct val="25000"/>
                        <a:buFont typeface="Courier New"/>
                        <a:buNone/>
                      </a:pPr>
                      <a:r>
                        <a:rPr b="1" i="0" lang="en-US" sz="1600" u="none">
                          <a:solidFill>
                            <a:schemeClr val="lt2"/>
                          </a:solidFill>
                          <a:latin typeface="Courier New"/>
                          <a:ea typeface="Courier New"/>
                          <a:cs typeface="Courier New"/>
                          <a:sym typeface="Courier New"/>
                        </a:rPr>
                        <a:t>If petal length &lt; 2.45 then Iris setosa</a:t>
                      </a:r>
                    </a:p>
                    <a:p>
                      <a:pPr indent="0" lvl="0" marL="0" marR="0" rtl="0" algn="l">
                        <a:lnSpc>
                          <a:spcPct val="100000"/>
                        </a:lnSpc>
                        <a:spcBef>
                          <a:spcPts val="800"/>
                        </a:spcBef>
                        <a:spcAft>
                          <a:spcPts val="0"/>
                        </a:spcAft>
                        <a:buClr>
                          <a:schemeClr val="lt2"/>
                        </a:buClr>
                        <a:buSzPct val="25000"/>
                        <a:buFont typeface="Courier New"/>
                        <a:buNone/>
                      </a:pPr>
                      <a:r>
                        <a:rPr b="1" i="0" lang="en-US" sz="1600" u="none">
                          <a:solidFill>
                            <a:schemeClr val="lt2"/>
                          </a:solidFill>
                          <a:latin typeface="Courier New"/>
                          <a:ea typeface="Courier New"/>
                          <a:cs typeface="Courier New"/>
                          <a:sym typeface="Courier New"/>
                        </a:rPr>
                        <a:t>If sepal width &lt; 2.10 then Iris versicolor</a:t>
                      </a:r>
                    </a:p>
                    <a:p>
                      <a:pPr indent="0" lvl="0" marL="0" marR="0" rtl="0" algn="l">
                        <a:lnSpc>
                          <a:spcPct val="100000"/>
                        </a:lnSpc>
                        <a:spcBef>
                          <a:spcPts val="800"/>
                        </a:spcBef>
                        <a:spcAft>
                          <a:spcPts val="0"/>
                        </a:spcAft>
                        <a:buClr>
                          <a:schemeClr val="lt2"/>
                        </a:buClr>
                        <a:buSzPct val="25000"/>
                        <a:buFont typeface="Courier New"/>
                        <a:buNone/>
                      </a:pPr>
                      <a:r>
                        <a:rPr b="1" i="0" lang="en-US" sz="1600" u="none">
                          <a:solidFill>
                            <a:schemeClr val="lt2"/>
                          </a:solidFill>
                          <a:latin typeface="Courier New"/>
                          <a:ea typeface="Courier New"/>
                          <a:cs typeface="Courier New"/>
                          <a:sym typeface="Courier New"/>
                        </a:rPr>
                        <a:t>...</a:t>
                      </a:r>
                    </a:p>
                  </a:txBody>
                  <a:tcPr marT="0" marB="0" marR="0" marL="0">
                    <a:solidFill>
                      <a:schemeClr val="accent1"/>
                    </a:solidFill>
                  </a:tcPr>
                </a:tc>
              </a:tr>
            </a:tbl>
          </a:graphicData>
        </a:graphic>
      </p:graphicFrame>
      <p:pic>
        <p:nvPicPr>
          <p:cNvPr descr="iris" id="473" name="Shape 473"/>
          <p:cNvPicPr preferRelativeResize="0"/>
          <p:nvPr/>
        </p:nvPicPr>
        <p:blipFill rotWithShape="1">
          <a:blip r:embed="rId3">
            <a:alphaModFix/>
          </a:blip>
          <a:srcRect b="0" l="0" r="0" t="0"/>
          <a:stretch/>
        </p:blipFill>
        <p:spPr>
          <a:xfrm>
            <a:off x="6400800" y="304800"/>
            <a:ext cx="1371599" cy="1543049"/>
          </a:xfrm>
          <a:prstGeom prst="rect">
            <a:avLst/>
          </a:prstGeom>
          <a:noFill/>
          <a:ln>
            <a:noFill/>
          </a:ln>
        </p:spPr>
      </p:pic>
      <p:sp>
        <p:nvSpPr>
          <p:cNvPr id="474" name="Shape 474"/>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80" name="Shape 480"/>
          <p:cNvSpPr txBox="1"/>
          <p:nvPr>
            <p:ph idx="1" type="body"/>
          </p:nvPr>
        </p:nvSpPr>
        <p:spPr>
          <a:xfrm>
            <a:off x="762000" y="1752600"/>
            <a:ext cx="7924799" cy="4343400"/>
          </a:xfrm>
          <a:prstGeom prst="rect">
            <a:avLst/>
          </a:prstGeom>
          <a:noFill/>
          <a:ln>
            <a:noFill/>
          </a:ln>
        </p:spPr>
        <p:txBody>
          <a:bodyPr anchorCtr="0" anchor="t" bIns="46025" lIns="92075" rIns="92075" tIns="46025">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000" u="none" cap="none" strike="noStrike">
                <a:solidFill>
                  <a:schemeClr val="lt2"/>
                </a:solidFill>
                <a:latin typeface="Tahoma"/>
                <a:ea typeface="Tahoma"/>
                <a:cs typeface="Tahoma"/>
                <a:sym typeface="Tahoma"/>
              </a:rPr>
              <a:t>Example: 209 different computer configurations</a:t>
            </a:r>
          </a:p>
          <a:p>
            <a:pPr indent="-457200" lvl="0" marL="457200" marR="0" rtl="0" algn="l">
              <a:lnSpc>
                <a:spcPct val="100000"/>
              </a:lnSpc>
              <a:spcBef>
                <a:spcPts val="1000"/>
              </a:spcBef>
              <a:spcAft>
                <a:spcPts val="0"/>
              </a:spcAft>
              <a:buClr>
                <a:srgbClr val="E2007F"/>
              </a:buClr>
              <a:buSzPct val="100000"/>
              <a:buFont typeface="Noto Sans Symbols"/>
              <a:buNone/>
            </a:pPr>
            <a:r>
              <a:t/>
            </a:r>
            <a:endParaRPr b="0" i="0" sz="2000" u="none" cap="none" strike="noStrike">
              <a:solidFill>
                <a:schemeClr val="lt2"/>
              </a:solidFill>
              <a:latin typeface="Tahoma"/>
              <a:ea typeface="Tahoma"/>
              <a:cs typeface="Tahoma"/>
              <a:sym typeface="Tahoma"/>
            </a:endParaRPr>
          </a:p>
          <a:p>
            <a:pPr indent="-457200" lvl="0" marL="457200" marR="0" rtl="0" algn="l">
              <a:lnSpc>
                <a:spcPct val="100000"/>
              </a:lnSpc>
              <a:spcBef>
                <a:spcPts val="1000"/>
              </a:spcBef>
              <a:spcAft>
                <a:spcPts val="0"/>
              </a:spcAft>
              <a:buClr>
                <a:srgbClr val="E2007F"/>
              </a:buClr>
              <a:buSzPct val="100000"/>
              <a:buFont typeface="Noto Sans Symbols"/>
              <a:buNone/>
            </a:pPr>
            <a:r>
              <a:t/>
            </a:r>
            <a:endParaRPr b="0" i="0" sz="2000" u="none" cap="none" strike="noStrike">
              <a:solidFill>
                <a:schemeClr val="lt2"/>
              </a:solidFill>
              <a:latin typeface="Tahoma"/>
              <a:ea typeface="Tahoma"/>
              <a:cs typeface="Tahoma"/>
              <a:sym typeface="Tahoma"/>
            </a:endParaRPr>
          </a:p>
          <a:p>
            <a:pPr indent="-457200" lvl="0" marL="457200" marR="0" rtl="0" algn="l">
              <a:lnSpc>
                <a:spcPct val="100000"/>
              </a:lnSpc>
              <a:spcBef>
                <a:spcPts val="1000"/>
              </a:spcBef>
              <a:spcAft>
                <a:spcPts val="0"/>
              </a:spcAft>
              <a:buClr>
                <a:srgbClr val="E2007F"/>
              </a:buClr>
              <a:buSzPct val="100000"/>
              <a:buFont typeface="Noto Sans Symbols"/>
              <a:buNone/>
            </a:pPr>
            <a:r>
              <a:t/>
            </a:r>
            <a:endParaRPr b="0" i="0" sz="2000" u="none" cap="none" strike="noStrike">
              <a:solidFill>
                <a:schemeClr val="lt2"/>
              </a:solidFill>
              <a:latin typeface="Tahoma"/>
              <a:ea typeface="Tahoma"/>
              <a:cs typeface="Tahoma"/>
              <a:sym typeface="Tahoma"/>
            </a:endParaRPr>
          </a:p>
          <a:p>
            <a:pPr indent="-457200" lvl="0" marL="457200" marR="0" rtl="0" algn="l">
              <a:lnSpc>
                <a:spcPct val="100000"/>
              </a:lnSpc>
              <a:spcBef>
                <a:spcPts val="1000"/>
              </a:spcBef>
              <a:spcAft>
                <a:spcPts val="0"/>
              </a:spcAft>
              <a:buClr>
                <a:srgbClr val="E2007F"/>
              </a:buClr>
              <a:buSzPct val="100000"/>
              <a:buFont typeface="Noto Sans Symbols"/>
              <a:buNone/>
            </a:pPr>
            <a:r>
              <a:t/>
            </a:r>
            <a:endParaRPr b="0" i="0" sz="2000" u="none" cap="none" strike="noStrike">
              <a:solidFill>
                <a:schemeClr val="lt2"/>
              </a:solidFill>
              <a:latin typeface="Tahoma"/>
              <a:ea typeface="Tahoma"/>
              <a:cs typeface="Tahoma"/>
              <a:sym typeface="Tahoma"/>
            </a:endParaRPr>
          </a:p>
          <a:p>
            <a:pPr indent="-457200" lvl="0" marL="457200" marR="0" rtl="0" algn="l">
              <a:lnSpc>
                <a:spcPct val="100000"/>
              </a:lnSpc>
              <a:spcBef>
                <a:spcPts val="1000"/>
              </a:spcBef>
              <a:spcAft>
                <a:spcPts val="0"/>
              </a:spcAft>
              <a:buClr>
                <a:srgbClr val="E2007F"/>
              </a:buClr>
              <a:buSzPct val="100000"/>
              <a:buFont typeface="Noto Sans Symbols"/>
              <a:buNone/>
            </a:pPr>
            <a:r>
              <a:t/>
            </a:r>
            <a:endParaRPr b="0" i="0" sz="2000" u="none" cap="none" strike="noStrike">
              <a:solidFill>
                <a:schemeClr val="lt2"/>
              </a:solidFill>
              <a:latin typeface="Tahoma"/>
              <a:ea typeface="Tahoma"/>
              <a:cs typeface="Tahoma"/>
              <a:sym typeface="Tahoma"/>
            </a:endParaRPr>
          </a:p>
          <a:p>
            <a:pPr indent="-457200" lvl="0" marL="457200" marR="0" rtl="0" algn="l">
              <a:lnSpc>
                <a:spcPct val="100000"/>
              </a:lnSpc>
              <a:spcBef>
                <a:spcPts val="1000"/>
              </a:spcBef>
              <a:spcAft>
                <a:spcPts val="0"/>
              </a:spcAft>
              <a:buClr>
                <a:srgbClr val="E2007F"/>
              </a:buClr>
              <a:buSzPct val="100000"/>
              <a:buFont typeface="Noto Sans Symbols"/>
              <a:buNone/>
            </a:pPr>
            <a:r>
              <a:t/>
            </a:r>
            <a:endParaRPr b="0" i="0" sz="2000" u="none" cap="none" strike="noStrike">
              <a:solidFill>
                <a:schemeClr val="lt2"/>
              </a:solidFill>
              <a:latin typeface="Tahoma"/>
              <a:ea typeface="Tahoma"/>
              <a:cs typeface="Tahoma"/>
              <a:sym typeface="Tahoma"/>
            </a:endParaRPr>
          </a:p>
          <a:p>
            <a:pPr indent="-457200" lvl="0" marL="457200" marR="0" rtl="0" algn="l">
              <a:lnSpc>
                <a:spcPct val="100000"/>
              </a:lnSpc>
              <a:spcBef>
                <a:spcPts val="1000"/>
              </a:spcBef>
              <a:spcAft>
                <a:spcPts val="0"/>
              </a:spcAft>
              <a:buClr>
                <a:srgbClr val="E2007F"/>
              </a:buClr>
              <a:buSzPct val="100000"/>
              <a:buFont typeface="Noto Sans Symbols"/>
              <a:buNone/>
            </a:pPr>
            <a:r>
              <a:t/>
            </a:r>
            <a:endParaRPr b="0" i="0" sz="2000" u="none" cap="none" strike="noStrike">
              <a:solidFill>
                <a:schemeClr val="lt2"/>
              </a:solidFill>
              <a:latin typeface="Tahoma"/>
              <a:ea typeface="Tahoma"/>
              <a:cs typeface="Tahoma"/>
              <a:sym typeface="Tahoma"/>
            </a:endParaRPr>
          </a:p>
          <a:p>
            <a:pPr indent="-457200" lvl="0" marL="457200" marR="0" rtl="0" algn="l">
              <a:lnSpc>
                <a:spcPct val="100000"/>
              </a:lnSpc>
              <a:spcBef>
                <a:spcPts val="1000"/>
              </a:spcBef>
              <a:spcAft>
                <a:spcPts val="0"/>
              </a:spcAft>
              <a:buClr>
                <a:srgbClr val="E2007F"/>
              </a:buClr>
              <a:buSzPct val="100000"/>
              <a:buFont typeface="Noto Sans Symbols"/>
              <a:buChar char="▪"/>
            </a:pPr>
            <a:r>
              <a:rPr b="0" i="0" lang="en-US" sz="2000" u="none" cap="none" strike="noStrike">
                <a:solidFill>
                  <a:schemeClr val="lt2"/>
                </a:solidFill>
                <a:latin typeface="Tahoma"/>
                <a:ea typeface="Tahoma"/>
                <a:cs typeface="Tahoma"/>
                <a:sym typeface="Tahoma"/>
              </a:rPr>
              <a:t>Linear regression function</a:t>
            </a:r>
          </a:p>
        </p:txBody>
      </p:sp>
      <p:sp>
        <p:nvSpPr>
          <p:cNvPr id="481" name="Shape 481"/>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Predicting CPU performance</a:t>
            </a:r>
          </a:p>
        </p:txBody>
      </p:sp>
      <p:graphicFrame>
        <p:nvGraphicFramePr>
          <p:cNvPr id="482" name="Shape 482"/>
          <p:cNvGraphicFramePr/>
          <p:nvPr/>
        </p:nvGraphicFramePr>
        <p:xfrm>
          <a:off x="685800" y="2438400"/>
          <a:ext cx="3000000" cy="3000000"/>
        </p:xfrm>
        <a:graphic>
          <a:graphicData uri="http://schemas.openxmlformats.org/drawingml/2006/table">
            <a:tbl>
              <a:tblPr>
                <a:noFill/>
                <a:tableStyleId>{979136FF-414E-4793-B2B9-2461E8F0791B}</a:tableStyleId>
              </a:tblPr>
              <a:tblGrid>
                <a:gridCol w="655625"/>
                <a:gridCol w="1266825"/>
                <a:gridCol w="752475"/>
                <a:gridCol w="835025"/>
                <a:gridCol w="827075"/>
                <a:gridCol w="981075"/>
                <a:gridCol w="1116000"/>
                <a:gridCol w="1338250"/>
              </a:tblGrid>
              <a:tr h="517525">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Cycle time (ns)</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gridSpan="2">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Main memory (Kb)</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hMerge="1"/>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Cache (Kb)</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gridSpan="2">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Channels</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hMerge="1"/>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Performance</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r>
              <a:tr h="311150">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MYCT</a:t>
                      </a:r>
                    </a:p>
                  </a:txBody>
                  <a:tcPr marT="0" marB="0" marR="0" marL="0">
                    <a:lnT cap="flat" cmpd="sng" w="952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MMIN</a:t>
                      </a:r>
                    </a:p>
                  </a:txBody>
                  <a:tcPr marT="0" marB="0" marR="0" marL="0">
                    <a:lnT cap="flat" cmpd="sng" w="952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MMAX</a:t>
                      </a:r>
                    </a:p>
                  </a:txBody>
                  <a:tcPr marT="0" marB="0" marR="0" marL="0">
                    <a:lnT cap="flat" cmpd="sng" w="952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CACH</a:t>
                      </a:r>
                    </a:p>
                  </a:txBody>
                  <a:tcPr marT="0" marB="0" marR="0" marL="0">
                    <a:lnT cap="flat" cmpd="sng" w="952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CHMIN</a:t>
                      </a:r>
                    </a:p>
                  </a:txBody>
                  <a:tcPr marT="0" marB="0" marR="0" marL="0">
                    <a:lnT cap="flat" cmpd="sng" w="952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CHMAX</a:t>
                      </a:r>
                    </a:p>
                  </a:txBody>
                  <a:tcPr marT="0" marB="0" marR="0" marL="0">
                    <a:lnT cap="flat" cmpd="sng" w="952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PRP</a:t>
                      </a:r>
                    </a:p>
                  </a:txBody>
                  <a:tcPr marT="0" marB="0" marR="0" marL="0">
                    <a:lnT cap="flat" cmpd="sng" w="952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125</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256</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6000</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256</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16</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128</a:t>
                      </a:r>
                    </a:p>
                  </a:txBody>
                  <a:tcPr marT="0" marB="0" marR="0" marL="0">
                    <a:lnT cap="flat" cmpd="sng" w="12700">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198</a:t>
                      </a:r>
                    </a:p>
                  </a:txBody>
                  <a:tcPr marT="0" marB="0" marR="0" marL="0">
                    <a:lnT cap="flat" cmpd="sng" w="12700">
                      <a:solidFill>
                        <a:schemeClr val="dk1"/>
                      </a:solidFill>
                      <a:prstDash val="solid"/>
                      <a:round/>
                      <a:headEnd len="med" w="med" type="none"/>
                      <a:tailEnd len="med" w="med" type="none"/>
                    </a:lnT>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29</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8000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32000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32</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8</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32</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269</a:t>
                      </a: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208</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480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512</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8000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32</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0</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67</a:t>
                      </a:r>
                    </a:p>
                  </a:txBody>
                  <a:tcPr marT="0" marB="0" marR="0" marL="0">
                    <a:solidFill>
                      <a:srgbClr val="CCFFCC"/>
                    </a:solidFill>
                  </a:tcPr>
                </a:tc>
              </a:tr>
              <a:tr h="3048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209</a:t>
                      </a:r>
                    </a:p>
                  </a:txBody>
                  <a:tcPr marT="0" marB="0" marR="0" marL="0"/>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480</a:t>
                      </a: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1000</a:t>
                      </a: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4000</a:t>
                      </a: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0</a:t>
                      </a: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0</a:t>
                      </a: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0</a:t>
                      </a: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45</a:t>
                      </a:r>
                    </a:p>
                  </a:txBody>
                  <a:tcPr marT="0" marB="0" marR="0" marL="0">
                    <a:lnB cap="flat" cmpd="sng" w="9525">
                      <a:solidFill>
                        <a:schemeClr val="dk1"/>
                      </a:solidFill>
                      <a:prstDash val="solid"/>
                      <a:round/>
                      <a:headEnd len="med" w="med" type="none"/>
                      <a:tailEnd len="med" w="med" type="none"/>
                    </a:lnB>
                    <a:solidFill>
                      <a:srgbClr val="CCFFCC"/>
                    </a:solidFill>
                  </a:tcPr>
                </a:tc>
              </a:tr>
            </a:tbl>
          </a:graphicData>
        </a:graphic>
      </p:graphicFrame>
      <p:graphicFrame>
        <p:nvGraphicFramePr>
          <p:cNvPr id="483" name="Shape 483"/>
          <p:cNvGraphicFramePr/>
          <p:nvPr/>
        </p:nvGraphicFramePr>
        <p:xfrm>
          <a:off x="838200" y="5913437"/>
          <a:ext cx="3000000" cy="3000000"/>
        </p:xfrm>
        <a:graphic>
          <a:graphicData uri="http://schemas.openxmlformats.org/drawingml/2006/table">
            <a:tbl>
              <a:tblPr>
                <a:noFill/>
                <a:tableStyleId>{979136FF-414E-4793-B2B9-2461E8F0791B}</a:tableStyleId>
              </a:tblPr>
              <a:tblGrid>
                <a:gridCol w="7620000"/>
              </a:tblGrid>
              <a:tr h="579425">
                <a:tc>
                  <a:txBody>
                    <a:bodyPr>
                      <a:noAutofit/>
                    </a:bodyPr>
                    <a:lstStyle/>
                    <a:p>
                      <a:pPr indent="-855662" lvl="0" marL="855662" marR="0" rtl="0" algn="l">
                        <a:lnSpc>
                          <a:spcPct val="100000"/>
                        </a:lnSpc>
                        <a:spcBef>
                          <a:spcPts val="0"/>
                        </a:spcBef>
                        <a:spcAft>
                          <a:spcPts val="0"/>
                        </a:spcAft>
                        <a:buClr>
                          <a:schemeClr val="lt2"/>
                        </a:buClr>
                        <a:buSzPct val="25000"/>
                        <a:buFont typeface="Courier New"/>
                        <a:buNone/>
                      </a:pPr>
                      <a:r>
                        <a:rPr b="1" i="0" lang="en-US" sz="1600" u="none">
                          <a:solidFill>
                            <a:schemeClr val="lt2"/>
                          </a:solidFill>
                          <a:latin typeface="Courier New"/>
                          <a:ea typeface="Courier New"/>
                          <a:cs typeface="Courier New"/>
                          <a:sym typeface="Courier New"/>
                        </a:rPr>
                        <a:t>PRP =	-55.9 + 0.0489 MYCT + 0.0153 MMIN + 0.0056 MMAX</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+ 0.6410 CACH - 0.2700 CHMIN + 1.480 CHMAX</a:t>
                      </a:r>
                    </a:p>
                  </a:txBody>
                  <a:tcPr marT="0" marB="0" marR="0" marL="0">
                    <a:solidFill>
                      <a:schemeClr val="accent1"/>
                    </a:solidFill>
                  </a:tcPr>
                </a:tc>
              </a:tr>
            </a:tbl>
          </a:graphicData>
        </a:graphic>
      </p:graphicFrame>
      <p:sp>
        <p:nvSpPr>
          <p:cNvPr id="484" name="Shape 484"/>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pic>
        <p:nvPicPr>
          <p:cNvPr descr="Soybean" id="490" name="Shape 490"/>
          <p:cNvPicPr preferRelativeResize="0"/>
          <p:nvPr/>
        </p:nvPicPr>
        <p:blipFill rotWithShape="1">
          <a:blip r:embed="rId3">
            <a:alphaModFix/>
          </a:blip>
          <a:srcRect b="0" l="0" r="0" t="0"/>
          <a:stretch/>
        </p:blipFill>
        <p:spPr>
          <a:xfrm>
            <a:off x="7010400" y="2362200"/>
            <a:ext cx="1762124" cy="2590800"/>
          </a:xfrm>
          <a:prstGeom prst="rect">
            <a:avLst/>
          </a:prstGeom>
          <a:noFill/>
          <a:ln>
            <a:noFill/>
          </a:ln>
        </p:spPr>
      </p:pic>
      <p:sp>
        <p:nvSpPr>
          <p:cNvPr id="491" name="Shape 491"/>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Soybean classification</a:t>
            </a:r>
          </a:p>
        </p:txBody>
      </p:sp>
      <p:graphicFrame>
        <p:nvGraphicFramePr>
          <p:cNvPr id="492" name="Shape 492"/>
          <p:cNvGraphicFramePr/>
          <p:nvPr/>
        </p:nvGraphicFramePr>
        <p:xfrm>
          <a:off x="381000" y="1355725"/>
          <a:ext cx="3000000" cy="3000000"/>
        </p:xfrm>
        <a:graphic>
          <a:graphicData uri="http://schemas.openxmlformats.org/drawingml/2006/table">
            <a:tbl>
              <a:tblPr>
                <a:noFill/>
                <a:tableStyleId>{979136FF-414E-4793-B2B9-2461E8F0791B}</a:tableStyleId>
              </a:tblPr>
              <a:tblGrid>
                <a:gridCol w="1404925"/>
                <a:gridCol w="2151050"/>
                <a:gridCol w="1092200"/>
                <a:gridCol w="2362200"/>
              </a:tblGrid>
              <a:tr h="533400">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Attribute</a:t>
                      </a:r>
                    </a:p>
                    <a:p>
                      <a:pPr indent="0" lvl="0" marL="0" marR="0" rtl="0" algn="l">
                        <a:spcBef>
                          <a:spcPts val="0"/>
                        </a:spcBef>
                        <a:buSzPct val="25000"/>
                        <a:buNone/>
                      </a:pPr>
                      <a:r>
                        <a:t/>
                      </a:r>
                      <a:endParaRPr b="0" i="0" sz="1400" u="none">
                        <a:solidFill>
                          <a:schemeClr val="lt2"/>
                        </a:solidFill>
                        <a:latin typeface="Tahoma"/>
                        <a:ea typeface="Tahoma"/>
                        <a:cs typeface="Tahoma"/>
                        <a:sym typeface="Tahoma"/>
                      </a:endParaRP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Number of values</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Sample value</a:t>
                      </a:r>
                    </a:p>
                  </a:txBody>
                  <a:tcPr marT="0" marB="0" marR="0" marL="0">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CCFFCC"/>
                    </a:solidFill>
                  </a:tcPr>
                </a:tc>
              </a:tr>
              <a:tr h="212725">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Environment</a:t>
                      </a: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Time of occurrence</a:t>
                      </a:r>
                    </a:p>
                  </a:txBody>
                  <a:tcPr marT="0" marB="0" marR="0" marL="0">
                    <a:lnT cap="flat" cmpd="sng" w="9525">
                      <a:solidFill>
                        <a:schemeClr val="dk1"/>
                      </a:solidFill>
                      <a:prstDash val="solid"/>
                      <a:round/>
                      <a:headEnd len="med" w="med" type="none"/>
                      <a:tailEnd len="med" w="med" type="none"/>
                    </a:lnT>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7</a:t>
                      </a:r>
                    </a:p>
                  </a:txBody>
                  <a:tcPr marT="0" marB="0" marR="0" marL="0">
                    <a:lnT cap="flat" cmpd="sng" w="9525">
                      <a:solidFill>
                        <a:schemeClr val="dk1"/>
                      </a:solidFill>
                      <a:prstDash val="solid"/>
                      <a:round/>
                      <a:headEnd len="med" w="med" type="none"/>
                      <a:tailEnd len="med" w="med" type="none"/>
                    </a:lnT>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July</a:t>
                      </a:r>
                    </a:p>
                  </a:txBody>
                  <a:tcPr marT="0" marB="0" marR="0" marL="0">
                    <a:lnT cap="flat" cmpd="sng" w="9525">
                      <a:solidFill>
                        <a:schemeClr val="dk1"/>
                      </a:solidFill>
                      <a:prstDash val="solid"/>
                      <a:round/>
                      <a:headEnd len="med" w="med" type="none"/>
                      <a:tailEnd len="med" w="med" type="none"/>
                    </a:lnT>
                    <a:solidFill>
                      <a:srgbClr val="CCFFCC"/>
                    </a:solidFill>
                  </a:tcPr>
                </a:tc>
              </a:tr>
              <a:tr h="214300">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Precipitation</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Above normal</a:t>
                      </a:r>
                    </a:p>
                  </a:txBody>
                  <a:tcPr marT="0" marB="0" marR="0" marL="0">
                    <a:solidFill>
                      <a:srgbClr val="CCFFCC"/>
                    </a:solidFill>
                  </a:tcPr>
                </a:tc>
              </a:tr>
              <a:tr h="212725">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r>
              <a:tr h="2143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Seed</a:t>
                      </a: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Condition</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Normal</a:t>
                      </a:r>
                    </a:p>
                  </a:txBody>
                  <a:tcPr marT="0" marB="0" marR="0" marL="0">
                    <a:solidFill>
                      <a:srgbClr val="CCFFCC"/>
                    </a:solidFill>
                  </a:tcPr>
                </a:tc>
              </a:tr>
              <a:tr h="212725">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Mold growth</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Absent</a:t>
                      </a:r>
                    </a:p>
                  </a:txBody>
                  <a:tcPr marT="0" marB="0" marR="0" marL="0">
                    <a:solidFill>
                      <a:srgbClr val="CCFFCC"/>
                    </a:solidFill>
                  </a:tcPr>
                </a:tc>
              </a:tr>
              <a:tr h="212725">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r>
              <a:tr h="2143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Fruit</a:t>
                      </a: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Condition of fruit pods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4</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Normal</a:t>
                      </a:r>
                    </a:p>
                  </a:txBody>
                  <a:tcPr marT="0" marB="0" marR="0" marL="0">
                    <a:solidFill>
                      <a:srgbClr val="CCFFCC"/>
                    </a:solidFill>
                  </a:tcPr>
                </a:tc>
              </a:tr>
              <a:tr h="212725">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Fruit spots</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5</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t>
                      </a:r>
                    </a:p>
                  </a:txBody>
                  <a:tcPr marT="0" marB="0" marR="0" marL="0">
                    <a:solidFill>
                      <a:srgbClr val="CCFFCC"/>
                    </a:solidFill>
                  </a:tcPr>
                </a:tc>
              </a:tr>
              <a:tr h="21430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Leaves</a:t>
                      </a: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Condition</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Abnormal</a:t>
                      </a:r>
                    </a:p>
                  </a:txBody>
                  <a:tcPr marT="0" marB="0" marR="0" marL="0">
                    <a:solidFill>
                      <a:srgbClr val="CCFFCC"/>
                    </a:solidFill>
                  </a:tcPr>
                </a:tc>
              </a:tr>
              <a:tr h="212725">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Leaf spot size</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t>
                      </a:r>
                    </a:p>
                  </a:txBody>
                  <a:tcPr marT="0" marB="0" marR="0" marL="0">
                    <a:solidFill>
                      <a:srgbClr val="CCFFCC"/>
                    </a:solidFill>
                  </a:tcPr>
                </a:tc>
              </a:tr>
              <a:tr h="29845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r>
              <a:tr h="29845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Stem</a:t>
                      </a: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Condition</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Abnormal</a:t>
                      </a:r>
                    </a:p>
                  </a:txBody>
                  <a:tcPr marT="0" marB="0" marR="0" marL="0">
                    <a:solidFill>
                      <a:srgbClr val="CCFFCC"/>
                    </a:solidFill>
                  </a:tcPr>
                </a:tc>
              </a:tr>
              <a:tr h="298450">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Stem lodging</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2</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Yes</a:t>
                      </a:r>
                    </a:p>
                  </a:txBody>
                  <a:tcPr marT="0" marB="0" marR="0" marL="0">
                    <a:solidFill>
                      <a:srgbClr val="CCFFCC"/>
                    </a:solidFill>
                  </a:tcPr>
                </a:tc>
              </a:tr>
              <a:tr h="29845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solidFill>
                      <a:srgbClr val="CCFFCC"/>
                    </a:solidFill>
                  </a:tcPr>
                </a:tc>
              </a:tr>
              <a:tr h="29845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Roots</a:t>
                      </a:r>
                    </a:p>
                  </a:txBody>
                  <a:tcPr marT="0" marB="0" marR="0" marL="0"/>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Condition</a:t>
                      </a:r>
                    </a:p>
                  </a:txBody>
                  <a:tcPr marT="0" marB="0" marR="0" marL="0">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3</a:t>
                      </a:r>
                    </a:p>
                  </a:txBody>
                  <a:tcPr marT="0" marB="0" marR="0" marL="0">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Normal</a:t>
                      </a:r>
                    </a:p>
                  </a:txBody>
                  <a:tcPr marT="0" marB="0" marR="0" marL="0">
                    <a:solidFill>
                      <a:srgbClr val="CCFFCC"/>
                    </a:solidFill>
                  </a:tcPr>
                </a:tc>
              </a:tr>
              <a:tr h="298450">
                <a:tc>
                  <a:txBody>
                    <a:bodyPr>
                      <a:noAutofit/>
                    </a:bodyPr>
                    <a:lstStyle/>
                    <a:p>
                      <a:pPr indent="0" lvl="0" marL="0" marR="0" rtl="0" algn="r">
                        <a:lnSpc>
                          <a:spcPct val="100000"/>
                        </a:lnSpc>
                        <a:spcBef>
                          <a:spcPts val="0"/>
                        </a:spcBef>
                        <a:spcAft>
                          <a:spcPts val="0"/>
                        </a:spcAft>
                        <a:buClr>
                          <a:schemeClr val="lt2"/>
                        </a:buClr>
                        <a:buSzPct val="25000"/>
                        <a:buFont typeface="Tahoma"/>
                        <a:buNone/>
                      </a:pPr>
                      <a:r>
                        <a:rPr b="0" i="1" lang="en-US" sz="1400" u="none">
                          <a:solidFill>
                            <a:schemeClr val="lt2"/>
                          </a:solidFill>
                          <a:latin typeface="Tahoma"/>
                          <a:ea typeface="Tahoma"/>
                          <a:cs typeface="Tahoma"/>
                          <a:sym typeface="Tahoma"/>
                        </a:rPr>
                        <a:t>Diagnosis</a:t>
                      </a:r>
                    </a:p>
                  </a:txBody>
                  <a:tcPr marT="0" marB="0" marR="0" marL="0"/>
                </a:tc>
                <a:tc>
                  <a:txBody>
                    <a:bodyPr>
                      <a:noAutofit/>
                    </a:bodyPr>
                    <a:lstStyle/>
                    <a:p>
                      <a:pPr indent="0" lvl="0" marL="0" marR="0" rtl="0" algn="l">
                        <a:spcBef>
                          <a:spcPts val="0"/>
                        </a:spcBef>
                        <a:buSzPct val="25000"/>
                        <a:buNone/>
                      </a:pPr>
                      <a:r>
                        <a:t/>
                      </a:r>
                      <a:endParaRPr sz="1800">
                        <a:solidFill>
                          <a:schemeClr val="dk1"/>
                        </a:solidFill>
                        <a:latin typeface="Tahoma"/>
                        <a:ea typeface="Tahoma"/>
                        <a:cs typeface="Tahoma"/>
                        <a:sym typeface="Tahoma"/>
                      </a:endParaRP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ctr">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19</a:t>
                      </a:r>
                    </a:p>
                  </a:txBody>
                  <a:tcPr marT="0" marB="0" marR="0" marL="0">
                    <a:lnB cap="flat" cmpd="sng" w="9525">
                      <a:solidFill>
                        <a:schemeClr val="dk1"/>
                      </a:solidFill>
                      <a:prstDash val="solid"/>
                      <a:round/>
                      <a:headEnd len="med" w="med" type="none"/>
                      <a:tailEnd len="med" w="med" type="none"/>
                    </a:lnB>
                    <a:solidFill>
                      <a:srgbClr val="CCFFCC"/>
                    </a:solidFill>
                  </a:tcPr>
                </a:tc>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1400" u="none">
                          <a:solidFill>
                            <a:schemeClr val="lt2"/>
                          </a:solidFill>
                          <a:latin typeface="Tahoma"/>
                          <a:ea typeface="Tahoma"/>
                          <a:cs typeface="Tahoma"/>
                          <a:sym typeface="Tahoma"/>
                        </a:rPr>
                        <a:t>Diaporthe stem canker</a:t>
                      </a:r>
                    </a:p>
                  </a:txBody>
                  <a:tcPr marT="0" marB="0" marR="0" marL="0">
                    <a:lnB cap="flat" cmpd="sng" w="9525">
                      <a:solidFill>
                        <a:schemeClr val="dk1"/>
                      </a:solidFill>
                      <a:prstDash val="solid"/>
                      <a:round/>
                      <a:headEnd len="med" w="med" type="none"/>
                      <a:tailEnd len="med" w="med" type="none"/>
                    </a:lnB>
                    <a:solidFill>
                      <a:srgbClr val="CCFFCC"/>
                    </a:solidFill>
                  </a:tcPr>
                </a:tc>
              </a:tr>
            </a:tbl>
          </a:graphicData>
        </a:graphic>
      </p:graphicFrame>
      <p:sp>
        <p:nvSpPr>
          <p:cNvPr id="493" name="Shape 493"/>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499" name="Shape 499"/>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The role of domain knowledge</a:t>
            </a:r>
          </a:p>
        </p:txBody>
      </p:sp>
      <p:graphicFrame>
        <p:nvGraphicFramePr>
          <p:cNvPr id="500" name="Shape 500"/>
          <p:cNvGraphicFramePr/>
          <p:nvPr/>
        </p:nvGraphicFramePr>
        <p:xfrm>
          <a:off x="1981200" y="1635125"/>
          <a:ext cx="3000000" cy="3000000"/>
        </p:xfrm>
        <a:graphic>
          <a:graphicData uri="http://schemas.openxmlformats.org/drawingml/2006/table">
            <a:tbl>
              <a:tblPr>
                <a:noFill/>
                <a:tableStyleId>{979136FF-414E-4793-B2B9-2461E8F0791B}</a:tableStyleId>
              </a:tblPr>
              <a:tblGrid>
                <a:gridCol w="5638800"/>
              </a:tblGrid>
              <a:tr h="1676400">
                <a:tc>
                  <a:txBody>
                    <a:bodyPr>
                      <a:noAutofit/>
                    </a:bodyPr>
                    <a:lstStyle/>
                    <a:p>
                      <a:pPr indent="-385762" lvl="0" marL="385762" marR="0" rtl="0" algn="l">
                        <a:lnSpc>
                          <a:spcPct val="100000"/>
                        </a:lnSpc>
                        <a:spcBef>
                          <a:spcPts val="0"/>
                        </a:spcBef>
                        <a:spcAft>
                          <a:spcPts val="0"/>
                        </a:spcAft>
                        <a:buClr>
                          <a:schemeClr val="lt2"/>
                        </a:buClr>
                        <a:buSzPct val="25000"/>
                        <a:buFont typeface="Courier New"/>
                        <a:buNone/>
                      </a:pPr>
                      <a:r>
                        <a:rPr b="1" i="0" lang="en-US" sz="1600" u="none">
                          <a:solidFill>
                            <a:schemeClr val="lt2"/>
                          </a:solidFill>
                          <a:latin typeface="Courier New"/>
                          <a:ea typeface="Courier New"/>
                          <a:cs typeface="Courier New"/>
                          <a:sym typeface="Courier New"/>
                        </a:rPr>
                        <a:t>If leaf condition is normal</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and stem condition is abnormal</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and stem cankers is below soil line</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and canker lesion color is brown</a:t>
                      </a:r>
                    </a:p>
                    <a:p>
                      <a:pPr indent="-385762" lvl="0" marL="385762" marR="0" rtl="0" algn="l">
                        <a:lnSpc>
                          <a:spcPct val="100000"/>
                        </a:lnSpc>
                        <a:spcBef>
                          <a:spcPts val="800"/>
                        </a:spcBef>
                        <a:spcAft>
                          <a:spcPts val="0"/>
                        </a:spcAft>
                        <a:buClr>
                          <a:schemeClr val="lt2"/>
                        </a:buClr>
                        <a:buSzPct val="25000"/>
                        <a:buFont typeface="Courier New"/>
                        <a:buNone/>
                      </a:pPr>
                      <a:r>
                        <a:rPr b="1" i="0" lang="en-US" sz="1600" u="none">
                          <a:solidFill>
                            <a:schemeClr val="lt2"/>
                          </a:solidFill>
                          <a:latin typeface="Courier New"/>
                          <a:ea typeface="Courier New"/>
                          <a:cs typeface="Courier New"/>
                          <a:sym typeface="Courier New"/>
                        </a:rPr>
                        <a:t>then</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diagnosis is rhizoctonia root rot</a:t>
                      </a:r>
                    </a:p>
                  </a:txBody>
                  <a:tcPr marT="0" marB="0" marR="0" marL="0">
                    <a:solidFill>
                      <a:schemeClr val="accent1"/>
                    </a:solidFill>
                  </a:tcPr>
                </a:tc>
              </a:tr>
            </a:tbl>
          </a:graphicData>
        </a:graphic>
      </p:graphicFrame>
      <p:graphicFrame>
        <p:nvGraphicFramePr>
          <p:cNvPr id="501" name="Shape 501"/>
          <p:cNvGraphicFramePr/>
          <p:nvPr/>
        </p:nvGraphicFramePr>
        <p:xfrm>
          <a:off x="1981200" y="3921125"/>
          <a:ext cx="3000000" cy="3000000"/>
        </p:xfrm>
        <a:graphic>
          <a:graphicData uri="http://schemas.openxmlformats.org/drawingml/2006/table">
            <a:tbl>
              <a:tblPr>
                <a:noFill/>
                <a:tableStyleId>{979136FF-414E-4793-B2B9-2461E8F0791B}</a:tableStyleId>
              </a:tblPr>
              <a:tblGrid>
                <a:gridCol w="5638800"/>
              </a:tblGrid>
              <a:tr h="1676400">
                <a:tc>
                  <a:txBody>
                    <a:bodyPr>
                      <a:noAutofit/>
                    </a:bodyPr>
                    <a:lstStyle/>
                    <a:p>
                      <a:pPr indent="-385762" lvl="0" marL="385762" marR="0" rtl="0" algn="l">
                        <a:lnSpc>
                          <a:spcPct val="100000"/>
                        </a:lnSpc>
                        <a:spcBef>
                          <a:spcPts val="0"/>
                        </a:spcBef>
                        <a:spcAft>
                          <a:spcPts val="0"/>
                        </a:spcAft>
                        <a:buClr>
                          <a:schemeClr val="lt2"/>
                        </a:buClr>
                        <a:buSzPct val="25000"/>
                        <a:buFont typeface="Courier New"/>
                        <a:buNone/>
                      </a:pPr>
                      <a:r>
                        <a:rPr b="1" i="0" lang="en-US" sz="1600" u="none">
                          <a:solidFill>
                            <a:schemeClr val="lt2"/>
                          </a:solidFill>
                          <a:latin typeface="Courier New"/>
                          <a:ea typeface="Courier New"/>
                          <a:cs typeface="Courier New"/>
                          <a:sym typeface="Courier New"/>
                        </a:rPr>
                        <a:t>If leaf malformation is absent</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and stem condition is abnormal</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and stem cankers is below soil line</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and canker lesion color is brown</a:t>
                      </a:r>
                    </a:p>
                    <a:p>
                      <a:pPr indent="-385762" lvl="0" marL="385762" marR="0" rtl="0" algn="l">
                        <a:lnSpc>
                          <a:spcPct val="100000"/>
                        </a:lnSpc>
                        <a:spcBef>
                          <a:spcPts val="800"/>
                        </a:spcBef>
                        <a:spcAft>
                          <a:spcPts val="0"/>
                        </a:spcAft>
                        <a:buClr>
                          <a:schemeClr val="lt2"/>
                        </a:buClr>
                        <a:buSzPct val="25000"/>
                        <a:buFont typeface="Courier New"/>
                        <a:buNone/>
                      </a:pPr>
                      <a:r>
                        <a:rPr b="1" i="0" lang="en-US" sz="1600" u="none">
                          <a:solidFill>
                            <a:schemeClr val="lt2"/>
                          </a:solidFill>
                          <a:latin typeface="Courier New"/>
                          <a:ea typeface="Courier New"/>
                          <a:cs typeface="Courier New"/>
                          <a:sym typeface="Courier New"/>
                        </a:rPr>
                        <a:t>then</a:t>
                      </a:r>
                      <a:br>
                        <a:rPr b="1" i="0" lang="en-US" sz="1600" u="none">
                          <a:solidFill>
                            <a:schemeClr val="lt2"/>
                          </a:solidFill>
                          <a:latin typeface="Courier New"/>
                          <a:ea typeface="Courier New"/>
                          <a:cs typeface="Courier New"/>
                          <a:sym typeface="Courier New"/>
                        </a:rPr>
                      </a:br>
                      <a:r>
                        <a:rPr b="1" i="0" lang="en-US" sz="1600" u="none">
                          <a:solidFill>
                            <a:schemeClr val="lt2"/>
                          </a:solidFill>
                          <a:latin typeface="Courier New"/>
                          <a:ea typeface="Courier New"/>
                          <a:cs typeface="Courier New"/>
                          <a:sym typeface="Courier New"/>
                        </a:rPr>
                        <a:t>diagnosis is rhizoctonia root rot</a:t>
                      </a:r>
                    </a:p>
                  </a:txBody>
                  <a:tcPr marT="0" marB="0" marR="0" marL="0">
                    <a:solidFill>
                      <a:schemeClr val="accent1"/>
                    </a:solidFill>
                  </a:tcPr>
                </a:tc>
              </a:tr>
            </a:tbl>
          </a:graphicData>
        </a:graphic>
      </p:graphicFrame>
      <p:sp>
        <p:nvSpPr>
          <p:cNvPr id="502" name="Shape 502"/>
          <p:cNvSpPr txBox="1"/>
          <p:nvPr>
            <p:ph idx="1" type="body"/>
          </p:nvPr>
        </p:nvSpPr>
        <p:spPr>
          <a:xfrm>
            <a:off x="914400" y="5889625"/>
            <a:ext cx="7543800" cy="850899"/>
          </a:xfrm>
          <a:prstGeom prst="rect">
            <a:avLst/>
          </a:prstGeom>
          <a:noFill/>
          <a:ln>
            <a:noFill/>
          </a:ln>
        </p:spPr>
        <p:txBody>
          <a:bodyPr anchorCtr="0" anchor="t" bIns="44450" lIns="90475" rIns="90475" tIns="44450">
            <a:noAutofit/>
          </a:bodyPr>
          <a:lstStyle/>
          <a:p>
            <a:pPr indent="-457200" lvl="0" marL="457200" marR="0" rtl="0" algn="l">
              <a:lnSpc>
                <a:spcPct val="100000"/>
              </a:lnSpc>
              <a:spcBef>
                <a:spcPts val="0"/>
              </a:spcBef>
              <a:spcAft>
                <a:spcPts val="0"/>
              </a:spcAft>
              <a:buClr>
                <a:srgbClr val="E2007F"/>
              </a:buClr>
              <a:buSzPct val="25000"/>
              <a:buFont typeface="Noto Sans Symbols"/>
              <a:buNone/>
            </a:pPr>
            <a:r>
              <a:rPr b="0" i="0" lang="en-US" sz="2000" u="none" cap="none" strike="noStrike">
                <a:solidFill>
                  <a:schemeClr val="lt2"/>
                </a:solidFill>
                <a:latin typeface="Tahoma"/>
                <a:ea typeface="Tahoma"/>
                <a:cs typeface="Tahoma"/>
                <a:sym typeface="Tahoma"/>
              </a:rPr>
              <a:t>But in this domain, “leaf condition is normal” implies</a:t>
            </a:r>
            <a:br>
              <a:rPr b="0" i="0" lang="en-US" sz="2000" u="none" cap="none" strike="noStrike">
                <a:solidFill>
                  <a:schemeClr val="lt2"/>
                </a:solidFill>
                <a:latin typeface="Tahoma"/>
                <a:ea typeface="Tahoma"/>
                <a:cs typeface="Tahoma"/>
                <a:sym typeface="Tahoma"/>
              </a:rPr>
            </a:br>
            <a:r>
              <a:rPr b="0" i="0" lang="en-US" sz="2000" u="none" cap="none" strike="noStrike">
                <a:solidFill>
                  <a:schemeClr val="lt2"/>
                </a:solidFill>
                <a:latin typeface="Tahoma"/>
                <a:ea typeface="Tahoma"/>
                <a:cs typeface="Tahoma"/>
                <a:sym typeface="Tahoma"/>
              </a:rPr>
              <a:t>“leaf malformation is absent”!</a:t>
            </a:r>
          </a:p>
        </p:txBody>
      </p:sp>
      <p:sp>
        <p:nvSpPr>
          <p:cNvPr id="503" name="Shape 503"/>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09" name="Shape 509"/>
          <p:cNvSpPr txBox="1"/>
          <p:nvPr>
            <p:ph type="title"/>
          </p:nvPr>
        </p:nvSpPr>
        <p:spPr>
          <a:xfrm>
            <a:off x="457200" y="228600"/>
            <a:ext cx="8305799" cy="914400"/>
          </a:xfrm>
          <a:prstGeom prst="rect">
            <a:avLst/>
          </a:prstGeom>
          <a:noFill/>
          <a:ln>
            <a:noFill/>
          </a:ln>
        </p:spPr>
        <p:txBody>
          <a:bodyPr anchorCtr="0" anchor="b" bIns="46025" lIns="92075" rIns="92075" tIns="46025">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Outline</a:t>
            </a:r>
          </a:p>
        </p:txBody>
      </p:sp>
      <p:sp>
        <p:nvSpPr>
          <p:cNvPr id="510" name="Shape 510"/>
          <p:cNvSpPr txBox="1"/>
          <p:nvPr>
            <p:ph idx="1" type="body"/>
          </p:nvPr>
        </p:nvSpPr>
        <p:spPr>
          <a:xfrm>
            <a:off x="457200" y="1600200"/>
            <a:ext cx="8305799" cy="4724400"/>
          </a:xfrm>
          <a:prstGeom prst="rect">
            <a:avLst/>
          </a:prstGeom>
          <a:noFill/>
          <a:ln>
            <a:noFill/>
          </a:ln>
        </p:spPr>
        <p:txBody>
          <a:bodyPr anchorCtr="0" anchor="t" bIns="46025" lIns="92075" rIns="92075" tIns="46025">
            <a:noAutofit/>
          </a:bodyPr>
          <a:lstStyle/>
          <a:p>
            <a:pPr indent="-225425" lvl="0" marL="225425" marR="0" rtl="0" algn="l">
              <a:lnSpc>
                <a:spcPct val="100000"/>
              </a:lnSpc>
              <a:spcBef>
                <a:spcPts val="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Machine learning and Classification</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Examples</a:t>
            </a:r>
          </a:p>
          <a:p>
            <a:pPr indent="-225425" lvl="0" marL="225425" marR="0" rtl="0" algn="l">
              <a:lnSpc>
                <a:spcPct val="100000"/>
              </a:lnSpc>
              <a:spcBef>
                <a:spcPts val="1800"/>
              </a:spcBef>
              <a:spcAft>
                <a:spcPts val="0"/>
              </a:spcAft>
              <a:buClr>
                <a:srgbClr val="E2007F"/>
              </a:buClr>
              <a:buSzPct val="100000"/>
              <a:buFont typeface="Noto Sans Symbols"/>
              <a:buChar char="▪"/>
            </a:pPr>
            <a:r>
              <a:rPr b="1" i="0" lang="en-US" sz="3600" u="none" cap="none" strike="noStrike">
                <a:solidFill>
                  <a:schemeClr val="lt2"/>
                </a:solidFill>
                <a:latin typeface="Tahoma"/>
                <a:ea typeface="Tahoma"/>
                <a:cs typeface="Tahoma"/>
                <a:sym typeface="Tahoma"/>
              </a:rPr>
              <a:t>*Learning as Search</a:t>
            </a:r>
            <a:r>
              <a:rPr b="0" i="0" lang="en-US" sz="3600" u="none" cap="none" strike="noStrike">
                <a:solidFill>
                  <a:schemeClr val="lt2"/>
                </a:solidFill>
                <a:latin typeface="Tahoma"/>
                <a:ea typeface="Tahoma"/>
                <a:cs typeface="Tahoma"/>
                <a:sym typeface="Tahoma"/>
              </a:rPr>
              <a:t> </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Bias</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Weka</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16" name="Shape 516"/>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Learning as search</a:t>
            </a:r>
          </a:p>
        </p:txBody>
      </p:sp>
      <p:sp>
        <p:nvSpPr>
          <p:cNvPr id="517" name="Shape 517"/>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Inductive learning: find a concept description that fits the data</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Example: rule sets as description language </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Enormous, but finite, search space</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Simple solution:</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enumerate the concept space</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eliminate descriptions that do not fit examples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surviving descriptions contain target concept</a:t>
            </a:r>
          </a:p>
        </p:txBody>
      </p:sp>
      <p:sp>
        <p:nvSpPr>
          <p:cNvPr id="518" name="Shape 518"/>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24" name="Shape 524"/>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Enumerating the concept space</a:t>
            </a:r>
          </a:p>
        </p:txBody>
      </p:sp>
      <p:sp>
        <p:nvSpPr>
          <p:cNvPr id="525" name="Shape 525"/>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Search space for weather problem</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4 x 4 x 3 x 3 x 2 = 288 possible combinations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With 14 rules ⇒ 2.7x10</a:t>
            </a:r>
            <a:r>
              <a:rPr b="0" baseline="30000" i="0" lang="en-US" sz="2000" u="none" cap="none" strike="noStrike">
                <a:solidFill>
                  <a:schemeClr val="lt2"/>
                </a:solidFill>
                <a:latin typeface="Tahoma"/>
                <a:ea typeface="Tahoma"/>
                <a:cs typeface="Tahoma"/>
                <a:sym typeface="Tahoma"/>
              </a:rPr>
              <a:t>34</a:t>
            </a:r>
            <a:r>
              <a:rPr b="0" i="0" lang="en-US" sz="2000" u="none" cap="none" strike="noStrike">
                <a:solidFill>
                  <a:schemeClr val="lt2"/>
                </a:solidFill>
                <a:latin typeface="Tahoma"/>
                <a:ea typeface="Tahoma"/>
                <a:cs typeface="Tahoma"/>
                <a:sym typeface="Tahoma"/>
              </a:rPr>
              <a:t> possible rule sets</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Solution: candidate-elimination algorithm</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Other practical problems: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More than one description may survive</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No description may survive</a:t>
            </a:r>
          </a:p>
          <a:p>
            <a:pPr indent="-228600" lvl="2" marL="1371600" marR="0" rtl="0" algn="l">
              <a:lnSpc>
                <a:spcPct val="100000"/>
              </a:lnSpc>
              <a:spcBef>
                <a:spcPts val="900"/>
              </a:spcBef>
              <a:spcAft>
                <a:spcPts val="0"/>
              </a:spcAft>
              <a:buClr>
                <a:srgbClr val="00B2EB"/>
              </a:buClr>
              <a:buSzPct val="100000"/>
              <a:buFont typeface="Noto Sans Symbols"/>
              <a:buChar char="▪"/>
            </a:pPr>
            <a:r>
              <a:rPr b="0" i="0" lang="en-US" sz="1800" u="none" cap="none" strike="noStrike">
                <a:solidFill>
                  <a:schemeClr val="lt2"/>
                </a:solidFill>
                <a:latin typeface="Tahoma"/>
                <a:ea typeface="Tahoma"/>
                <a:cs typeface="Tahoma"/>
                <a:sym typeface="Tahoma"/>
              </a:rPr>
              <a:t>Language is unable to describe target concept</a:t>
            </a:r>
          </a:p>
          <a:p>
            <a:pPr indent="-228600" lvl="2" marL="1371600" marR="0" rtl="0" algn="l">
              <a:lnSpc>
                <a:spcPct val="100000"/>
              </a:lnSpc>
              <a:spcBef>
                <a:spcPts val="900"/>
              </a:spcBef>
              <a:spcAft>
                <a:spcPts val="0"/>
              </a:spcAft>
              <a:buClr>
                <a:srgbClr val="00B2EB"/>
              </a:buClr>
              <a:buSzPct val="100000"/>
              <a:buFont typeface="Noto Sans Symbols"/>
              <a:buChar char="▪"/>
            </a:pPr>
            <a:r>
              <a:rPr b="0" i="1" lang="en-US" sz="1800" u="none" cap="none" strike="noStrike">
                <a:solidFill>
                  <a:schemeClr val="lt2"/>
                </a:solidFill>
                <a:latin typeface="Tahoma"/>
                <a:ea typeface="Tahoma"/>
                <a:cs typeface="Tahoma"/>
                <a:sym typeface="Tahoma"/>
              </a:rPr>
              <a:t>or</a:t>
            </a:r>
            <a:r>
              <a:rPr b="0" i="0" lang="en-US" sz="1800" u="none" cap="none" strike="noStrike">
                <a:solidFill>
                  <a:schemeClr val="lt2"/>
                </a:solidFill>
                <a:latin typeface="Tahoma"/>
                <a:ea typeface="Tahoma"/>
                <a:cs typeface="Tahoma"/>
                <a:sym typeface="Tahoma"/>
              </a:rPr>
              <a:t>  data contains noise</a:t>
            </a:r>
          </a:p>
        </p:txBody>
      </p:sp>
      <p:sp>
        <p:nvSpPr>
          <p:cNvPr id="526" name="Shape 526"/>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148" name="Shape 148"/>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Finding patterns</a:t>
            </a:r>
          </a:p>
        </p:txBody>
      </p:sp>
      <p:sp>
        <p:nvSpPr>
          <p:cNvPr id="149" name="Shape 149"/>
          <p:cNvSpPr txBox="1"/>
          <p:nvPr>
            <p:ph idx="1" type="body"/>
          </p:nvPr>
        </p:nvSpPr>
        <p:spPr>
          <a:xfrm>
            <a:off x="914400" y="1143000"/>
            <a:ext cx="7543800" cy="41148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Goal: programs that detect patterns and regularities in the data</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Strong patterns ⇒ good predictions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Problem 1: most patterns are not interesting</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Problem 2: patterns may be inexact (or 			spurious)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Problem 3: data may be garbled or missing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32" name="Shape 532"/>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The version space</a:t>
            </a:r>
          </a:p>
        </p:txBody>
      </p:sp>
      <p:sp>
        <p:nvSpPr>
          <p:cNvPr id="533" name="Shape 533"/>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Space of consistent concept descriptions</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Completely determined by two sets</a:t>
            </a:r>
          </a:p>
          <a:p>
            <a:pPr indent="-457200" lvl="1" marL="1028700" marR="0" rtl="0" algn="l">
              <a:lnSpc>
                <a:spcPct val="100000"/>
              </a:lnSpc>
              <a:spcBef>
                <a:spcPts val="1000"/>
              </a:spcBef>
              <a:spcAft>
                <a:spcPts val="0"/>
              </a:spcAft>
              <a:buClr>
                <a:srgbClr val="00C6BD"/>
              </a:buClr>
              <a:buSzPct val="100000"/>
              <a:buFont typeface="Noto Sans Symbols"/>
              <a:buChar char="▪"/>
            </a:pPr>
            <a:r>
              <a:rPr b="0" i="1" lang="en-US" sz="2000" u="none" cap="none" strike="noStrike">
                <a:solidFill>
                  <a:schemeClr val="lt2"/>
                </a:solidFill>
                <a:latin typeface="Tahoma"/>
                <a:ea typeface="Tahoma"/>
                <a:cs typeface="Tahoma"/>
                <a:sym typeface="Tahoma"/>
              </a:rPr>
              <a:t>L</a:t>
            </a:r>
            <a:r>
              <a:rPr b="0" i="0" lang="en-US" sz="2000" u="none" cap="none" strike="noStrike">
                <a:solidFill>
                  <a:schemeClr val="lt2"/>
                </a:solidFill>
                <a:latin typeface="Tahoma"/>
                <a:ea typeface="Tahoma"/>
                <a:cs typeface="Tahoma"/>
                <a:sym typeface="Tahoma"/>
              </a:rPr>
              <a:t>: most specific descriptions that cover all positive examples and no negative ones</a:t>
            </a:r>
          </a:p>
          <a:p>
            <a:pPr indent="-457200" lvl="1" marL="1028700" marR="0" rtl="0" algn="l">
              <a:lnSpc>
                <a:spcPct val="100000"/>
              </a:lnSpc>
              <a:spcBef>
                <a:spcPts val="1000"/>
              </a:spcBef>
              <a:spcAft>
                <a:spcPts val="0"/>
              </a:spcAft>
              <a:buClr>
                <a:srgbClr val="00C6BD"/>
              </a:buClr>
              <a:buSzPct val="100000"/>
              <a:buFont typeface="Noto Sans Symbols"/>
              <a:buChar char="▪"/>
            </a:pPr>
            <a:r>
              <a:rPr b="0" i="1" lang="en-US" sz="2000" u="none" cap="none" strike="noStrike">
                <a:solidFill>
                  <a:schemeClr val="lt2"/>
                </a:solidFill>
                <a:latin typeface="Tahoma"/>
                <a:ea typeface="Tahoma"/>
                <a:cs typeface="Tahoma"/>
                <a:sym typeface="Tahoma"/>
              </a:rPr>
              <a:t>G</a:t>
            </a:r>
            <a:r>
              <a:rPr b="0" i="0" lang="en-US" sz="2000" u="none" cap="none" strike="noStrike">
                <a:solidFill>
                  <a:schemeClr val="lt2"/>
                </a:solidFill>
                <a:latin typeface="Tahoma"/>
                <a:ea typeface="Tahoma"/>
                <a:cs typeface="Tahoma"/>
                <a:sym typeface="Tahoma"/>
              </a:rPr>
              <a:t>: most general descriptions that do not cover any negative examples and all positive ones</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Only </a:t>
            </a:r>
            <a:r>
              <a:rPr b="0" i="1" lang="en-US" sz="2400" u="none" cap="none" strike="noStrike">
                <a:solidFill>
                  <a:schemeClr val="lt2"/>
                </a:solidFill>
                <a:latin typeface="Tahoma"/>
                <a:ea typeface="Tahoma"/>
                <a:cs typeface="Tahoma"/>
                <a:sym typeface="Tahoma"/>
              </a:rPr>
              <a:t>L</a:t>
            </a:r>
            <a:r>
              <a:rPr b="0" i="0" lang="en-US" sz="2400" u="none" cap="none" strike="noStrike">
                <a:solidFill>
                  <a:schemeClr val="lt2"/>
                </a:solidFill>
                <a:latin typeface="Tahoma"/>
                <a:ea typeface="Tahoma"/>
                <a:cs typeface="Tahoma"/>
                <a:sym typeface="Tahoma"/>
              </a:rPr>
              <a:t> and </a:t>
            </a:r>
            <a:r>
              <a:rPr b="0" i="1" lang="en-US" sz="2400" u="none" cap="none" strike="noStrike">
                <a:solidFill>
                  <a:schemeClr val="lt2"/>
                </a:solidFill>
                <a:latin typeface="Tahoma"/>
                <a:ea typeface="Tahoma"/>
                <a:cs typeface="Tahoma"/>
                <a:sym typeface="Tahoma"/>
              </a:rPr>
              <a:t>G</a:t>
            </a:r>
            <a:r>
              <a:rPr b="0" i="0" lang="en-US" sz="2400" u="none" cap="none" strike="noStrike">
                <a:solidFill>
                  <a:schemeClr val="lt2"/>
                </a:solidFill>
                <a:latin typeface="Tahoma"/>
                <a:ea typeface="Tahoma"/>
                <a:cs typeface="Tahoma"/>
                <a:sym typeface="Tahoma"/>
              </a:rPr>
              <a:t> need be maintained and updated</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But: still computationally very expensive</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And: does not solve other practical problems</a:t>
            </a:r>
          </a:p>
        </p:txBody>
      </p:sp>
      <p:sp>
        <p:nvSpPr>
          <p:cNvPr id="534" name="Shape 534"/>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40" name="Shape 540"/>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*Version space example, 1</a:t>
            </a:r>
          </a:p>
        </p:txBody>
      </p:sp>
      <p:sp>
        <p:nvSpPr>
          <p:cNvPr id="541" name="Shape 541"/>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Given: red or green cows or chicken</a:t>
            </a:r>
            <a:r>
              <a:rPr b="0" i="1" lang="en-US" sz="2800" u="none" cap="none" strike="noStrike">
                <a:solidFill>
                  <a:schemeClr val="lt2"/>
                </a:solidFill>
                <a:latin typeface="Tahoma"/>
                <a:ea typeface="Tahoma"/>
                <a:cs typeface="Tahoma"/>
                <a:sym typeface="Tahoma"/>
              </a:rPr>
              <a:t>      </a:t>
            </a:r>
          </a:p>
        </p:txBody>
      </p:sp>
      <p:graphicFrame>
        <p:nvGraphicFramePr>
          <p:cNvPr id="542" name="Shape 542"/>
          <p:cNvGraphicFramePr/>
          <p:nvPr/>
        </p:nvGraphicFramePr>
        <p:xfrm>
          <a:off x="838200" y="2362200"/>
          <a:ext cx="3000000" cy="3000000"/>
        </p:xfrm>
        <a:graphic>
          <a:graphicData uri="http://schemas.openxmlformats.org/drawingml/2006/table">
            <a:tbl>
              <a:tblPr>
                <a:noFill/>
                <a:tableStyleId>{979136FF-414E-4793-B2B9-2461E8F0791B}</a:tableStyleId>
              </a:tblPr>
              <a:tblGrid>
                <a:gridCol w="7620000"/>
              </a:tblGrid>
              <a:tr h="3124200">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Start with:</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L</a:t>
                      </a:r>
                      <a:r>
                        <a:rPr b="0" i="0" lang="en-US" sz="2000" u="none">
                          <a:solidFill>
                            <a:schemeClr val="lt2"/>
                          </a:solidFill>
                          <a:latin typeface="Tahoma"/>
                          <a:ea typeface="Tahoma"/>
                          <a:cs typeface="Tahoma"/>
                          <a:sym typeface="Tahoma"/>
                        </a:rPr>
                        <a:t>={}	</a:t>
                      </a:r>
                      <a:r>
                        <a:rPr b="0" i="1" lang="en-US" sz="2000" u="none">
                          <a:solidFill>
                            <a:schemeClr val="lt2"/>
                          </a:solidFill>
                          <a:latin typeface="Tahoma"/>
                          <a:ea typeface="Tahoma"/>
                          <a:cs typeface="Tahoma"/>
                          <a:sym typeface="Tahoma"/>
                        </a:rPr>
                        <a:t>G</a:t>
                      </a:r>
                      <a:r>
                        <a:rPr b="0" i="0" lang="en-US" sz="2000" u="none">
                          <a:solidFill>
                            <a:schemeClr val="lt2"/>
                          </a:solidFill>
                          <a:latin typeface="Tahoma"/>
                          <a:ea typeface="Tahoma"/>
                          <a:cs typeface="Tahoma"/>
                          <a:sym typeface="Tahoma"/>
                        </a:rPr>
                        <a:t>={&lt;*, *&gt;}</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First example:</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             &lt;green,cow&gt;: positive</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How does this change L and G?</a:t>
                      </a:r>
                    </a:p>
                  </a:txBody>
                  <a:tcPr marT="0" marB="0" marR="0" marL="0">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543" name="Shape 543"/>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49" name="Shape 549"/>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*Version space example, 2</a:t>
            </a:r>
          </a:p>
        </p:txBody>
      </p:sp>
      <p:sp>
        <p:nvSpPr>
          <p:cNvPr id="550" name="Shape 550"/>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Given: red or green cows or chicken</a:t>
            </a:r>
            <a:r>
              <a:rPr b="0" i="1" lang="en-US" sz="2800" u="none" cap="none" strike="noStrike">
                <a:solidFill>
                  <a:schemeClr val="lt2"/>
                </a:solidFill>
                <a:latin typeface="Tahoma"/>
                <a:ea typeface="Tahoma"/>
                <a:cs typeface="Tahoma"/>
                <a:sym typeface="Tahoma"/>
              </a:rPr>
              <a:t>      </a:t>
            </a:r>
          </a:p>
        </p:txBody>
      </p:sp>
      <p:graphicFrame>
        <p:nvGraphicFramePr>
          <p:cNvPr id="551" name="Shape 551"/>
          <p:cNvGraphicFramePr/>
          <p:nvPr/>
        </p:nvGraphicFramePr>
        <p:xfrm>
          <a:off x="838200" y="2362200"/>
          <a:ext cx="3000000" cy="3000000"/>
        </p:xfrm>
        <a:graphic>
          <a:graphicData uri="http://schemas.openxmlformats.org/drawingml/2006/table">
            <a:tbl>
              <a:tblPr>
                <a:noFill/>
                <a:tableStyleId>{979136FF-414E-4793-B2B9-2461E8F0791B}</a:tableStyleId>
              </a:tblPr>
              <a:tblGrid>
                <a:gridCol w="7620000"/>
              </a:tblGrid>
              <a:tr h="3124200">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Result:</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L</a:t>
                      </a:r>
                      <a:r>
                        <a:rPr b="0" i="0" lang="en-US" sz="2000" u="none">
                          <a:solidFill>
                            <a:schemeClr val="lt2"/>
                          </a:solidFill>
                          <a:latin typeface="Tahoma"/>
                          <a:ea typeface="Tahoma"/>
                          <a:cs typeface="Tahoma"/>
                          <a:sym typeface="Tahoma"/>
                        </a:rPr>
                        <a:t>={&lt;green, cow&gt;}	</a:t>
                      </a:r>
                      <a:r>
                        <a:rPr b="0" i="1" lang="en-US" sz="2000" u="none">
                          <a:solidFill>
                            <a:schemeClr val="lt2"/>
                          </a:solidFill>
                          <a:latin typeface="Tahoma"/>
                          <a:ea typeface="Tahoma"/>
                          <a:cs typeface="Tahoma"/>
                          <a:sym typeface="Tahoma"/>
                        </a:rPr>
                        <a:t>G</a:t>
                      </a:r>
                      <a:r>
                        <a:rPr b="0" i="0" lang="en-US" sz="2000" u="none">
                          <a:solidFill>
                            <a:schemeClr val="lt2"/>
                          </a:solidFill>
                          <a:latin typeface="Tahoma"/>
                          <a:ea typeface="Tahoma"/>
                          <a:cs typeface="Tahoma"/>
                          <a:sym typeface="Tahoma"/>
                        </a:rPr>
                        <a:t>={&lt;*, *&gt;}</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Second example:</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              &lt;red,chicken&gt;: negative</a:t>
                      </a:r>
                    </a:p>
                    <a:p>
                      <a:pPr indent="0" lvl="0" marL="0" marR="0" rtl="0" algn="l">
                        <a:spcBef>
                          <a:spcPts val="0"/>
                        </a:spcBef>
                        <a:buSzPct val="25000"/>
                        <a:buNone/>
                      </a:pPr>
                      <a:r>
                        <a:t/>
                      </a:r>
                      <a:endParaRPr b="0" i="0" sz="2000" u="none">
                        <a:solidFill>
                          <a:schemeClr val="lt2"/>
                        </a:solidFill>
                        <a:latin typeface="Tahoma"/>
                        <a:ea typeface="Tahoma"/>
                        <a:cs typeface="Tahoma"/>
                        <a:sym typeface="Tahoma"/>
                      </a:endParaRPr>
                    </a:p>
                  </a:txBody>
                  <a:tcPr marT="0" marB="0" marR="0" marL="0">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552" name="Shape 552"/>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58" name="Shape 558"/>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*Version space example, 3</a:t>
            </a:r>
          </a:p>
        </p:txBody>
      </p:sp>
      <p:sp>
        <p:nvSpPr>
          <p:cNvPr id="559" name="Shape 559"/>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Given: red or green cows or chicken</a:t>
            </a:r>
            <a:r>
              <a:rPr b="0" i="1" lang="en-US" sz="2800" u="none" cap="none" strike="noStrike">
                <a:solidFill>
                  <a:schemeClr val="lt2"/>
                </a:solidFill>
                <a:latin typeface="Tahoma"/>
                <a:ea typeface="Tahoma"/>
                <a:cs typeface="Tahoma"/>
                <a:sym typeface="Tahoma"/>
              </a:rPr>
              <a:t>      </a:t>
            </a:r>
          </a:p>
        </p:txBody>
      </p:sp>
      <p:graphicFrame>
        <p:nvGraphicFramePr>
          <p:cNvPr id="560" name="Shape 560"/>
          <p:cNvGraphicFramePr/>
          <p:nvPr/>
        </p:nvGraphicFramePr>
        <p:xfrm>
          <a:off x="838200" y="2362200"/>
          <a:ext cx="3000000" cy="3000000"/>
        </p:xfrm>
        <a:graphic>
          <a:graphicData uri="http://schemas.openxmlformats.org/drawingml/2006/table">
            <a:tbl>
              <a:tblPr>
                <a:noFill/>
                <a:tableStyleId>{979136FF-414E-4793-B2B9-2461E8F0791B}</a:tableStyleId>
              </a:tblPr>
              <a:tblGrid>
                <a:gridCol w="7620000"/>
              </a:tblGrid>
              <a:tr h="3124200">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Result:</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L</a:t>
                      </a:r>
                      <a:r>
                        <a:rPr b="0" i="0" lang="en-US" sz="2000" u="none">
                          <a:solidFill>
                            <a:schemeClr val="lt2"/>
                          </a:solidFill>
                          <a:latin typeface="Tahoma"/>
                          <a:ea typeface="Tahoma"/>
                          <a:cs typeface="Tahoma"/>
                          <a:sym typeface="Tahoma"/>
                        </a:rPr>
                        <a:t>={&lt;green, cow&gt;}	</a:t>
                      </a:r>
                      <a:r>
                        <a:rPr b="0" i="1" lang="en-US" sz="2000" u="none">
                          <a:solidFill>
                            <a:schemeClr val="lt2"/>
                          </a:solidFill>
                          <a:latin typeface="Tahoma"/>
                          <a:ea typeface="Tahoma"/>
                          <a:cs typeface="Tahoma"/>
                          <a:sym typeface="Tahoma"/>
                        </a:rPr>
                        <a:t>G</a:t>
                      </a:r>
                      <a:r>
                        <a:rPr b="0" i="0" lang="en-US" sz="2000" u="none">
                          <a:solidFill>
                            <a:schemeClr val="lt2"/>
                          </a:solidFill>
                          <a:latin typeface="Tahoma"/>
                          <a:ea typeface="Tahoma"/>
                          <a:cs typeface="Tahoma"/>
                          <a:sym typeface="Tahoma"/>
                        </a:rPr>
                        <a:t>={&lt;green,*&gt;,&lt;*,cow&gt;}</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Final example:</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              &lt;green, chicken&gt;: positive</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a:t>
                      </a:r>
                    </a:p>
                  </a:txBody>
                  <a:tcPr marT="0" marB="0" marR="0" marL="0">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561" name="Shape 561"/>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67" name="Shape 567"/>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*Version space example, 4</a:t>
            </a:r>
          </a:p>
        </p:txBody>
      </p:sp>
      <p:sp>
        <p:nvSpPr>
          <p:cNvPr id="568" name="Shape 568"/>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Given: red or green cows or chicken</a:t>
            </a:r>
            <a:r>
              <a:rPr b="0" i="1" lang="en-US" sz="2800" u="none" cap="none" strike="noStrike">
                <a:solidFill>
                  <a:schemeClr val="lt2"/>
                </a:solidFill>
                <a:latin typeface="Tahoma"/>
                <a:ea typeface="Tahoma"/>
                <a:cs typeface="Tahoma"/>
                <a:sym typeface="Tahoma"/>
              </a:rPr>
              <a:t>      </a:t>
            </a:r>
          </a:p>
        </p:txBody>
      </p:sp>
      <p:graphicFrame>
        <p:nvGraphicFramePr>
          <p:cNvPr id="569" name="Shape 569"/>
          <p:cNvGraphicFramePr/>
          <p:nvPr/>
        </p:nvGraphicFramePr>
        <p:xfrm>
          <a:off x="838200" y="2362200"/>
          <a:ext cx="3000000" cy="3000000"/>
        </p:xfrm>
        <a:graphic>
          <a:graphicData uri="http://schemas.openxmlformats.org/drawingml/2006/table">
            <a:tbl>
              <a:tblPr>
                <a:noFill/>
                <a:tableStyleId>{979136FF-414E-4793-B2B9-2461E8F0791B}</a:tableStyleId>
              </a:tblPr>
              <a:tblGrid>
                <a:gridCol w="7620000"/>
              </a:tblGrid>
              <a:tr h="3124200">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Resultant version space:</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L</a:t>
                      </a:r>
                      <a:r>
                        <a:rPr b="0" i="0" lang="en-US" sz="2000" u="none">
                          <a:solidFill>
                            <a:schemeClr val="lt2"/>
                          </a:solidFill>
                          <a:latin typeface="Tahoma"/>
                          <a:ea typeface="Tahoma"/>
                          <a:cs typeface="Tahoma"/>
                          <a:sym typeface="Tahoma"/>
                        </a:rPr>
                        <a:t>={&lt;green, *&gt;}	</a:t>
                      </a:r>
                      <a:r>
                        <a:rPr b="0" i="1" lang="en-US" sz="2000" u="none">
                          <a:solidFill>
                            <a:schemeClr val="lt2"/>
                          </a:solidFill>
                          <a:latin typeface="Tahoma"/>
                          <a:ea typeface="Tahoma"/>
                          <a:cs typeface="Tahoma"/>
                          <a:sym typeface="Tahoma"/>
                        </a:rPr>
                        <a:t>G</a:t>
                      </a:r>
                      <a:r>
                        <a:rPr b="0" i="0" lang="en-US" sz="2000" u="none">
                          <a:solidFill>
                            <a:schemeClr val="lt2"/>
                          </a:solidFill>
                          <a:latin typeface="Tahoma"/>
                          <a:ea typeface="Tahoma"/>
                          <a:cs typeface="Tahoma"/>
                          <a:sym typeface="Tahoma"/>
                        </a:rPr>
                        <a:t>={&lt;green, *&gt;}</a:t>
                      </a:r>
                    </a:p>
                    <a:p>
                      <a:pPr indent="0" lvl="0" marL="0" marR="0" rtl="0" algn="l">
                        <a:spcBef>
                          <a:spcPts val="0"/>
                        </a:spcBef>
                        <a:buSzPct val="25000"/>
                        <a:buNone/>
                      </a:pPr>
                      <a:r>
                        <a:t/>
                      </a:r>
                      <a:endParaRPr b="0" i="0" sz="2000" u="none">
                        <a:solidFill>
                          <a:schemeClr val="lt2"/>
                        </a:solidFill>
                        <a:latin typeface="Tahoma"/>
                        <a:ea typeface="Tahoma"/>
                        <a:cs typeface="Tahoma"/>
                        <a:sym typeface="Tahoma"/>
                      </a:endParaRPr>
                    </a:p>
                  </a:txBody>
                  <a:tcPr marT="0" marB="0" marR="0" marL="0">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570" name="Shape 570"/>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76" name="Shape 576"/>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*Version space example, 5</a:t>
            </a:r>
          </a:p>
        </p:txBody>
      </p:sp>
      <p:sp>
        <p:nvSpPr>
          <p:cNvPr id="577" name="Shape 577"/>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800" u="none" cap="none" strike="noStrike">
                <a:solidFill>
                  <a:schemeClr val="lt2"/>
                </a:solidFill>
                <a:latin typeface="Tahoma"/>
                <a:ea typeface="Tahoma"/>
                <a:cs typeface="Tahoma"/>
                <a:sym typeface="Tahoma"/>
              </a:rPr>
              <a:t>Given: red or green cows or chicken</a:t>
            </a:r>
            <a:r>
              <a:rPr b="0" i="1" lang="en-US" sz="2800" u="none" cap="none" strike="noStrike">
                <a:solidFill>
                  <a:schemeClr val="lt2"/>
                </a:solidFill>
                <a:latin typeface="Tahoma"/>
                <a:ea typeface="Tahoma"/>
                <a:cs typeface="Tahoma"/>
                <a:sym typeface="Tahoma"/>
              </a:rPr>
              <a:t>      </a:t>
            </a:r>
          </a:p>
        </p:txBody>
      </p:sp>
      <p:graphicFrame>
        <p:nvGraphicFramePr>
          <p:cNvPr id="578" name="Shape 578"/>
          <p:cNvGraphicFramePr/>
          <p:nvPr/>
        </p:nvGraphicFramePr>
        <p:xfrm>
          <a:off x="838200" y="2362200"/>
          <a:ext cx="3000000" cy="3000000"/>
        </p:xfrm>
        <a:graphic>
          <a:graphicData uri="http://schemas.openxmlformats.org/drawingml/2006/table">
            <a:tbl>
              <a:tblPr>
                <a:noFill/>
                <a:tableStyleId>{979136FF-414E-4793-B2B9-2461E8F0791B}</a:tableStyleId>
              </a:tblPr>
              <a:tblGrid>
                <a:gridCol w="7620000"/>
              </a:tblGrid>
              <a:tr h="3597275">
                <a:tc>
                  <a:txBody>
                    <a:bodyPr>
                      <a:noAutofit/>
                    </a:bodyPr>
                    <a:lstStyle/>
                    <a:p>
                      <a:pPr indent="0" lvl="0" marL="0" marR="0" rtl="0" algn="l">
                        <a:lnSpc>
                          <a:spcPct val="100000"/>
                        </a:lnSpc>
                        <a:spcBef>
                          <a:spcPts val="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L</a:t>
                      </a:r>
                      <a:r>
                        <a:rPr b="0" i="0" lang="en-US" sz="2000" u="none">
                          <a:solidFill>
                            <a:schemeClr val="lt2"/>
                          </a:solidFill>
                          <a:latin typeface="Tahoma"/>
                          <a:ea typeface="Tahoma"/>
                          <a:cs typeface="Tahoma"/>
                          <a:sym typeface="Tahoma"/>
                        </a:rPr>
                        <a:t>={}	</a:t>
                      </a:r>
                      <a:r>
                        <a:rPr b="0" i="1" lang="en-US" sz="2000" u="none">
                          <a:solidFill>
                            <a:schemeClr val="lt2"/>
                          </a:solidFill>
                          <a:latin typeface="Tahoma"/>
                          <a:ea typeface="Tahoma"/>
                          <a:cs typeface="Tahoma"/>
                          <a:sym typeface="Tahoma"/>
                        </a:rPr>
                        <a:t>G</a:t>
                      </a:r>
                      <a:r>
                        <a:rPr b="0" i="0" lang="en-US" sz="2000" u="none">
                          <a:solidFill>
                            <a:schemeClr val="lt2"/>
                          </a:solidFill>
                          <a:latin typeface="Tahoma"/>
                          <a:ea typeface="Tahoma"/>
                          <a:cs typeface="Tahoma"/>
                          <a:sym typeface="Tahoma"/>
                        </a:rPr>
                        <a:t>={&lt;*, *&gt;}</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&lt;green,cow&gt;: positive</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L</a:t>
                      </a:r>
                      <a:r>
                        <a:rPr b="0" i="0" lang="en-US" sz="2000" u="none">
                          <a:solidFill>
                            <a:schemeClr val="lt2"/>
                          </a:solidFill>
                          <a:latin typeface="Tahoma"/>
                          <a:ea typeface="Tahoma"/>
                          <a:cs typeface="Tahoma"/>
                          <a:sym typeface="Tahoma"/>
                        </a:rPr>
                        <a:t>={&lt;green, cow&gt;}	</a:t>
                      </a:r>
                      <a:r>
                        <a:rPr b="0" i="1" lang="en-US" sz="2000" u="none">
                          <a:solidFill>
                            <a:schemeClr val="lt2"/>
                          </a:solidFill>
                          <a:latin typeface="Tahoma"/>
                          <a:ea typeface="Tahoma"/>
                          <a:cs typeface="Tahoma"/>
                          <a:sym typeface="Tahoma"/>
                        </a:rPr>
                        <a:t>G</a:t>
                      </a:r>
                      <a:r>
                        <a:rPr b="0" i="0" lang="en-US" sz="2000" u="none">
                          <a:solidFill>
                            <a:schemeClr val="lt2"/>
                          </a:solidFill>
                          <a:latin typeface="Tahoma"/>
                          <a:ea typeface="Tahoma"/>
                          <a:cs typeface="Tahoma"/>
                          <a:sym typeface="Tahoma"/>
                        </a:rPr>
                        <a:t>={&lt;*, *&gt;}</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&lt;red,chicken&gt;: negative</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L</a:t>
                      </a:r>
                      <a:r>
                        <a:rPr b="0" i="0" lang="en-US" sz="2000" u="none">
                          <a:solidFill>
                            <a:schemeClr val="lt2"/>
                          </a:solidFill>
                          <a:latin typeface="Tahoma"/>
                          <a:ea typeface="Tahoma"/>
                          <a:cs typeface="Tahoma"/>
                          <a:sym typeface="Tahoma"/>
                        </a:rPr>
                        <a:t>={&lt;green, cow&gt;}	</a:t>
                      </a:r>
                      <a:r>
                        <a:rPr b="0" i="1" lang="en-US" sz="2000" u="none">
                          <a:solidFill>
                            <a:schemeClr val="lt2"/>
                          </a:solidFill>
                          <a:latin typeface="Tahoma"/>
                          <a:ea typeface="Tahoma"/>
                          <a:cs typeface="Tahoma"/>
                          <a:sym typeface="Tahoma"/>
                        </a:rPr>
                        <a:t>G</a:t>
                      </a:r>
                      <a:r>
                        <a:rPr b="0" i="0" lang="en-US" sz="2000" u="none">
                          <a:solidFill>
                            <a:schemeClr val="lt2"/>
                          </a:solidFill>
                          <a:latin typeface="Tahoma"/>
                          <a:ea typeface="Tahoma"/>
                          <a:cs typeface="Tahoma"/>
                          <a:sym typeface="Tahoma"/>
                        </a:rPr>
                        <a:t>={&lt;green,*&gt;,&lt;*,cow&gt;}</a:t>
                      </a:r>
                    </a:p>
                    <a:p>
                      <a:pPr indent="0" lvl="0" marL="0" marR="0" rtl="0" algn="l">
                        <a:lnSpc>
                          <a:spcPct val="100000"/>
                        </a:lnSpc>
                        <a:spcBef>
                          <a:spcPts val="1000"/>
                        </a:spcBef>
                        <a:spcAft>
                          <a:spcPts val="0"/>
                        </a:spcAft>
                        <a:buClr>
                          <a:schemeClr val="lt2"/>
                        </a:buClr>
                        <a:buSzPct val="25000"/>
                        <a:buFont typeface="Tahoma"/>
                        <a:buNone/>
                      </a:pPr>
                      <a:r>
                        <a:rPr b="0" i="0" lang="en-US" sz="2000" u="none">
                          <a:solidFill>
                            <a:schemeClr val="lt2"/>
                          </a:solidFill>
                          <a:latin typeface="Tahoma"/>
                          <a:ea typeface="Tahoma"/>
                          <a:cs typeface="Tahoma"/>
                          <a:sym typeface="Tahoma"/>
                        </a:rPr>
                        <a:t>&lt;green, chicken&gt;: positive</a:t>
                      </a:r>
                    </a:p>
                    <a:p>
                      <a:pPr indent="0" lvl="0" marL="0" marR="0" rtl="0" algn="l">
                        <a:lnSpc>
                          <a:spcPct val="100000"/>
                        </a:lnSpc>
                        <a:spcBef>
                          <a:spcPts val="1000"/>
                        </a:spcBef>
                        <a:spcAft>
                          <a:spcPts val="0"/>
                        </a:spcAft>
                        <a:buClr>
                          <a:schemeClr val="lt2"/>
                        </a:buClr>
                        <a:buSzPct val="25000"/>
                        <a:buFont typeface="Tahoma"/>
                        <a:buNone/>
                      </a:pPr>
                      <a:r>
                        <a:rPr b="0" i="1" lang="en-US" sz="2000" u="none">
                          <a:solidFill>
                            <a:schemeClr val="lt2"/>
                          </a:solidFill>
                          <a:latin typeface="Tahoma"/>
                          <a:ea typeface="Tahoma"/>
                          <a:cs typeface="Tahoma"/>
                          <a:sym typeface="Tahoma"/>
                        </a:rPr>
                        <a:t> 	L</a:t>
                      </a:r>
                      <a:r>
                        <a:rPr b="0" i="0" lang="en-US" sz="2000" u="none">
                          <a:solidFill>
                            <a:schemeClr val="lt2"/>
                          </a:solidFill>
                          <a:latin typeface="Tahoma"/>
                          <a:ea typeface="Tahoma"/>
                          <a:cs typeface="Tahoma"/>
                          <a:sym typeface="Tahoma"/>
                        </a:rPr>
                        <a:t>={&lt;green, *&gt;}	</a:t>
                      </a:r>
                      <a:r>
                        <a:rPr b="0" i="1" lang="en-US" sz="2000" u="none">
                          <a:solidFill>
                            <a:schemeClr val="lt2"/>
                          </a:solidFill>
                          <a:latin typeface="Tahoma"/>
                          <a:ea typeface="Tahoma"/>
                          <a:cs typeface="Tahoma"/>
                          <a:sym typeface="Tahoma"/>
                        </a:rPr>
                        <a:t>G</a:t>
                      </a:r>
                      <a:r>
                        <a:rPr b="0" i="0" lang="en-US" sz="2000" u="none">
                          <a:solidFill>
                            <a:schemeClr val="lt2"/>
                          </a:solidFill>
                          <a:latin typeface="Tahoma"/>
                          <a:ea typeface="Tahoma"/>
                          <a:cs typeface="Tahoma"/>
                          <a:sym typeface="Tahoma"/>
                        </a:rPr>
                        <a:t>={&lt;green, *&gt;}</a:t>
                      </a:r>
                    </a:p>
                    <a:p>
                      <a:pPr indent="0" lvl="0" marL="0" marR="0" rtl="0" algn="l">
                        <a:spcBef>
                          <a:spcPts val="0"/>
                        </a:spcBef>
                        <a:buSzPct val="25000"/>
                        <a:buNone/>
                      </a:pPr>
                      <a:r>
                        <a:t/>
                      </a:r>
                      <a:endParaRPr b="0" i="0" sz="2000" u="none">
                        <a:solidFill>
                          <a:schemeClr val="lt2"/>
                        </a:solidFill>
                        <a:latin typeface="Tahoma"/>
                        <a:ea typeface="Tahoma"/>
                        <a:cs typeface="Tahoma"/>
                        <a:sym typeface="Tahoma"/>
                      </a:endParaRPr>
                    </a:p>
                  </a:txBody>
                  <a:tcPr marT="0" marB="0" marR="0" marL="0">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579" name="Shape 579"/>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85" name="Shape 585"/>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*Candidate-elimination algorithm</a:t>
            </a:r>
          </a:p>
        </p:txBody>
      </p:sp>
      <p:graphicFrame>
        <p:nvGraphicFramePr>
          <p:cNvPr id="586" name="Shape 586"/>
          <p:cNvGraphicFramePr/>
          <p:nvPr/>
        </p:nvGraphicFramePr>
        <p:xfrm>
          <a:off x="838200" y="1905000"/>
          <a:ext cx="3000000" cy="3000000"/>
        </p:xfrm>
        <a:graphic>
          <a:graphicData uri="http://schemas.openxmlformats.org/drawingml/2006/table">
            <a:tbl>
              <a:tblPr>
                <a:noFill/>
                <a:tableStyleId>{979136FF-414E-4793-B2B9-2461E8F0791B}</a:tableStyleId>
              </a:tblPr>
              <a:tblGrid>
                <a:gridCol w="7620000"/>
              </a:tblGrid>
              <a:tr h="4479925">
                <a:tc>
                  <a:txBody>
                    <a:bodyPr>
                      <a:noAutofit/>
                    </a:bodyPr>
                    <a:lstStyle/>
                    <a:p>
                      <a:pPr indent="0" lvl="0" marL="0" marR="0" rtl="0" algn="l">
                        <a:lnSpc>
                          <a:spcPct val="100000"/>
                        </a:lnSpc>
                        <a:spcBef>
                          <a:spcPts val="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Initialize </a:t>
                      </a:r>
                      <a:r>
                        <a:rPr b="1" i="1" lang="en-US" sz="1200" u="none">
                          <a:solidFill>
                            <a:schemeClr val="lt2"/>
                          </a:solidFill>
                          <a:latin typeface="Courier New"/>
                          <a:ea typeface="Courier New"/>
                          <a:cs typeface="Courier New"/>
                          <a:sym typeface="Courier New"/>
                        </a:rPr>
                        <a:t>L</a:t>
                      </a:r>
                      <a:r>
                        <a:rPr b="1" i="0" lang="en-US" sz="1200" u="none">
                          <a:solidFill>
                            <a:schemeClr val="lt2"/>
                          </a:solidFill>
                          <a:latin typeface="Courier New"/>
                          <a:ea typeface="Courier New"/>
                          <a:cs typeface="Courier New"/>
                          <a:sym typeface="Courier New"/>
                        </a:rPr>
                        <a:t> and </a:t>
                      </a:r>
                      <a:r>
                        <a:rPr b="1" i="1" lang="en-US" sz="1200" u="none">
                          <a:solidFill>
                            <a:schemeClr val="lt2"/>
                          </a:solidFill>
                          <a:latin typeface="Courier New"/>
                          <a:ea typeface="Courier New"/>
                          <a:cs typeface="Courier New"/>
                          <a:sym typeface="Courier New"/>
                        </a:rPr>
                        <a:t>G</a:t>
                      </a:r>
                    </a:p>
                    <a:p>
                      <a:pPr indent="0" lvl="0" marL="0" marR="0" rtl="0" algn="l">
                        <a:lnSpc>
                          <a:spcPct val="100000"/>
                        </a:lnSpc>
                        <a:spcBef>
                          <a:spcPts val="60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For each example </a:t>
                      </a:r>
                      <a:r>
                        <a:rPr b="1" i="1" lang="en-US" sz="1200" u="none">
                          <a:solidFill>
                            <a:schemeClr val="lt2"/>
                          </a:solidFill>
                          <a:latin typeface="Courier New"/>
                          <a:ea typeface="Courier New"/>
                          <a:cs typeface="Courier New"/>
                          <a:sym typeface="Courier New"/>
                        </a:rPr>
                        <a:t>e:</a:t>
                      </a:r>
                    </a:p>
                    <a:p>
                      <a:pPr indent="0" lvl="0" marL="0" marR="0" rtl="0" algn="l">
                        <a:lnSpc>
                          <a:spcPct val="100000"/>
                        </a:lnSpc>
                        <a:spcBef>
                          <a:spcPts val="60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	If </a:t>
                      </a:r>
                      <a:r>
                        <a:rPr b="1" i="1" lang="en-US" sz="1200" u="none">
                          <a:solidFill>
                            <a:schemeClr val="lt2"/>
                          </a:solidFill>
                          <a:latin typeface="Courier New"/>
                          <a:ea typeface="Courier New"/>
                          <a:cs typeface="Courier New"/>
                          <a:sym typeface="Courier New"/>
                        </a:rPr>
                        <a:t>e</a:t>
                      </a:r>
                      <a:r>
                        <a:rPr b="1" i="0" lang="en-US" sz="1200" u="none">
                          <a:solidFill>
                            <a:schemeClr val="lt2"/>
                          </a:solidFill>
                          <a:latin typeface="Courier New"/>
                          <a:ea typeface="Courier New"/>
                          <a:cs typeface="Courier New"/>
                          <a:sym typeface="Courier New"/>
                        </a:rPr>
                        <a:t> is positive:</a:t>
                      </a:r>
                    </a:p>
                    <a:p>
                      <a:pPr indent="0" lvl="0" marL="0" marR="0" rtl="0" algn="l">
                        <a:lnSpc>
                          <a:spcPct val="100000"/>
                        </a:lnSpc>
                        <a:spcBef>
                          <a:spcPts val="60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		Delete all elements from </a:t>
                      </a:r>
                      <a:r>
                        <a:rPr b="1" i="1" lang="en-US" sz="1200" u="none">
                          <a:solidFill>
                            <a:schemeClr val="lt2"/>
                          </a:solidFill>
                          <a:latin typeface="Courier New"/>
                          <a:ea typeface="Courier New"/>
                          <a:cs typeface="Courier New"/>
                          <a:sym typeface="Courier New"/>
                        </a:rPr>
                        <a:t>G</a:t>
                      </a:r>
                      <a:r>
                        <a:rPr b="1" i="0" lang="en-US" sz="1200" u="none">
                          <a:solidFill>
                            <a:schemeClr val="lt2"/>
                          </a:solidFill>
                          <a:latin typeface="Courier New"/>
                          <a:ea typeface="Courier New"/>
                          <a:cs typeface="Courier New"/>
                          <a:sym typeface="Courier New"/>
                        </a:rPr>
                        <a:t> that do not cover </a:t>
                      </a:r>
                      <a:r>
                        <a:rPr b="1" i="1" lang="en-US" sz="1200" u="none">
                          <a:solidFill>
                            <a:schemeClr val="lt2"/>
                          </a:solidFill>
                          <a:latin typeface="Courier New"/>
                          <a:ea typeface="Courier New"/>
                          <a:cs typeface="Courier New"/>
                          <a:sym typeface="Courier New"/>
                        </a:rPr>
                        <a:t>e</a:t>
                      </a:r>
                    </a:p>
                    <a:p>
                      <a:pPr indent="0" lvl="0" marL="0" marR="0" rtl="0" algn="l">
                        <a:lnSpc>
                          <a:spcPct val="100000"/>
                        </a:lnSpc>
                        <a:spcBef>
                          <a:spcPts val="600"/>
                        </a:spcBef>
                        <a:spcAft>
                          <a:spcPts val="0"/>
                        </a:spcAft>
                        <a:buClr>
                          <a:schemeClr val="lt2"/>
                        </a:buClr>
                        <a:buSzPct val="25000"/>
                        <a:buFont typeface="Courier New"/>
                        <a:buNone/>
                      </a:pPr>
                      <a:r>
                        <a:rPr b="1" i="1" lang="en-US" sz="1200" u="none">
                          <a:solidFill>
                            <a:schemeClr val="lt2"/>
                          </a:solidFill>
                          <a:latin typeface="Courier New"/>
                          <a:ea typeface="Courier New"/>
                          <a:cs typeface="Courier New"/>
                          <a:sym typeface="Courier New"/>
                        </a:rPr>
                        <a:t>		</a:t>
                      </a:r>
                      <a:r>
                        <a:rPr b="1" i="0" lang="en-US" sz="1200" u="none">
                          <a:solidFill>
                            <a:schemeClr val="lt2"/>
                          </a:solidFill>
                          <a:latin typeface="Courier New"/>
                          <a:ea typeface="Courier New"/>
                          <a:cs typeface="Courier New"/>
                          <a:sym typeface="Courier New"/>
                        </a:rPr>
                        <a:t>For each element </a:t>
                      </a:r>
                      <a:r>
                        <a:rPr b="1" i="1" lang="en-US" sz="1200" u="none">
                          <a:solidFill>
                            <a:schemeClr val="lt2"/>
                          </a:solidFill>
                          <a:latin typeface="Courier New"/>
                          <a:ea typeface="Courier New"/>
                          <a:cs typeface="Courier New"/>
                          <a:sym typeface="Courier New"/>
                        </a:rPr>
                        <a:t>r </a:t>
                      </a:r>
                      <a:r>
                        <a:rPr b="1" i="0" lang="en-US" sz="1200" u="none">
                          <a:solidFill>
                            <a:schemeClr val="lt2"/>
                          </a:solidFill>
                          <a:latin typeface="Courier New"/>
                          <a:ea typeface="Courier New"/>
                          <a:cs typeface="Courier New"/>
                          <a:sym typeface="Courier New"/>
                        </a:rPr>
                        <a:t>in </a:t>
                      </a:r>
                      <a:r>
                        <a:rPr b="1" i="1" lang="en-US" sz="1200" u="none">
                          <a:solidFill>
                            <a:schemeClr val="lt2"/>
                          </a:solidFill>
                          <a:latin typeface="Courier New"/>
                          <a:ea typeface="Courier New"/>
                          <a:cs typeface="Courier New"/>
                          <a:sym typeface="Courier New"/>
                        </a:rPr>
                        <a:t>L</a:t>
                      </a:r>
                      <a:r>
                        <a:rPr b="1" i="0" lang="en-US" sz="1200" u="none">
                          <a:solidFill>
                            <a:schemeClr val="lt2"/>
                          </a:solidFill>
                          <a:latin typeface="Courier New"/>
                          <a:ea typeface="Courier New"/>
                          <a:cs typeface="Courier New"/>
                          <a:sym typeface="Courier New"/>
                        </a:rPr>
                        <a:t> that does not cover </a:t>
                      </a:r>
                      <a:r>
                        <a:rPr b="1" i="1" lang="en-US" sz="1200" u="none">
                          <a:solidFill>
                            <a:schemeClr val="lt2"/>
                          </a:solidFill>
                          <a:latin typeface="Courier New"/>
                          <a:ea typeface="Courier New"/>
                          <a:cs typeface="Courier New"/>
                          <a:sym typeface="Courier New"/>
                        </a:rPr>
                        <a:t>e:</a:t>
                      </a:r>
                    </a:p>
                    <a:p>
                      <a:pPr indent="0" lvl="0" marL="0" marR="0" rtl="0" algn="l">
                        <a:lnSpc>
                          <a:spcPct val="100000"/>
                        </a:lnSpc>
                        <a:spcBef>
                          <a:spcPts val="60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			Replace </a:t>
                      </a:r>
                      <a:r>
                        <a:rPr b="1" i="1" lang="en-US" sz="1200" u="none">
                          <a:solidFill>
                            <a:schemeClr val="lt2"/>
                          </a:solidFill>
                          <a:latin typeface="Courier New"/>
                          <a:ea typeface="Courier New"/>
                          <a:cs typeface="Courier New"/>
                          <a:sym typeface="Courier New"/>
                        </a:rPr>
                        <a:t>r</a:t>
                      </a:r>
                      <a:r>
                        <a:rPr b="1" i="0" lang="en-US" sz="1200" u="none">
                          <a:solidFill>
                            <a:schemeClr val="lt2"/>
                          </a:solidFill>
                          <a:latin typeface="Courier New"/>
                          <a:ea typeface="Courier New"/>
                          <a:cs typeface="Courier New"/>
                          <a:sym typeface="Courier New"/>
                        </a:rPr>
                        <a:t> by all of its most specific generalizations</a:t>
                      </a:r>
                      <a:br>
                        <a:rPr b="1" i="0" lang="en-US" sz="1200" u="none">
                          <a:solidFill>
                            <a:schemeClr val="lt2"/>
                          </a:solidFill>
                          <a:latin typeface="Courier New"/>
                          <a:ea typeface="Courier New"/>
                          <a:cs typeface="Courier New"/>
                          <a:sym typeface="Courier New"/>
                        </a:rPr>
                      </a:br>
                      <a:r>
                        <a:rPr b="1" i="0" lang="en-US" sz="1200" u="none">
                          <a:solidFill>
                            <a:schemeClr val="lt2"/>
                          </a:solidFill>
                          <a:latin typeface="Courier New"/>
                          <a:ea typeface="Courier New"/>
                          <a:cs typeface="Courier New"/>
                          <a:sym typeface="Courier New"/>
                        </a:rPr>
                        <a:t>				that	1. cover </a:t>
                      </a:r>
                      <a:r>
                        <a:rPr b="1" i="1" lang="en-US" sz="1200" u="none">
                          <a:solidFill>
                            <a:schemeClr val="lt2"/>
                          </a:solidFill>
                          <a:latin typeface="Courier New"/>
                          <a:ea typeface="Courier New"/>
                          <a:cs typeface="Courier New"/>
                          <a:sym typeface="Courier New"/>
                        </a:rPr>
                        <a:t>e </a:t>
                      </a:r>
                      <a:r>
                        <a:rPr b="1" i="0" lang="en-US" sz="1200" u="none">
                          <a:solidFill>
                            <a:schemeClr val="lt2"/>
                          </a:solidFill>
                          <a:latin typeface="Courier New"/>
                          <a:ea typeface="Courier New"/>
                          <a:cs typeface="Courier New"/>
                          <a:sym typeface="Courier New"/>
                        </a:rPr>
                        <a:t>and</a:t>
                      </a:r>
                    </a:p>
                    <a:p>
                      <a:pPr indent="0" lvl="0" marL="0" marR="0" rtl="0" algn="l">
                        <a:lnSpc>
                          <a:spcPct val="100000"/>
                        </a:lnSpc>
                        <a:spcBef>
                          <a:spcPts val="60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					2. are more specific than some element in </a:t>
                      </a:r>
                      <a:r>
                        <a:rPr b="1" i="1" lang="en-US" sz="1200" u="none">
                          <a:solidFill>
                            <a:schemeClr val="lt2"/>
                          </a:solidFill>
                          <a:latin typeface="Courier New"/>
                          <a:ea typeface="Courier New"/>
                          <a:cs typeface="Courier New"/>
                          <a:sym typeface="Courier New"/>
                        </a:rPr>
                        <a:t>G</a:t>
                      </a:r>
                    </a:p>
                    <a:p>
                      <a:pPr indent="0" lvl="0" marL="0" marR="0" rtl="0" algn="l">
                        <a:lnSpc>
                          <a:spcPct val="100000"/>
                        </a:lnSpc>
                        <a:spcBef>
                          <a:spcPts val="60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		Remove elements from </a:t>
                      </a:r>
                      <a:r>
                        <a:rPr b="1" i="1" lang="en-US" sz="1200" u="none">
                          <a:solidFill>
                            <a:schemeClr val="lt2"/>
                          </a:solidFill>
                          <a:latin typeface="Courier New"/>
                          <a:ea typeface="Courier New"/>
                          <a:cs typeface="Courier New"/>
                          <a:sym typeface="Courier New"/>
                        </a:rPr>
                        <a:t>L</a:t>
                      </a:r>
                      <a:r>
                        <a:rPr b="1" i="0" lang="en-US" sz="1200" u="none">
                          <a:solidFill>
                            <a:schemeClr val="lt2"/>
                          </a:solidFill>
                          <a:latin typeface="Courier New"/>
                          <a:ea typeface="Courier New"/>
                          <a:cs typeface="Courier New"/>
                          <a:sym typeface="Courier New"/>
                        </a:rPr>
                        <a:t> that</a:t>
                      </a:r>
                      <a:br>
                        <a:rPr b="1" i="0" lang="en-US" sz="1200" u="none">
                          <a:solidFill>
                            <a:schemeClr val="lt2"/>
                          </a:solidFill>
                          <a:latin typeface="Courier New"/>
                          <a:ea typeface="Courier New"/>
                          <a:cs typeface="Courier New"/>
                          <a:sym typeface="Courier New"/>
                        </a:rPr>
                      </a:br>
                      <a:r>
                        <a:rPr b="1" i="0" lang="en-US" sz="1200" u="none">
                          <a:solidFill>
                            <a:schemeClr val="lt2"/>
                          </a:solidFill>
                          <a:latin typeface="Courier New"/>
                          <a:ea typeface="Courier New"/>
                          <a:cs typeface="Courier New"/>
                          <a:sym typeface="Courier New"/>
                        </a:rPr>
                        <a:t>			are more general than some other element in </a:t>
                      </a:r>
                      <a:r>
                        <a:rPr b="1" i="1" lang="en-US" sz="1200" u="none">
                          <a:solidFill>
                            <a:schemeClr val="lt2"/>
                          </a:solidFill>
                          <a:latin typeface="Courier New"/>
                          <a:ea typeface="Courier New"/>
                          <a:cs typeface="Courier New"/>
                          <a:sym typeface="Courier New"/>
                        </a:rPr>
                        <a:t>L</a:t>
                      </a:r>
                    </a:p>
                    <a:p>
                      <a:pPr indent="0" lvl="0" marL="0" marR="0" rtl="0" algn="l">
                        <a:lnSpc>
                          <a:spcPct val="100000"/>
                        </a:lnSpc>
                        <a:spcBef>
                          <a:spcPts val="60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	If </a:t>
                      </a:r>
                      <a:r>
                        <a:rPr b="1" i="1" lang="en-US" sz="1200" u="none">
                          <a:solidFill>
                            <a:schemeClr val="lt2"/>
                          </a:solidFill>
                          <a:latin typeface="Courier New"/>
                          <a:ea typeface="Courier New"/>
                          <a:cs typeface="Courier New"/>
                          <a:sym typeface="Courier New"/>
                        </a:rPr>
                        <a:t>e</a:t>
                      </a:r>
                      <a:r>
                        <a:rPr b="1" i="0" lang="en-US" sz="1200" u="none">
                          <a:solidFill>
                            <a:schemeClr val="lt2"/>
                          </a:solidFill>
                          <a:latin typeface="Courier New"/>
                          <a:ea typeface="Courier New"/>
                          <a:cs typeface="Courier New"/>
                          <a:sym typeface="Courier New"/>
                        </a:rPr>
                        <a:t> is</a:t>
                      </a:r>
                      <a:r>
                        <a:rPr b="1" i="1" lang="en-US" sz="1200" u="none">
                          <a:solidFill>
                            <a:schemeClr val="lt2"/>
                          </a:solidFill>
                          <a:latin typeface="Courier New"/>
                          <a:ea typeface="Courier New"/>
                          <a:cs typeface="Courier New"/>
                          <a:sym typeface="Courier New"/>
                        </a:rPr>
                        <a:t> </a:t>
                      </a:r>
                      <a:r>
                        <a:rPr b="1" i="0" lang="en-US" sz="1200" u="none">
                          <a:solidFill>
                            <a:schemeClr val="lt2"/>
                          </a:solidFill>
                          <a:latin typeface="Courier New"/>
                          <a:ea typeface="Courier New"/>
                          <a:cs typeface="Courier New"/>
                          <a:sym typeface="Courier New"/>
                        </a:rPr>
                        <a:t>negative:</a:t>
                      </a:r>
                    </a:p>
                    <a:p>
                      <a:pPr indent="0" lvl="0" marL="0" marR="0" rtl="0" algn="l">
                        <a:lnSpc>
                          <a:spcPct val="100000"/>
                        </a:lnSpc>
                        <a:spcBef>
                          <a:spcPts val="600"/>
                        </a:spcBef>
                        <a:spcAft>
                          <a:spcPts val="0"/>
                        </a:spcAft>
                        <a:buClr>
                          <a:schemeClr val="lt2"/>
                        </a:buClr>
                        <a:buSzPct val="25000"/>
                        <a:buFont typeface="Courier New"/>
                        <a:buNone/>
                      </a:pPr>
                      <a:r>
                        <a:rPr b="1" i="0" lang="en-US" sz="1200" u="none">
                          <a:solidFill>
                            <a:schemeClr val="lt2"/>
                          </a:solidFill>
                          <a:latin typeface="Courier New"/>
                          <a:ea typeface="Courier New"/>
                          <a:cs typeface="Courier New"/>
                          <a:sym typeface="Courier New"/>
                        </a:rPr>
                        <a:t>		Delete all elements from </a:t>
                      </a:r>
                      <a:r>
                        <a:rPr b="1" i="1" lang="en-US" sz="1200" u="none">
                          <a:solidFill>
                            <a:schemeClr val="lt2"/>
                          </a:solidFill>
                          <a:latin typeface="Courier New"/>
                          <a:ea typeface="Courier New"/>
                          <a:cs typeface="Courier New"/>
                          <a:sym typeface="Courier New"/>
                        </a:rPr>
                        <a:t>L</a:t>
                      </a:r>
                      <a:r>
                        <a:rPr b="1" i="0" lang="en-US" sz="1200" u="none">
                          <a:solidFill>
                            <a:schemeClr val="lt2"/>
                          </a:solidFill>
                          <a:latin typeface="Courier New"/>
                          <a:ea typeface="Courier New"/>
                          <a:cs typeface="Courier New"/>
                          <a:sym typeface="Courier New"/>
                        </a:rPr>
                        <a:t> that cover </a:t>
                      </a:r>
                      <a:r>
                        <a:rPr b="1" i="1" lang="en-US" sz="1200" u="none">
                          <a:solidFill>
                            <a:schemeClr val="lt2"/>
                          </a:solidFill>
                          <a:latin typeface="Courier New"/>
                          <a:ea typeface="Courier New"/>
                          <a:cs typeface="Courier New"/>
                          <a:sym typeface="Courier New"/>
                        </a:rPr>
                        <a:t>e</a:t>
                      </a:r>
                    </a:p>
                    <a:p>
                      <a:pPr indent="0" lvl="0" marL="0" marR="0" rtl="0" algn="l">
                        <a:lnSpc>
                          <a:spcPct val="100000"/>
                        </a:lnSpc>
                        <a:spcBef>
                          <a:spcPts val="600"/>
                        </a:spcBef>
                        <a:spcAft>
                          <a:spcPts val="0"/>
                        </a:spcAft>
                        <a:buClr>
                          <a:schemeClr val="lt2"/>
                        </a:buClr>
                        <a:buSzPct val="25000"/>
                        <a:buFont typeface="Courier New"/>
                        <a:buNone/>
                      </a:pPr>
                      <a:r>
                        <a:rPr b="1" i="1" lang="en-US" sz="1200" u="none">
                          <a:solidFill>
                            <a:schemeClr val="lt2"/>
                          </a:solidFill>
                          <a:latin typeface="Courier New"/>
                          <a:ea typeface="Courier New"/>
                          <a:cs typeface="Courier New"/>
                          <a:sym typeface="Courier New"/>
                        </a:rPr>
                        <a:t>		</a:t>
                      </a:r>
                      <a:r>
                        <a:rPr b="1" i="0" lang="en-US" sz="1200" u="none">
                          <a:solidFill>
                            <a:schemeClr val="lt2"/>
                          </a:solidFill>
                          <a:latin typeface="Courier New"/>
                          <a:ea typeface="Courier New"/>
                          <a:cs typeface="Courier New"/>
                          <a:sym typeface="Courier New"/>
                        </a:rPr>
                        <a:t>For each element </a:t>
                      </a:r>
                      <a:r>
                        <a:rPr b="1" i="1" lang="en-US" sz="1200" u="none">
                          <a:solidFill>
                            <a:schemeClr val="lt2"/>
                          </a:solidFill>
                          <a:latin typeface="Courier New"/>
                          <a:ea typeface="Courier New"/>
                          <a:cs typeface="Courier New"/>
                          <a:sym typeface="Courier New"/>
                        </a:rPr>
                        <a:t>r </a:t>
                      </a:r>
                      <a:r>
                        <a:rPr b="1" i="0" lang="en-US" sz="1200" u="none">
                          <a:solidFill>
                            <a:schemeClr val="lt2"/>
                          </a:solidFill>
                          <a:latin typeface="Courier New"/>
                          <a:ea typeface="Courier New"/>
                          <a:cs typeface="Courier New"/>
                          <a:sym typeface="Courier New"/>
                        </a:rPr>
                        <a:t>in </a:t>
                      </a:r>
                      <a:r>
                        <a:rPr b="1" i="1" lang="en-US" sz="1200" u="none">
                          <a:solidFill>
                            <a:schemeClr val="lt2"/>
                          </a:solidFill>
                          <a:latin typeface="Courier New"/>
                          <a:ea typeface="Courier New"/>
                          <a:cs typeface="Courier New"/>
                          <a:sym typeface="Courier New"/>
                        </a:rPr>
                        <a:t>G</a:t>
                      </a:r>
                      <a:r>
                        <a:rPr b="1" i="0" lang="en-US" sz="1200" u="none">
                          <a:solidFill>
                            <a:schemeClr val="lt2"/>
                          </a:solidFill>
                          <a:latin typeface="Courier New"/>
                          <a:ea typeface="Courier New"/>
                          <a:cs typeface="Courier New"/>
                          <a:sym typeface="Courier New"/>
                        </a:rPr>
                        <a:t> that covers </a:t>
                      </a:r>
                      <a:r>
                        <a:rPr b="1" i="1" lang="en-US" sz="1200" u="none">
                          <a:solidFill>
                            <a:schemeClr val="lt2"/>
                          </a:solidFill>
                          <a:latin typeface="Courier New"/>
                          <a:ea typeface="Courier New"/>
                          <a:cs typeface="Courier New"/>
                          <a:sym typeface="Courier New"/>
                        </a:rPr>
                        <a:t>e:</a:t>
                      </a:r>
                    </a:p>
                    <a:p>
                      <a:pPr indent="0" lvl="0" marL="0" marR="0" rtl="0" algn="l">
                        <a:lnSpc>
                          <a:spcPct val="100000"/>
                        </a:lnSpc>
                        <a:spcBef>
                          <a:spcPts val="600"/>
                        </a:spcBef>
                        <a:spcAft>
                          <a:spcPts val="0"/>
                        </a:spcAft>
                        <a:buClr>
                          <a:schemeClr val="lt2"/>
                        </a:buClr>
                        <a:buSzPct val="25000"/>
                        <a:buFont typeface="Courier New"/>
                        <a:buNone/>
                      </a:pPr>
                      <a:r>
                        <a:rPr b="1" i="1" lang="en-US" sz="1200" u="none">
                          <a:solidFill>
                            <a:schemeClr val="lt2"/>
                          </a:solidFill>
                          <a:latin typeface="Courier New"/>
                          <a:ea typeface="Courier New"/>
                          <a:cs typeface="Courier New"/>
                          <a:sym typeface="Courier New"/>
                        </a:rPr>
                        <a:t>			</a:t>
                      </a:r>
                      <a:r>
                        <a:rPr b="1" i="0" lang="en-US" sz="1200" u="none">
                          <a:solidFill>
                            <a:schemeClr val="lt2"/>
                          </a:solidFill>
                          <a:latin typeface="Courier New"/>
                          <a:ea typeface="Courier New"/>
                          <a:cs typeface="Courier New"/>
                          <a:sym typeface="Courier New"/>
                        </a:rPr>
                        <a:t>Replace </a:t>
                      </a:r>
                      <a:r>
                        <a:rPr b="1" i="1" lang="en-US" sz="1200" u="none">
                          <a:solidFill>
                            <a:schemeClr val="lt2"/>
                          </a:solidFill>
                          <a:latin typeface="Courier New"/>
                          <a:ea typeface="Courier New"/>
                          <a:cs typeface="Courier New"/>
                          <a:sym typeface="Courier New"/>
                        </a:rPr>
                        <a:t>r</a:t>
                      </a:r>
                      <a:r>
                        <a:rPr b="1" i="0" lang="en-US" sz="1200" u="none">
                          <a:solidFill>
                            <a:schemeClr val="lt2"/>
                          </a:solidFill>
                          <a:latin typeface="Courier New"/>
                          <a:ea typeface="Courier New"/>
                          <a:cs typeface="Courier New"/>
                          <a:sym typeface="Courier New"/>
                        </a:rPr>
                        <a:t> by all of its most general specializations </a:t>
                      </a:r>
                      <a:br>
                        <a:rPr b="1" i="0" lang="en-US" sz="1200" u="none">
                          <a:solidFill>
                            <a:schemeClr val="lt2"/>
                          </a:solidFill>
                          <a:latin typeface="Courier New"/>
                          <a:ea typeface="Courier New"/>
                          <a:cs typeface="Courier New"/>
                          <a:sym typeface="Courier New"/>
                        </a:rPr>
                      </a:br>
                      <a:r>
                        <a:rPr b="1" i="0" lang="en-US" sz="1200" u="none">
                          <a:solidFill>
                            <a:schemeClr val="lt2"/>
                          </a:solidFill>
                          <a:latin typeface="Courier New"/>
                          <a:ea typeface="Courier New"/>
                          <a:cs typeface="Courier New"/>
                          <a:sym typeface="Courier New"/>
                        </a:rPr>
                        <a:t>				that	1. do not cover </a:t>
                      </a:r>
                      <a:r>
                        <a:rPr b="1" i="1" lang="en-US" sz="1200" u="none">
                          <a:solidFill>
                            <a:schemeClr val="lt2"/>
                          </a:solidFill>
                          <a:latin typeface="Courier New"/>
                          <a:ea typeface="Courier New"/>
                          <a:cs typeface="Courier New"/>
                          <a:sym typeface="Courier New"/>
                        </a:rPr>
                        <a:t>e </a:t>
                      </a:r>
                      <a:r>
                        <a:rPr b="1" i="0" lang="en-US" sz="1200" u="none">
                          <a:solidFill>
                            <a:schemeClr val="lt2"/>
                          </a:solidFill>
                          <a:latin typeface="Courier New"/>
                          <a:ea typeface="Courier New"/>
                          <a:cs typeface="Courier New"/>
                          <a:sym typeface="Courier New"/>
                        </a:rPr>
                        <a:t>and </a:t>
                      </a:r>
                      <a:br>
                        <a:rPr b="1" i="0" lang="en-US" sz="1200" u="none">
                          <a:solidFill>
                            <a:schemeClr val="lt2"/>
                          </a:solidFill>
                          <a:latin typeface="Courier New"/>
                          <a:ea typeface="Courier New"/>
                          <a:cs typeface="Courier New"/>
                          <a:sym typeface="Courier New"/>
                        </a:rPr>
                      </a:br>
                      <a:r>
                        <a:rPr b="1" i="0" lang="en-US" sz="1200" u="none">
                          <a:solidFill>
                            <a:schemeClr val="lt2"/>
                          </a:solidFill>
                          <a:latin typeface="Courier New"/>
                          <a:ea typeface="Courier New"/>
                          <a:cs typeface="Courier New"/>
                          <a:sym typeface="Courier New"/>
                        </a:rPr>
                        <a:t>					2. are more general than some element in </a:t>
                      </a:r>
                      <a:r>
                        <a:rPr b="1" i="1" lang="en-US" sz="1200" u="none">
                          <a:solidFill>
                            <a:schemeClr val="lt2"/>
                          </a:solidFill>
                          <a:latin typeface="Courier New"/>
                          <a:ea typeface="Courier New"/>
                          <a:cs typeface="Courier New"/>
                          <a:sym typeface="Courier New"/>
                        </a:rPr>
                        <a:t>L </a:t>
                      </a:r>
                    </a:p>
                    <a:p>
                      <a:pPr indent="0" lvl="0" marL="0" marR="0" rtl="0" algn="l">
                        <a:lnSpc>
                          <a:spcPct val="100000"/>
                        </a:lnSpc>
                        <a:spcBef>
                          <a:spcPts val="600"/>
                        </a:spcBef>
                        <a:spcAft>
                          <a:spcPts val="0"/>
                        </a:spcAft>
                        <a:buClr>
                          <a:schemeClr val="lt2"/>
                        </a:buClr>
                        <a:buSzPct val="25000"/>
                        <a:buFont typeface="Courier New"/>
                        <a:buNone/>
                      </a:pPr>
                      <a:r>
                        <a:rPr b="1" i="1" lang="en-US" sz="1200" u="none">
                          <a:solidFill>
                            <a:schemeClr val="lt2"/>
                          </a:solidFill>
                          <a:latin typeface="Courier New"/>
                          <a:ea typeface="Courier New"/>
                          <a:cs typeface="Courier New"/>
                          <a:sym typeface="Courier New"/>
                        </a:rPr>
                        <a:t>		</a:t>
                      </a:r>
                      <a:r>
                        <a:rPr b="1" i="0" lang="en-US" sz="1200" u="none">
                          <a:solidFill>
                            <a:schemeClr val="lt2"/>
                          </a:solidFill>
                          <a:latin typeface="Courier New"/>
                          <a:ea typeface="Courier New"/>
                          <a:cs typeface="Courier New"/>
                          <a:sym typeface="Courier New"/>
                        </a:rPr>
                        <a:t>Remove elements from </a:t>
                      </a:r>
                      <a:r>
                        <a:rPr b="1" i="1" lang="en-US" sz="1200" u="none">
                          <a:solidFill>
                            <a:schemeClr val="lt2"/>
                          </a:solidFill>
                          <a:latin typeface="Courier New"/>
                          <a:ea typeface="Courier New"/>
                          <a:cs typeface="Courier New"/>
                          <a:sym typeface="Courier New"/>
                        </a:rPr>
                        <a:t>G</a:t>
                      </a:r>
                      <a:r>
                        <a:rPr b="1" i="0" lang="en-US" sz="1200" u="none">
                          <a:solidFill>
                            <a:schemeClr val="lt2"/>
                          </a:solidFill>
                          <a:latin typeface="Courier New"/>
                          <a:ea typeface="Courier New"/>
                          <a:cs typeface="Courier New"/>
                          <a:sym typeface="Courier New"/>
                        </a:rPr>
                        <a:t> that</a:t>
                      </a:r>
                      <a:br>
                        <a:rPr b="1" i="0" lang="en-US" sz="1200" u="none">
                          <a:solidFill>
                            <a:schemeClr val="lt2"/>
                          </a:solidFill>
                          <a:latin typeface="Courier New"/>
                          <a:ea typeface="Courier New"/>
                          <a:cs typeface="Courier New"/>
                          <a:sym typeface="Courier New"/>
                        </a:rPr>
                      </a:br>
                      <a:r>
                        <a:rPr b="1" i="0" lang="en-US" sz="1200" u="none">
                          <a:solidFill>
                            <a:schemeClr val="lt2"/>
                          </a:solidFill>
                          <a:latin typeface="Courier New"/>
                          <a:ea typeface="Courier New"/>
                          <a:cs typeface="Courier New"/>
                          <a:sym typeface="Courier New"/>
                        </a:rPr>
                        <a:t>			are more specific than some other element in </a:t>
                      </a:r>
                      <a:r>
                        <a:rPr b="1" i="1" lang="en-US" sz="1200" u="none">
                          <a:solidFill>
                            <a:schemeClr val="lt2"/>
                          </a:solidFill>
                          <a:latin typeface="Courier New"/>
                          <a:ea typeface="Courier New"/>
                          <a:cs typeface="Courier New"/>
                          <a:sym typeface="Courier New"/>
                        </a:rPr>
                        <a:t>G</a:t>
                      </a:r>
                    </a:p>
                  </a:txBody>
                  <a:tcPr marT="0" marB="0" marR="0" marL="0">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rgbClr val="CCFFCC"/>
                    </a:solidFill>
                  </a:tcPr>
                </a:tc>
              </a:tr>
            </a:tbl>
          </a:graphicData>
        </a:graphic>
      </p:graphicFrame>
      <p:sp>
        <p:nvSpPr>
          <p:cNvPr id="587" name="Shape 587"/>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593" name="Shape 593"/>
          <p:cNvSpPr txBox="1"/>
          <p:nvPr>
            <p:ph type="title"/>
          </p:nvPr>
        </p:nvSpPr>
        <p:spPr>
          <a:xfrm>
            <a:off x="457200" y="228600"/>
            <a:ext cx="8305799" cy="914400"/>
          </a:xfrm>
          <a:prstGeom prst="rect">
            <a:avLst/>
          </a:prstGeom>
          <a:noFill/>
          <a:ln>
            <a:noFill/>
          </a:ln>
        </p:spPr>
        <p:txBody>
          <a:bodyPr anchorCtr="0" anchor="b" bIns="46025" lIns="92075" rIns="92075" tIns="46025">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Outline</a:t>
            </a:r>
          </a:p>
        </p:txBody>
      </p:sp>
      <p:sp>
        <p:nvSpPr>
          <p:cNvPr id="594" name="Shape 594"/>
          <p:cNvSpPr txBox="1"/>
          <p:nvPr>
            <p:ph idx="1" type="body"/>
          </p:nvPr>
        </p:nvSpPr>
        <p:spPr>
          <a:xfrm>
            <a:off x="457200" y="1600200"/>
            <a:ext cx="8305799" cy="4724400"/>
          </a:xfrm>
          <a:prstGeom prst="rect">
            <a:avLst/>
          </a:prstGeom>
          <a:noFill/>
          <a:ln>
            <a:noFill/>
          </a:ln>
        </p:spPr>
        <p:txBody>
          <a:bodyPr anchorCtr="0" anchor="t" bIns="46025" lIns="92075" rIns="92075" tIns="46025">
            <a:noAutofit/>
          </a:bodyPr>
          <a:lstStyle/>
          <a:p>
            <a:pPr indent="-225425" lvl="0" marL="225425" marR="0" rtl="0" algn="l">
              <a:lnSpc>
                <a:spcPct val="100000"/>
              </a:lnSpc>
              <a:spcBef>
                <a:spcPts val="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Machine learning and Classification</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Examples</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*Learning as Search </a:t>
            </a:r>
          </a:p>
          <a:p>
            <a:pPr indent="-225425" lvl="0" marL="225425" marR="0" rtl="0" algn="l">
              <a:lnSpc>
                <a:spcPct val="100000"/>
              </a:lnSpc>
              <a:spcBef>
                <a:spcPts val="1800"/>
              </a:spcBef>
              <a:spcAft>
                <a:spcPts val="0"/>
              </a:spcAft>
              <a:buClr>
                <a:srgbClr val="E2007F"/>
              </a:buClr>
              <a:buSzPct val="100000"/>
              <a:buFont typeface="Noto Sans Symbols"/>
              <a:buChar char="▪"/>
            </a:pPr>
            <a:r>
              <a:rPr b="1" i="0" lang="en-US" sz="3600" u="none" cap="none" strike="noStrike">
                <a:solidFill>
                  <a:schemeClr val="lt2"/>
                </a:solidFill>
                <a:latin typeface="Tahoma"/>
                <a:ea typeface="Tahoma"/>
                <a:cs typeface="Tahoma"/>
                <a:sym typeface="Tahoma"/>
              </a:rPr>
              <a:t>Bias</a:t>
            </a:r>
          </a:p>
          <a:p>
            <a:pPr indent="-225425" lvl="0" marL="225425" marR="0" rtl="0" algn="l">
              <a:lnSpc>
                <a:spcPct val="100000"/>
              </a:lnSpc>
              <a:spcBef>
                <a:spcPts val="1800"/>
              </a:spcBef>
              <a:spcAft>
                <a:spcPts val="0"/>
              </a:spcAft>
              <a:buClr>
                <a:srgbClr val="E2007F"/>
              </a:buClr>
              <a:buSzPct val="100000"/>
              <a:buFont typeface="Noto Sans Symbols"/>
              <a:buChar char="▪"/>
            </a:pPr>
            <a:r>
              <a:rPr b="0" i="0" lang="en-US" sz="3600" u="none" cap="none" strike="noStrike">
                <a:solidFill>
                  <a:schemeClr val="lt2"/>
                </a:solidFill>
                <a:latin typeface="Tahoma"/>
                <a:ea typeface="Tahoma"/>
                <a:cs typeface="Tahoma"/>
                <a:sym typeface="Tahoma"/>
              </a:rPr>
              <a:t>Weka</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8" name="Shape 598"/>
        <p:cNvGrpSpPr/>
        <p:nvPr/>
      </p:nvGrpSpPr>
      <p:grpSpPr>
        <a:xfrm>
          <a:off x="0" y="0"/>
          <a:ext cx="0" cy="0"/>
          <a:chOff x="0" y="0"/>
          <a:chExt cx="0" cy="0"/>
        </a:xfrm>
      </p:grpSpPr>
      <p:sp>
        <p:nvSpPr>
          <p:cNvPr id="599" name="Shape 599"/>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600" name="Shape 600"/>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Bias</a:t>
            </a:r>
          </a:p>
        </p:txBody>
      </p:sp>
      <p:sp>
        <p:nvSpPr>
          <p:cNvPr id="601" name="Shape 601"/>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Important decisions in learning systems: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Concept description language</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Order in which the space is searched</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Way that overfitting to the particular training data is avoided</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These form the “bias” of the search:</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Language bias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Search bias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Overfitting-avoidance bias</a:t>
            </a:r>
          </a:p>
        </p:txBody>
      </p:sp>
      <p:sp>
        <p:nvSpPr>
          <p:cNvPr id="602" name="Shape 602"/>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txBox="1"/>
          <p:nvPr/>
        </p:nvSpPr>
        <p:spPr>
          <a:xfrm>
            <a:off x="3657600" y="6553200"/>
            <a:ext cx="933600" cy="30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608" name="Shape 608"/>
          <p:cNvSpPr txBox="1"/>
          <p:nvPr>
            <p:ph type="title"/>
          </p:nvPr>
        </p:nvSpPr>
        <p:spPr>
          <a:xfrm>
            <a:off x="457200" y="228600"/>
            <a:ext cx="8305800"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Language bias</a:t>
            </a:r>
          </a:p>
        </p:txBody>
      </p:sp>
      <p:sp>
        <p:nvSpPr>
          <p:cNvPr id="609" name="Shape 609"/>
          <p:cNvSpPr txBox="1"/>
          <p:nvPr>
            <p:ph idx="1" type="body"/>
          </p:nvPr>
        </p:nvSpPr>
        <p:spPr>
          <a:xfrm>
            <a:off x="762000" y="1219200"/>
            <a:ext cx="7848600" cy="41148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Important question:</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is language universal</a:t>
            </a:r>
            <a:br>
              <a:rPr b="0" i="0" lang="en-US" sz="2000" u="none" cap="none" strike="noStrike">
                <a:solidFill>
                  <a:schemeClr val="lt2"/>
                </a:solidFill>
                <a:latin typeface="Tahoma"/>
                <a:ea typeface="Tahoma"/>
                <a:cs typeface="Tahoma"/>
                <a:sym typeface="Tahoma"/>
              </a:rPr>
            </a:br>
            <a:r>
              <a:rPr b="0" i="0" lang="en-US" sz="2000" u="none" cap="none" strike="noStrike">
                <a:solidFill>
                  <a:schemeClr val="lt2"/>
                </a:solidFill>
                <a:latin typeface="Tahoma"/>
                <a:ea typeface="Tahoma"/>
                <a:cs typeface="Tahoma"/>
                <a:sym typeface="Tahoma"/>
              </a:rPr>
              <a:t>or does it restrict what can be learned?</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Universal language can express arbitrary(random) subsets of examples</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If language includes logical </a:t>
            </a:r>
            <a:r>
              <a:rPr b="0" i="1" lang="en-US" sz="2400" u="none" cap="none" strike="noStrike">
                <a:solidFill>
                  <a:schemeClr val="lt2"/>
                </a:solidFill>
                <a:latin typeface="Tahoma"/>
                <a:ea typeface="Tahoma"/>
                <a:cs typeface="Tahoma"/>
                <a:sym typeface="Tahoma"/>
              </a:rPr>
              <a:t>or</a:t>
            </a:r>
            <a:r>
              <a:rPr b="0" i="0" lang="en-US" sz="2400" u="none" cap="none" strike="noStrike">
                <a:solidFill>
                  <a:schemeClr val="lt2"/>
                </a:solidFill>
                <a:latin typeface="Tahoma"/>
                <a:ea typeface="Tahoma"/>
                <a:cs typeface="Tahoma"/>
                <a:sym typeface="Tahoma"/>
              </a:rPr>
              <a:t> (“disjunction”), it is universal</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Example: rule sets</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Domain knowledge can be used to exclude some concept descriptions </a:t>
            </a:r>
            <a:r>
              <a:rPr b="0" i="1" lang="en-US" sz="2400" u="none" cap="none" strike="noStrike">
                <a:solidFill>
                  <a:schemeClr val="lt2"/>
                </a:solidFill>
                <a:latin typeface="Tahoma"/>
                <a:ea typeface="Tahoma"/>
                <a:cs typeface="Tahoma"/>
                <a:sym typeface="Tahoma"/>
              </a:rPr>
              <a:t>a priori </a:t>
            </a:r>
            <a:r>
              <a:rPr b="0" i="0" lang="en-US" sz="2400" u="none" cap="none" strike="noStrike">
                <a:solidFill>
                  <a:schemeClr val="lt2"/>
                </a:solidFill>
                <a:latin typeface="Tahoma"/>
                <a:ea typeface="Tahoma"/>
                <a:cs typeface="Tahoma"/>
                <a:sym typeface="Tahoma"/>
              </a:rPr>
              <a:t>from the search</a:t>
            </a:r>
          </a:p>
          <a:p>
            <a:pPr indent="-419100" lvl="0" marL="457200" marR="0" rtl="0" algn="l">
              <a:lnSpc>
                <a:spcPct val="100000"/>
              </a:lnSpc>
              <a:spcBef>
                <a:spcPts val="1200"/>
              </a:spcBef>
              <a:spcAft>
                <a:spcPts val="0"/>
              </a:spcAft>
              <a:buClr>
                <a:srgbClr val="E2007F"/>
              </a:buClr>
              <a:buSzPct val="100000"/>
              <a:buFont typeface="Noto Sans Symbols"/>
              <a:buChar char="▪"/>
            </a:pPr>
            <a:r>
              <a:rPr b="1" i="1" lang="en-US" sz="1800">
                <a:solidFill>
                  <a:srgbClr val="222222"/>
                </a:solidFill>
                <a:highlight>
                  <a:srgbClr val="FFFFFF"/>
                </a:highlight>
                <a:latin typeface="Arial"/>
                <a:ea typeface="Arial"/>
                <a:cs typeface="Arial"/>
                <a:sym typeface="Arial"/>
              </a:rPr>
              <a:t>a priori</a:t>
            </a:r>
            <a:r>
              <a:rPr lang="en-US" sz="1800">
                <a:solidFill>
                  <a:srgbClr val="222222"/>
                </a:solidFill>
                <a:highlight>
                  <a:srgbClr val="FFFFFF"/>
                </a:highlight>
                <a:latin typeface="Arial"/>
                <a:ea typeface="Arial"/>
                <a:cs typeface="Arial"/>
                <a:sym typeface="Arial"/>
              </a:rPr>
              <a:t> : relating to or denoting reasoning or knowledge which proceeds from theoretical deduction rather than from observation or experience. Latin “from what is come before”</a:t>
            </a:r>
          </a:p>
        </p:txBody>
      </p:sp>
      <p:sp>
        <p:nvSpPr>
          <p:cNvPr id="610" name="Shape 610"/>
          <p:cNvSpPr txBox="1"/>
          <p:nvPr/>
        </p:nvSpPr>
        <p:spPr>
          <a:xfrm>
            <a:off x="533400" y="6583361"/>
            <a:ext cx="941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155" name="Shape 155"/>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Machine learning techniques</a:t>
            </a:r>
          </a:p>
        </p:txBody>
      </p:sp>
      <p:sp>
        <p:nvSpPr>
          <p:cNvPr id="156" name="Shape 156"/>
          <p:cNvSpPr txBox="1"/>
          <p:nvPr>
            <p:ph idx="1" type="body"/>
          </p:nvPr>
        </p:nvSpPr>
        <p:spPr>
          <a:xfrm>
            <a:off x="914400" y="1587500"/>
            <a:ext cx="7696199" cy="41148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1" lang="en-US" sz="2400" u="none" cap="none" strike="noStrike">
                <a:solidFill>
                  <a:schemeClr val="lt2"/>
                </a:solidFill>
                <a:latin typeface="Tahoma"/>
                <a:ea typeface="Tahoma"/>
                <a:cs typeface="Tahoma"/>
                <a:sym typeface="Tahoma"/>
              </a:rPr>
              <a:t>Algorithms for acquiring structural descriptions from examples</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Structural descriptions represent patterns explicitly</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Can be used to predict outcome in new situation</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Can be used to understand and explain how prediction is derived</a:t>
            </a:r>
            <a:br>
              <a:rPr b="0" i="0" lang="en-US" sz="2000" u="none" cap="none" strike="noStrike">
                <a:solidFill>
                  <a:schemeClr val="lt2"/>
                </a:solidFill>
                <a:latin typeface="Tahoma"/>
                <a:ea typeface="Tahoma"/>
                <a:cs typeface="Tahoma"/>
                <a:sym typeface="Tahoma"/>
              </a:rPr>
            </a:br>
            <a:r>
              <a:rPr b="0" i="0" lang="en-US" sz="2000" u="none" cap="none" strike="noStrike">
                <a:solidFill>
                  <a:schemeClr val="lt2"/>
                </a:solidFill>
                <a:latin typeface="Tahoma"/>
                <a:ea typeface="Tahoma"/>
                <a:cs typeface="Tahoma"/>
                <a:sym typeface="Tahoma"/>
              </a:rPr>
              <a:t>(</a:t>
            </a:r>
            <a:r>
              <a:rPr b="0" i="1" lang="en-US" sz="2000" u="none" cap="none" strike="noStrike">
                <a:solidFill>
                  <a:schemeClr val="lt2"/>
                </a:solidFill>
                <a:latin typeface="Tahoma"/>
                <a:ea typeface="Tahoma"/>
                <a:cs typeface="Tahoma"/>
                <a:sym typeface="Tahoma"/>
              </a:rPr>
              <a:t>may be even more important</a:t>
            </a:r>
            <a:r>
              <a:rPr b="0" i="0" lang="en-US" sz="2000" u="none" cap="none" strike="noStrike">
                <a:solidFill>
                  <a:schemeClr val="lt2"/>
                </a:solidFill>
                <a:latin typeface="Tahoma"/>
                <a:ea typeface="Tahoma"/>
                <a:cs typeface="Tahoma"/>
                <a:sym typeface="Tahoma"/>
              </a:rPr>
              <a:t>)</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Methods originate from artificial intelligence, statistics, and research on databases</a:t>
            </a:r>
          </a:p>
        </p:txBody>
      </p:sp>
      <p:sp>
        <p:nvSpPr>
          <p:cNvPr id="157" name="Shape 157"/>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616" name="Shape 616"/>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Search bias</a:t>
            </a:r>
          </a:p>
        </p:txBody>
      </p:sp>
      <p:sp>
        <p:nvSpPr>
          <p:cNvPr id="617" name="Shape 617"/>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Search heuristic</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“Greedy” search: performing the best single step</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“Beam search”: keeping several alternatives</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Direction of search</a:t>
            </a:r>
          </a:p>
          <a:p>
            <a:pPr indent="-457200" lvl="1" marL="1028700" marR="0" rtl="0" algn="l">
              <a:lnSpc>
                <a:spcPct val="100000"/>
              </a:lnSpc>
              <a:spcBef>
                <a:spcPts val="1000"/>
              </a:spcBef>
              <a:spcAft>
                <a:spcPts val="0"/>
              </a:spcAft>
              <a:buClr>
                <a:srgbClr val="00C6BD"/>
              </a:buClr>
              <a:buSzPct val="100000"/>
              <a:buFont typeface="Noto Sans Symbols"/>
              <a:buChar char="▪"/>
            </a:pPr>
            <a:r>
              <a:rPr b="0" i="1" lang="en-US" sz="2000" u="none" cap="none" strike="noStrike">
                <a:solidFill>
                  <a:schemeClr val="lt2"/>
                </a:solidFill>
                <a:latin typeface="Tahoma"/>
                <a:ea typeface="Tahoma"/>
                <a:cs typeface="Tahoma"/>
                <a:sym typeface="Tahoma"/>
              </a:rPr>
              <a:t>General-to-specific</a:t>
            </a:r>
          </a:p>
          <a:p>
            <a:pPr indent="-228600" lvl="2" marL="1371600" marR="0" rtl="0" algn="l">
              <a:lnSpc>
                <a:spcPct val="100000"/>
              </a:lnSpc>
              <a:spcBef>
                <a:spcPts val="900"/>
              </a:spcBef>
              <a:spcAft>
                <a:spcPts val="0"/>
              </a:spcAft>
              <a:buClr>
                <a:srgbClr val="00B2EB"/>
              </a:buClr>
              <a:buSzPct val="100000"/>
              <a:buFont typeface="Noto Sans Symbols"/>
              <a:buChar char="▪"/>
            </a:pPr>
            <a:r>
              <a:rPr b="0" i="0" lang="en-US" sz="1800" u="none" cap="none" strike="noStrike">
                <a:solidFill>
                  <a:schemeClr val="lt2"/>
                </a:solidFill>
                <a:latin typeface="Tahoma"/>
                <a:ea typeface="Tahoma"/>
                <a:cs typeface="Tahoma"/>
                <a:sym typeface="Tahoma"/>
              </a:rPr>
              <a:t>E.g. specializing a rule by adding conditions</a:t>
            </a:r>
          </a:p>
          <a:p>
            <a:pPr indent="-457200" lvl="1" marL="1028700" marR="0" rtl="0" algn="l">
              <a:lnSpc>
                <a:spcPct val="100000"/>
              </a:lnSpc>
              <a:spcBef>
                <a:spcPts val="1000"/>
              </a:spcBef>
              <a:spcAft>
                <a:spcPts val="0"/>
              </a:spcAft>
              <a:buClr>
                <a:srgbClr val="00C6BD"/>
              </a:buClr>
              <a:buSzPct val="100000"/>
              <a:buFont typeface="Noto Sans Symbols"/>
              <a:buChar char="▪"/>
            </a:pPr>
            <a:r>
              <a:rPr b="0" i="1" lang="en-US" sz="2000" u="none" cap="none" strike="noStrike">
                <a:solidFill>
                  <a:schemeClr val="lt2"/>
                </a:solidFill>
                <a:latin typeface="Tahoma"/>
                <a:ea typeface="Tahoma"/>
                <a:cs typeface="Tahoma"/>
                <a:sym typeface="Tahoma"/>
              </a:rPr>
              <a:t>Specific-to-general</a:t>
            </a:r>
          </a:p>
          <a:p>
            <a:pPr indent="-228600" lvl="2" marL="1371600" marR="0" rtl="0" algn="l">
              <a:lnSpc>
                <a:spcPct val="100000"/>
              </a:lnSpc>
              <a:spcBef>
                <a:spcPts val="900"/>
              </a:spcBef>
              <a:spcAft>
                <a:spcPts val="0"/>
              </a:spcAft>
              <a:buClr>
                <a:srgbClr val="00B2EB"/>
              </a:buClr>
              <a:buSzPct val="100000"/>
              <a:buFont typeface="Noto Sans Symbols"/>
              <a:buChar char="▪"/>
            </a:pPr>
            <a:r>
              <a:rPr b="0" i="0" lang="en-US" sz="1800" u="none" cap="none" strike="noStrike">
                <a:solidFill>
                  <a:schemeClr val="lt2"/>
                </a:solidFill>
                <a:latin typeface="Tahoma"/>
                <a:ea typeface="Tahoma"/>
                <a:cs typeface="Tahoma"/>
                <a:sym typeface="Tahoma"/>
              </a:rPr>
              <a:t>E.g. generalizing an individual instance into a rule</a:t>
            </a:r>
          </a:p>
        </p:txBody>
      </p:sp>
      <p:sp>
        <p:nvSpPr>
          <p:cNvPr id="618" name="Shape 618"/>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624" name="Shape 624"/>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Overfitting-avoidance bias</a:t>
            </a:r>
          </a:p>
        </p:txBody>
      </p:sp>
      <p:sp>
        <p:nvSpPr>
          <p:cNvPr id="625" name="Shape 625"/>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Can be seen as a form of search bias</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Modified evaluation criterion</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E.g. balancing simplicity and number of errors</a:t>
            </a:r>
          </a:p>
          <a:p>
            <a:pPr indent="-457200" lvl="0" marL="457200" marR="0" rtl="0" algn="l">
              <a:lnSpc>
                <a:spcPct val="100000"/>
              </a:lnSpc>
              <a:spcBef>
                <a:spcPts val="120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Modified search strategy</a:t>
            </a:r>
          </a:p>
          <a:p>
            <a:pPr indent="-457200" lvl="1" marL="1028700" marR="0" rtl="0" algn="l">
              <a:lnSpc>
                <a:spcPct val="100000"/>
              </a:lnSpc>
              <a:spcBef>
                <a:spcPts val="1000"/>
              </a:spcBef>
              <a:spcAft>
                <a:spcPts val="0"/>
              </a:spcAft>
              <a:buClr>
                <a:srgbClr val="00C6BD"/>
              </a:buClr>
              <a:buSzPct val="100000"/>
              <a:buFont typeface="Noto Sans Symbols"/>
              <a:buChar char="▪"/>
            </a:pPr>
            <a:r>
              <a:rPr b="0" i="0" lang="en-US" sz="2000" u="none" cap="none" strike="noStrike">
                <a:solidFill>
                  <a:schemeClr val="lt2"/>
                </a:solidFill>
                <a:latin typeface="Tahoma"/>
                <a:ea typeface="Tahoma"/>
                <a:cs typeface="Tahoma"/>
                <a:sym typeface="Tahoma"/>
              </a:rPr>
              <a:t>E.g. pruning (simplifying a description)</a:t>
            </a:r>
          </a:p>
          <a:p>
            <a:pPr indent="-228600" lvl="2" marL="1371600" marR="0" rtl="0" algn="l">
              <a:lnSpc>
                <a:spcPct val="100000"/>
              </a:lnSpc>
              <a:spcBef>
                <a:spcPts val="900"/>
              </a:spcBef>
              <a:spcAft>
                <a:spcPts val="0"/>
              </a:spcAft>
              <a:buClr>
                <a:srgbClr val="00B2EB"/>
              </a:buClr>
              <a:buSzPct val="100000"/>
              <a:buFont typeface="Noto Sans Symbols"/>
              <a:buChar char="▪"/>
            </a:pPr>
            <a:r>
              <a:rPr b="0" i="0" lang="en-US" sz="1800" u="none" cap="none" strike="noStrike">
                <a:solidFill>
                  <a:schemeClr val="lt2"/>
                </a:solidFill>
                <a:latin typeface="Tahoma"/>
                <a:ea typeface="Tahoma"/>
                <a:cs typeface="Tahoma"/>
                <a:sym typeface="Tahoma"/>
              </a:rPr>
              <a:t>Pre-pruning: stops at a simple description before search proceeds to an overly complex one</a:t>
            </a:r>
          </a:p>
          <a:p>
            <a:pPr indent="-228600" lvl="2" marL="1371600" marR="0" rtl="0" algn="l">
              <a:lnSpc>
                <a:spcPct val="100000"/>
              </a:lnSpc>
              <a:spcBef>
                <a:spcPts val="900"/>
              </a:spcBef>
              <a:spcAft>
                <a:spcPts val="0"/>
              </a:spcAft>
              <a:buClr>
                <a:srgbClr val="00B2EB"/>
              </a:buClr>
              <a:buSzPct val="100000"/>
              <a:buFont typeface="Noto Sans Symbols"/>
              <a:buChar char="▪"/>
            </a:pPr>
            <a:r>
              <a:rPr b="0" i="0" lang="en-US" sz="1800" u="none" cap="none" strike="noStrike">
                <a:solidFill>
                  <a:schemeClr val="lt2"/>
                </a:solidFill>
                <a:latin typeface="Tahoma"/>
                <a:ea typeface="Tahoma"/>
                <a:cs typeface="Tahoma"/>
                <a:sym typeface="Tahoma"/>
              </a:rPr>
              <a:t>Post-pruning: generates a complex description first and simplifies it afterwards</a:t>
            </a:r>
          </a:p>
        </p:txBody>
      </p:sp>
      <p:sp>
        <p:nvSpPr>
          <p:cNvPr id="626" name="Shape 626"/>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632" name="Shape 632"/>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Weka ( Open Source ML Software)</a:t>
            </a:r>
          </a:p>
        </p:txBody>
      </p:sp>
      <p:pic>
        <p:nvPicPr>
          <p:cNvPr id="633" name="Shape 633"/>
          <p:cNvPicPr preferRelativeResize="0"/>
          <p:nvPr/>
        </p:nvPicPr>
        <p:blipFill rotWithShape="1">
          <a:blip r:embed="rId3">
            <a:alphaModFix/>
          </a:blip>
          <a:srcRect b="0" l="0" r="0" t="0"/>
          <a:stretch/>
        </p:blipFill>
        <p:spPr>
          <a:xfrm>
            <a:off x="3069375" y="1371600"/>
            <a:ext cx="2469300" cy="4866000"/>
          </a:xfrm>
          <a:prstGeom prst="rect">
            <a:avLst/>
          </a:prstGeom>
          <a:noFill/>
          <a:ln>
            <a:noFill/>
          </a:ln>
        </p:spPr>
      </p:pic>
      <p:sp>
        <p:nvSpPr>
          <p:cNvPr id="634" name="Shape 634"/>
          <p:cNvSpPr txBox="1"/>
          <p:nvPr/>
        </p:nvSpPr>
        <p:spPr>
          <a:xfrm>
            <a:off x="5878275" y="2134375"/>
            <a:ext cx="2991600" cy="2221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US" sz="1800">
                <a:solidFill>
                  <a:srgbClr val="595959"/>
                </a:solidFill>
              </a:rPr>
              <a:t>New ML Areas</a:t>
            </a:r>
          </a:p>
          <a:p>
            <a:pPr indent="-342900" lvl="0" marL="457200" rtl="0">
              <a:lnSpc>
                <a:spcPct val="115000"/>
              </a:lnSpc>
              <a:spcBef>
                <a:spcPts val="0"/>
              </a:spcBef>
              <a:spcAft>
                <a:spcPts val="1600"/>
              </a:spcAft>
              <a:buClr>
                <a:srgbClr val="595959"/>
              </a:buClr>
              <a:buSzPct val="100000"/>
              <a:buAutoNum type="arabicPeriod"/>
            </a:pPr>
            <a:r>
              <a:rPr lang="en-US" sz="1800">
                <a:solidFill>
                  <a:srgbClr val="595959"/>
                </a:solidFill>
              </a:rPr>
              <a:t>Wit.AI    </a:t>
            </a:r>
            <a:r>
              <a:rPr lang="en-US" sz="1800" u="sng">
                <a:solidFill>
                  <a:srgbClr val="0097A7"/>
                </a:solidFill>
                <a:hlinkClick r:id="rId4"/>
              </a:rPr>
              <a:t>https://wit.ai/</a:t>
            </a:r>
          </a:p>
          <a:p>
            <a:pPr indent="-342900" lvl="0" marL="457200" rtl="0">
              <a:lnSpc>
                <a:spcPct val="115000"/>
              </a:lnSpc>
              <a:spcBef>
                <a:spcPts val="0"/>
              </a:spcBef>
              <a:spcAft>
                <a:spcPts val="1600"/>
              </a:spcAft>
              <a:buClr>
                <a:srgbClr val="595959"/>
              </a:buClr>
              <a:buSzPct val="100000"/>
              <a:buAutoNum type="arabicPeriod"/>
            </a:pPr>
            <a:r>
              <a:rPr lang="en-US" sz="1800">
                <a:solidFill>
                  <a:srgbClr val="595959"/>
                </a:solidFill>
              </a:rPr>
              <a:t>Bigmo   </a:t>
            </a:r>
            <a:r>
              <a:rPr lang="en-US" sz="1800" u="sng">
                <a:solidFill>
                  <a:srgbClr val="0097A7"/>
                </a:solidFill>
                <a:hlinkClick r:id="rId5"/>
              </a:rPr>
              <a:t>http://bigmo.com</a:t>
            </a:r>
            <a:r>
              <a:rPr lang="en-US" sz="1800">
                <a:solidFill>
                  <a:srgbClr val="595959"/>
                </a:solidFill>
              </a:rPr>
              <a:t> </a:t>
            </a:r>
          </a:p>
          <a:p>
            <a:pPr indent="-342900" lvl="0" marL="457200" rtl="0">
              <a:lnSpc>
                <a:spcPct val="115000"/>
              </a:lnSpc>
              <a:spcBef>
                <a:spcPts val="0"/>
              </a:spcBef>
              <a:spcAft>
                <a:spcPts val="1600"/>
              </a:spcAft>
              <a:buClr>
                <a:srgbClr val="595959"/>
              </a:buClr>
              <a:buSzPct val="100000"/>
              <a:buAutoNum type="arabicPeriod"/>
            </a:pPr>
            <a:r>
              <a:rPr lang="en-US" sz="1800">
                <a:solidFill>
                  <a:srgbClr val="595959"/>
                </a:solidFill>
              </a:rPr>
              <a:t>Api.ai    </a:t>
            </a:r>
            <a:r>
              <a:rPr lang="en-US" sz="1800" u="sng">
                <a:solidFill>
                  <a:srgbClr val="0097A7"/>
                </a:solidFill>
                <a:hlinkClick r:id="rId6"/>
              </a:rPr>
              <a:t>http://api.ai</a:t>
            </a:r>
            <a:r>
              <a:rPr lang="en-US" sz="1800">
                <a:solidFill>
                  <a:srgbClr val="595959"/>
                </a:solidFill>
              </a:rPr>
              <a:t> </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163" name="Shape 163"/>
          <p:cNvSpPr txBox="1"/>
          <p:nvPr>
            <p:ph type="title"/>
          </p:nvPr>
        </p:nvSpPr>
        <p:spPr>
          <a:xfrm>
            <a:off x="457200" y="228600"/>
            <a:ext cx="8305799" cy="9144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Can machines really learn?</a:t>
            </a:r>
          </a:p>
        </p:txBody>
      </p:sp>
      <p:sp>
        <p:nvSpPr>
          <p:cNvPr id="164" name="Shape 164"/>
          <p:cNvSpPr txBox="1"/>
          <p:nvPr>
            <p:ph idx="1" type="body"/>
          </p:nvPr>
        </p:nvSpPr>
        <p:spPr>
          <a:xfrm>
            <a:off x="457200" y="1600200"/>
            <a:ext cx="8305799" cy="4724400"/>
          </a:xfrm>
          <a:prstGeom prst="rect">
            <a:avLst/>
          </a:prstGeom>
          <a:noFill/>
          <a:ln>
            <a:noFill/>
          </a:ln>
        </p:spPr>
        <p:txBody>
          <a:bodyPr anchorCtr="0" anchor="t" bIns="45700" lIns="91425" rIns="91425" tIns="45700">
            <a:noAutofit/>
          </a:bodyPr>
          <a:lstStyle/>
          <a:p>
            <a:pPr indent="-457200" lvl="0" marL="457200" marR="0" rtl="0" algn="l">
              <a:lnSpc>
                <a:spcPct val="90000"/>
              </a:lnSpc>
              <a:spcBef>
                <a:spcPts val="0"/>
              </a:spcBef>
              <a:spcAft>
                <a:spcPts val="0"/>
              </a:spcAft>
              <a:buClr>
                <a:srgbClr val="E2007F"/>
              </a:buClr>
              <a:buSzPct val="100000"/>
              <a:buFont typeface="Noto Sans Symbols"/>
              <a:buChar char="▪"/>
            </a:pPr>
            <a:r>
              <a:rPr b="0" i="0" lang="en-US" sz="2400" u="none" cap="none" strike="noStrike">
                <a:solidFill>
                  <a:schemeClr val="lt2"/>
                </a:solidFill>
                <a:latin typeface="Tahoma"/>
                <a:ea typeface="Tahoma"/>
                <a:cs typeface="Tahoma"/>
                <a:sym typeface="Tahoma"/>
              </a:rPr>
              <a:t>Definitions of “learning” from dictionary:</a:t>
            </a:r>
          </a:p>
        </p:txBody>
      </p:sp>
      <p:sp>
        <p:nvSpPr>
          <p:cNvPr id="165" name="Shape 165"/>
          <p:cNvSpPr txBox="1"/>
          <p:nvPr/>
        </p:nvSpPr>
        <p:spPr>
          <a:xfrm>
            <a:off x="1447800" y="2057400"/>
            <a:ext cx="5410200" cy="17049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r>
              <a:rPr b="1" i="0" lang="en-US" sz="1400" u="none">
                <a:solidFill>
                  <a:schemeClr val="lt2"/>
                </a:solidFill>
                <a:latin typeface="Tahoma"/>
                <a:ea typeface="Tahoma"/>
                <a:cs typeface="Tahoma"/>
                <a:sym typeface="Tahoma"/>
              </a:rPr>
              <a:t>To get knowledge of by study,</a:t>
            </a:r>
            <a:br>
              <a:rPr b="1" i="0" lang="en-US" sz="1400" u="none">
                <a:solidFill>
                  <a:schemeClr val="lt2"/>
                </a:solidFill>
                <a:latin typeface="Tahoma"/>
                <a:ea typeface="Tahoma"/>
                <a:cs typeface="Tahoma"/>
                <a:sym typeface="Tahoma"/>
              </a:rPr>
            </a:br>
            <a:r>
              <a:rPr b="1" i="0" lang="en-US" sz="1400" u="none">
                <a:solidFill>
                  <a:schemeClr val="lt2"/>
                </a:solidFill>
                <a:latin typeface="Tahoma"/>
                <a:ea typeface="Tahoma"/>
                <a:cs typeface="Tahoma"/>
                <a:sym typeface="Tahoma"/>
              </a:rPr>
              <a:t>experience, or being taught</a:t>
            </a:r>
          </a:p>
          <a:p>
            <a:pPr indent="0" lvl="0" marL="0" marR="0" rtl="0" algn="l">
              <a:lnSpc>
                <a:spcPct val="100000"/>
              </a:lnSpc>
              <a:spcBef>
                <a:spcPts val="700"/>
              </a:spcBef>
              <a:spcAft>
                <a:spcPts val="0"/>
              </a:spcAft>
              <a:buClr>
                <a:schemeClr val="lt2"/>
              </a:buClr>
              <a:buSzPct val="25000"/>
              <a:buFont typeface="Tahoma"/>
              <a:buNone/>
            </a:pPr>
            <a:r>
              <a:rPr b="1" i="0" lang="en-US" sz="1400" u="none">
                <a:solidFill>
                  <a:schemeClr val="lt2"/>
                </a:solidFill>
                <a:latin typeface="Tahoma"/>
                <a:ea typeface="Tahoma"/>
                <a:cs typeface="Tahoma"/>
                <a:sym typeface="Tahoma"/>
              </a:rPr>
              <a:t>To become aware by information or</a:t>
            </a:r>
            <a:br>
              <a:rPr b="1" i="0" lang="en-US" sz="1400" u="none">
                <a:solidFill>
                  <a:schemeClr val="lt2"/>
                </a:solidFill>
                <a:latin typeface="Tahoma"/>
                <a:ea typeface="Tahoma"/>
                <a:cs typeface="Tahoma"/>
                <a:sym typeface="Tahoma"/>
              </a:rPr>
            </a:br>
            <a:r>
              <a:rPr b="1" i="0" lang="en-US" sz="1400" u="none">
                <a:solidFill>
                  <a:schemeClr val="lt2"/>
                </a:solidFill>
                <a:latin typeface="Tahoma"/>
                <a:ea typeface="Tahoma"/>
                <a:cs typeface="Tahoma"/>
                <a:sym typeface="Tahoma"/>
              </a:rPr>
              <a:t>from observation</a:t>
            </a:r>
          </a:p>
          <a:p>
            <a:pPr indent="0" lvl="0" marL="0" marR="0" rtl="0" algn="l">
              <a:lnSpc>
                <a:spcPct val="100000"/>
              </a:lnSpc>
              <a:spcBef>
                <a:spcPts val="700"/>
              </a:spcBef>
              <a:spcAft>
                <a:spcPts val="0"/>
              </a:spcAft>
              <a:buClr>
                <a:schemeClr val="lt2"/>
              </a:buClr>
              <a:buSzPct val="25000"/>
              <a:buFont typeface="Tahoma"/>
              <a:buNone/>
            </a:pPr>
            <a:r>
              <a:rPr b="1" i="0" lang="en-US" sz="1400" u="none">
                <a:solidFill>
                  <a:schemeClr val="lt2"/>
                </a:solidFill>
                <a:latin typeface="Tahoma"/>
                <a:ea typeface="Tahoma"/>
                <a:cs typeface="Tahoma"/>
                <a:sym typeface="Tahoma"/>
              </a:rPr>
              <a:t>To commit to memory</a:t>
            </a:r>
          </a:p>
          <a:p>
            <a:pPr indent="0" lvl="0" marL="0" marR="0" rtl="0" algn="l">
              <a:lnSpc>
                <a:spcPct val="100000"/>
              </a:lnSpc>
              <a:spcBef>
                <a:spcPts val="700"/>
              </a:spcBef>
              <a:spcAft>
                <a:spcPts val="0"/>
              </a:spcAft>
              <a:buClr>
                <a:schemeClr val="lt2"/>
              </a:buClr>
              <a:buSzPct val="25000"/>
              <a:buFont typeface="Tahoma"/>
              <a:buNone/>
            </a:pPr>
            <a:r>
              <a:rPr b="1" i="0" lang="en-US" sz="1400" u="none">
                <a:solidFill>
                  <a:schemeClr val="lt2"/>
                </a:solidFill>
                <a:latin typeface="Tahoma"/>
                <a:ea typeface="Tahoma"/>
                <a:cs typeface="Tahoma"/>
                <a:sym typeface="Tahoma"/>
              </a:rPr>
              <a:t>To be informed of, ascertain(settle</a:t>
            </a:r>
            <a:r>
              <a:rPr b="1" lang="en-US">
                <a:solidFill>
                  <a:schemeClr val="lt2"/>
                </a:solidFill>
                <a:latin typeface="Tahoma"/>
                <a:ea typeface="Tahoma"/>
                <a:cs typeface="Tahoma"/>
                <a:sym typeface="Tahoma"/>
              </a:rPr>
              <a:t>/fix)</a:t>
            </a:r>
            <a:r>
              <a:rPr b="1" i="0" lang="en-US" sz="1400" u="none">
                <a:solidFill>
                  <a:schemeClr val="lt2"/>
                </a:solidFill>
                <a:latin typeface="Tahoma"/>
                <a:ea typeface="Tahoma"/>
                <a:cs typeface="Tahoma"/>
                <a:sym typeface="Tahoma"/>
              </a:rPr>
              <a:t>; to receive instruction</a:t>
            </a:r>
          </a:p>
        </p:txBody>
      </p:sp>
      <p:cxnSp>
        <p:nvCxnSpPr>
          <p:cNvPr id="166" name="Shape 166"/>
          <p:cNvCxnSpPr/>
          <p:nvPr/>
        </p:nvCxnSpPr>
        <p:spPr>
          <a:xfrm>
            <a:off x="1447800" y="2057400"/>
            <a:ext cx="5410200" cy="0"/>
          </a:xfrm>
          <a:prstGeom prst="straightConnector1">
            <a:avLst/>
          </a:prstGeom>
          <a:noFill/>
          <a:ln>
            <a:noFill/>
          </a:ln>
        </p:spPr>
      </p:cxnSp>
      <p:cxnSp>
        <p:nvCxnSpPr>
          <p:cNvPr id="167" name="Shape 167"/>
          <p:cNvCxnSpPr/>
          <p:nvPr/>
        </p:nvCxnSpPr>
        <p:spPr>
          <a:xfrm>
            <a:off x="1447800" y="3762375"/>
            <a:ext cx="5410200" cy="0"/>
          </a:xfrm>
          <a:prstGeom prst="straightConnector1">
            <a:avLst/>
          </a:prstGeom>
          <a:noFill/>
          <a:ln>
            <a:noFill/>
          </a:ln>
        </p:spPr>
      </p:cxnSp>
      <p:cxnSp>
        <p:nvCxnSpPr>
          <p:cNvPr id="168" name="Shape 168"/>
          <p:cNvCxnSpPr/>
          <p:nvPr/>
        </p:nvCxnSpPr>
        <p:spPr>
          <a:xfrm>
            <a:off x="1447800" y="2057400"/>
            <a:ext cx="0" cy="1704974"/>
          </a:xfrm>
          <a:prstGeom prst="straightConnector1">
            <a:avLst/>
          </a:prstGeom>
          <a:noFill/>
          <a:ln>
            <a:noFill/>
          </a:ln>
        </p:spPr>
      </p:cxnSp>
      <p:cxnSp>
        <p:nvCxnSpPr>
          <p:cNvPr id="169" name="Shape 169"/>
          <p:cNvCxnSpPr/>
          <p:nvPr/>
        </p:nvCxnSpPr>
        <p:spPr>
          <a:xfrm>
            <a:off x="6858000" y="2057400"/>
            <a:ext cx="0" cy="1704974"/>
          </a:xfrm>
          <a:prstGeom prst="straightConnector1">
            <a:avLst/>
          </a:prstGeom>
          <a:noFill/>
          <a:ln>
            <a:noFill/>
          </a:ln>
        </p:spPr>
      </p:cxnSp>
      <p:grpSp>
        <p:nvGrpSpPr>
          <p:cNvPr id="170" name="Shape 170"/>
          <p:cNvGrpSpPr/>
          <p:nvPr/>
        </p:nvGrpSpPr>
        <p:grpSpPr>
          <a:xfrm>
            <a:off x="5562600" y="2057400"/>
            <a:ext cx="3019425" cy="1600199"/>
            <a:chOff x="5562600" y="2057400"/>
            <a:chExt cx="3019425" cy="1600199"/>
          </a:xfrm>
        </p:grpSpPr>
        <p:sp>
          <p:nvSpPr>
            <p:cNvPr id="171" name="Shape 171"/>
            <p:cNvSpPr txBox="1"/>
            <p:nvPr/>
          </p:nvSpPr>
          <p:spPr>
            <a:xfrm>
              <a:off x="5791200" y="2057400"/>
              <a:ext cx="2638424"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Difficult to measure</a:t>
              </a:r>
            </a:p>
          </p:txBody>
        </p:sp>
        <p:sp>
          <p:nvSpPr>
            <p:cNvPr id="172" name="Shape 172"/>
            <p:cNvSpPr txBox="1"/>
            <p:nvPr/>
          </p:nvSpPr>
          <p:spPr>
            <a:xfrm>
              <a:off x="5791200" y="2895600"/>
              <a:ext cx="2790825"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Trivial(li</a:t>
              </a:r>
              <a:r>
                <a:rPr lang="en-US" sz="2400">
                  <a:solidFill>
                    <a:schemeClr val="dk1"/>
                  </a:solidFill>
                  <a:latin typeface="Times New Roman"/>
                  <a:ea typeface="Times New Roman"/>
                  <a:cs typeface="Times New Roman"/>
                  <a:sym typeface="Times New Roman"/>
                </a:rPr>
                <a:t>ttle value)</a:t>
              </a:r>
              <a:r>
                <a:rPr b="0" i="0" lang="en-US" sz="2400" u="none">
                  <a:solidFill>
                    <a:schemeClr val="dk1"/>
                  </a:solidFill>
                  <a:latin typeface="Times New Roman"/>
                  <a:ea typeface="Times New Roman"/>
                  <a:cs typeface="Times New Roman"/>
                  <a:sym typeface="Times New Roman"/>
                </a:rPr>
                <a:t> for computers</a:t>
              </a:r>
            </a:p>
          </p:txBody>
        </p:sp>
        <p:sp>
          <p:nvSpPr>
            <p:cNvPr id="173" name="Shape 173"/>
            <p:cNvSpPr/>
            <p:nvPr/>
          </p:nvSpPr>
          <p:spPr>
            <a:xfrm>
              <a:off x="5562600" y="2133600"/>
              <a:ext cx="152399" cy="381000"/>
            </a:xfrm>
            <a:prstGeom prst="rightBrace">
              <a:avLst>
                <a:gd fmla="val 8333" name="adj1"/>
                <a:gd fmla="val 50000" name="adj2"/>
              </a:avLst>
            </a:prstGeom>
            <a:no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4" name="Shape 174"/>
            <p:cNvSpPr/>
            <p:nvPr/>
          </p:nvSpPr>
          <p:spPr>
            <a:xfrm>
              <a:off x="5562600" y="2667000"/>
              <a:ext cx="152399" cy="990599"/>
            </a:xfrm>
            <a:prstGeom prst="rightBrace">
              <a:avLst>
                <a:gd fmla="val 8333" name="adj1"/>
                <a:gd fmla="val 50000" name="adj2"/>
              </a:avLst>
            </a:prstGeom>
            <a:no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cxnSp>
        <p:nvCxnSpPr>
          <p:cNvPr id="175" name="Shape 175"/>
          <p:cNvCxnSpPr/>
          <p:nvPr/>
        </p:nvCxnSpPr>
        <p:spPr>
          <a:xfrm>
            <a:off x="1447800" y="4495800"/>
            <a:ext cx="4343400" cy="0"/>
          </a:xfrm>
          <a:prstGeom prst="straightConnector1">
            <a:avLst/>
          </a:prstGeom>
          <a:noFill/>
          <a:ln>
            <a:noFill/>
          </a:ln>
        </p:spPr>
      </p:cxnSp>
      <p:cxnSp>
        <p:nvCxnSpPr>
          <p:cNvPr id="176" name="Shape 176"/>
          <p:cNvCxnSpPr/>
          <p:nvPr/>
        </p:nvCxnSpPr>
        <p:spPr>
          <a:xfrm>
            <a:off x="1447800" y="5319712"/>
            <a:ext cx="4343400" cy="0"/>
          </a:xfrm>
          <a:prstGeom prst="straightConnector1">
            <a:avLst/>
          </a:prstGeom>
          <a:noFill/>
          <a:ln>
            <a:noFill/>
          </a:ln>
        </p:spPr>
      </p:cxnSp>
      <p:cxnSp>
        <p:nvCxnSpPr>
          <p:cNvPr id="177" name="Shape 177"/>
          <p:cNvCxnSpPr/>
          <p:nvPr/>
        </p:nvCxnSpPr>
        <p:spPr>
          <a:xfrm>
            <a:off x="1447800" y="4495800"/>
            <a:ext cx="0" cy="823912"/>
          </a:xfrm>
          <a:prstGeom prst="straightConnector1">
            <a:avLst/>
          </a:prstGeom>
          <a:noFill/>
          <a:ln>
            <a:noFill/>
          </a:ln>
        </p:spPr>
      </p:cxnSp>
      <p:cxnSp>
        <p:nvCxnSpPr>
          <p:cNvPr id="178" name="Shape 178"/>
          <p:cNvCxnSpPr/>
          <p:nvPr/>
        </p:nvCxnSpPr>
        <p:spPr>
          <a:xfrm>
            <a:off x="5791200" y="4495800"/>
            <a:ext cx="0" cy="823912"/>
          </a:xfrm>
          <a:prstGeom prst="straightConnector1">
            <a:avLst/>
          </a:prstGeom>
          <a:noFill/>
          <a:ln>
            <a:noFill/>
          </a:ln>
        </p:spPr>
      </p:cxnSp>
      <p:grpSp>
        <p:nvGrpSpPr>
          <p:cNvPr id="179" name="Shape 179"/>
          <p:cNvGrpSpPr/>
          <p:nvPr/>
        </p:nvGrpSpPr>
        <p:grpSpPr>
          <a:xfrm>
            <a:off x="914400" y="3886200"/>
            <a:ext cx="7162799" cy="1433512"/>
            <a:chOff x="914400" y="3886200"/>
            <a:chExt cx="7162799" cy="1433512"/>
          </a:xfrm>
        </p:grpSpPr>
        <p:sp>
          <p:nvSpPr>
            <p:cNvPr id="180" name="Shape 180"/>
            <p:cNvSpPr txBox="1"/>
            <p:nvPr/>
          </p:nvSpPr>
          <p:spPr>
            <a:xfrm>
              <a:off x="1447800" y="4495800"/>
              <a:ext cx="4343400" cy="8239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r>
                <a:rPr b="1" i="0" lang="en-US" sz="1400" u="none">
                  <a:solidFill>
                    <a:schemeClr val="lt2"/>
                  </a:solidFill>
                  <a:latin typeface="Tahoma"/>
                  <a:ea typeface="Tahoma"/>
                  <a:cs typeface="Tahoma"/>
                  <a:sym typeface="Tahoma"/>
                </a:rPr>
                <a:t>Things learn when they change their behavior in a way that makes them perform better in the future.</a:t>
              </a:r>
            </a:p>
          </p:txBody>
        </p:sp>
        <p:sp>
          <p:nvSpPr>
            <p:cNvPr id="181" name="Shape 181"/>
            <p:cNvSpPr txBox="1"/>
            <p:nvPr/>
          </p:nvSpPr>
          <p:spPr>
            <a:xfrm>
              <a:off x="914400" y="3886200"/>
              <a:ext cx="7162799" cy="609599"/>
            </a:xfrm>
            <a:prstGeom prst="rect">
              <a:avLst/>
            </a:prstGeom>
            <a:noFill/>
            <a:ln>
              <a:noFill/>
            </a:ln>
          </p:spPr>
          <p:txBody>
            <a:bodyPr anchorCtr="0" anchor="t" bIns="44450" lIns="90475" rIns="90475" tIns="44450">
              <a:noAutofit/>
            </a:bodyPr>
            <a:lstStyle/>
            <a:p>
              <a:pPr indent="-457200" lvl="0" marL="457200" marR="0" rtl="0" algn="l">
                <a:lnSpc>
                  <a:spcPct val="90000"/>
                </a:lnSpc>
                <a:spcBef>
                  <a:spcPts val="0"/>
                </a:spcBef>
                <a:spcAft>
                  <a:spcPts val="0"/>
                </a:spcAft>
                <a:buClr>
                  <a:srgbClr val="E2007F"/>
                </a:buClr>
                <a:buSzPct val="100000"/>
                <a:buFont typeface="Noto Sans Symbols"/>
                <a:buChar char="▪"/>
              </a:pPr>
              <a:r>
                <a:rPr b="0" i="0" lang="en-US" sz="2400" u="none">
                  <a:solidFill>
                    <a:schemeClr val="lt2"/>
                  </a:solidFill>
                  <a:latin typeface="Tahoma"/>
                  <a:ea typeface="Tahoma"/>
                  <a:cs typeface="Tahoma"/>
                  <a:sym typeface="Tahoma"/>
                </a:rPr>
                <a:t>Operational definition:</a:t>
              </a:r>
            </a:p>
          </p:txBody>
        </p:sp>
      </p:grpSp>
      <p:grpSp>
        <p:nvGrpSpPr>
          <p:cNvPr id="182" name="Shape 182"/>
          <p:cNvGrpSpPr/>
          <p:nvPr/>
        </p:nvGrpSpPr>
        <p:grpSpPr>
          <a:xfrm>
            <a:off x="914400" y="4495800"/>
            <a:ext cx="7624761" cy="1752600"/>
            <a:chOff x="914400" y="4495800"/>
            <a:chExt cx="7624761" cy="1752600"/>
          </a:xfrm>
        </p:grpSpPr>
        <p:sp>
          <p:nvSpPr>
            <p:cNvPr id="183" name="Shape 183"/>
            <p:cNvSpPr/>
            <p:nvPr/>
          </p:nvSpPr>
          <p:spPr>
            <a:xfrm>
              <a:off x="5562600" y="4557712"/>
              <a:ext cx="152399" cy="381000"/>
            </a:xfrm>
            <a:prstGeom prst="rightBrace">
              <a:avLst>
                <a:gd fmla="val 8333" name="adj1"/>
                <a:gd fmla="val 50000" name="adj2"/>
              </a:avLst>
            </a:prstGeom>
            <a:no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 name="Shape 184"/>
            <p:cNvSpPr txBox="1"/>
            <p:nvPr/>
          </p:nvSpPr>
          <p:spPr>
            <a:xfrm>
              <a:off x="5791200" y="4495800"/>
              <a:ext cx="27479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Does a slipper learn?</a:t>
              </a:r>
            </a:p>
          </p:txBody>
        </p:sp>
        <p:sp>
          <p:nvSpPr>
            <p:cNvPr id="185" name="Shape 185"/>
            <p:cNvSpPr txBox="1"/>
            <p:nvPr/>
          </p:nvSpPr>
          <p:spPr>
            <a:xfrm>
              <a:off x="914400" y="5791200"/>
              <a:ext cx="6858000" cy="457200"/>
            </a:xfrm>
            <a:prstGeom prst="rect">
              <a:avLst/>
            </a:prstGeom>
            <a:noFill/>
            <a:ln>
              <a:noFill/>
            </a:ln>
          </p:spPr>
          <p:txBody>
            <a:bodyPr anchorCtr="0" anchor="t" bIns="44450" lIns="90475" rIns="90475" tIns="44450">
              <a:noAutofit/>
            </a:bodyPr>
            <a:lstStyle/>
            <a:p>
              <a:pPr indent="-457200" lvl="0" marL="457200" marR="0" rtl="0" algn="l">
                <a:lnSpc>
                  <a:spcPct val="90000"/>
                </a:lnSpc>
                <a:spcBef>
                  <a:spcPts val="0"/>
                </a:spcBef>
                <a:spcAft>
                  <a:spcPts val="0"/>
                </a:spcAft>
                <a:buClr>
                  <a:srgbClr val="E2007F"/>
                </a:buClr>
                <a:buSzPct val="100000"/>
                <a:buFont typeface="Noto Sans Symbols"/>
                <a:buChar char="▪"/>
              </a:pPr>
              <a:r>
                <a:rPr b="0" i="0" lang="en-US" sz="2400" u="none">
                  <a:solidFill>
                    <a:schemeClr val="lt2"/>
                  </a:solidFill>
                  <a:latin typeface="Tahoma"/>
                  <a:ea typeface="Tahoma"/>
                  <a:cs typeface="Tahoma"/>
                  <a:sym typeface="Tahoma"/>
                </a:rPr>
                <a:t>Does learning imply intention?</a:t>
              </a:r>
            </a:p>
          </p:txBody>
        </p:sp>
      </p:grpSp>
      <p:sp>
        <p:nvSpPr>
          <p:cNvPr id="186" name="Shape 186"/>
          <p:cNvSpPr txBox="1"/>
          <p:nvPr/>
        </p:nvSpPr>
        <p:spPr>
          <a:xfrm>
            <a:off x="533400" y="6583361"/>
            <a:ext cx="941386"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1200" u="none">
                <a:solidFill>
                  <a:schemeClr val="dk1"/>
                </a:solidFill>
                <a:latin typeface="Times New Roman"/>
                <a:ea typeface="Times New Roman"/>
                <a:cs typeface="Times New Roman"/>
                <a:sym typeface="Times New Roman"/>
              </a:rPr>
              <a:t>witten&amp;eibe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192" name="Shape 192"/>
          <p:cNvSpPr txBox="1"/>
          <p:nvPr>
            <p:ph type="title"/>
          </p:nvPr>
        </p:nvSpPr>
        <p:spPr>
          <a:xfrm>
            <a:off x="457200" y="228600"/>
            <a:ext cx="8305799" cy="914400"/>
          </a:xfrm>
          <a:prstGeom prst="rect">
            <a:avLst/>
          </a:prstGeom>
          <a:noFill/>
          <a:ln>
            <a:noFill/>
          </a:ln>
        </p:spPr>
        <p:txBody>
          <a:bodyPr anchorCtr="0" anchor="b" bIns="46025" lIns="92075" rIns="92075" tIns="46025">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Classification</a:t>
            </a:r>
          </a:p>
        </p:txBody>
      </p:sp>
      <p:cxnSp>
        <p:nvCxnSpPr>
          <p:cNvPr id="193" name="Shape 193"/>
          <p:cNvCxnSpPr/>
          <p:nvPr/>
        </p:nvCxnSpPr>
        <p:spPr>
          <a:xfrm>
            <a:off x="1600200" y="2438400"/>
            <a:ext cx="0" cy="2895600"/>
          </a:xfrm>
          <a:prstGeom prst="straightConnector1">
            <a:avLst/>
          </a:prstGeom>
          <a:noFill/>
          <a:ln cap="flat" cmpd="sng" w="12700">
            <a:solidFill>
              <a:schemeClr val="dk1"/>
            </a:solidFill>
            <a:prstDash val="solid"/>
            <a:miter/>
            <a:headEnd len="med" w="med" type="none"/>
            <a:tailEnd len="med" w="med" type="none"/>
          </a:ln>
        </p:spPr>
      </p:cxnSp>
      <p:cxnSp>
        <p:nvCxnSpPr>
          <p:cNvPr id="194" name="Shape 194"/>
          <p:cNvCxnSpPr/>
          <p:nvPr/>
        </p:nvCxnSpPr>
        <p:spPr>
          <a:xfrm>
            <a:off x="1600200" y="5334000"/>
            <a:ext cx="3505200" cy="0"/>
          </a:xfrm>
          <a:prstGeom prst="straightConnector1">
            <a:avLst/>
          </a:prstGeom>
          <a:noFill/>
          <a:ln cap="flat" cmpd="sng" w="12700">
            <a:solidFill>
              <a:schemeClr val="dk1"/>
            </a:solidFill>
            <a:prstDash val="solid"/>
            <a:miter/>
            <a:headEnd len="med" w="med" type="none"/>
            <a:tailEnd len="med" w="med" type="none"/>
          </a:ln>
        </p:spPr>
      </p:cxnSp>
      <p:sp>
        <p:nvSpPr>
          <p:cNvPr id="195" name="Shape 195"/>
          <p:cNvSpPr/>
          <p:nvPr/>
        </p:nvSpPr>
        <p:spPr>
          <a:xfrm>
            <a:off x="22923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 name="Shape 196"/>
          <p:cNvSpPr/>
          <p:nvPr/>
        </p:nvSpPr>
        <p:spPr>
          <a:xfrm>
            <a:off x="2444750" y="37401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 name="Shape 197"/>
          <p:cNvSpPr/>
          <p:nvPr/>
        </p:nvSpPr>
        <p:spPr>
          <a:xfrm>
            <a:off x="2749550" y="3663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 name="Shape 198"/>
          <p:cNvSpPr/>
          <p:nvPr/>
        </p:nvSpPr>
        <p:spPr>
          <a:xfrm>
            <a:off x="30543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 name="Shape 199"/>
          <p:cNvSpPr/>
          <p:nvPr/>
        </p:nvSpPr>
        <p:spPr>
          <a:xfrm>
            <a:off x="2216150" y="4273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 name="Shape 200"/>
          <p:cNvSpPr/>
          <p:nvPr/>
        </p:nvSpPr>
        <p:spPr>
          <a:xfrm>
            <a:off x="3435350" y="3282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 name="Shape 201"/>
          <p:cNvSpPr/>
          <p:nvPr/>
        </p:nvSpPr>
        <p:spPr>
          <a:xfrm>
            <a:off x="2597150" y="4044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Shape 202"/>
          <p:cNvSpPr/>
          <p:nvPr/>
        </p:nvSpPr>
        <p:spPr>
          <a:xfrm>
            <a:off x="3054350" y="3892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 name="Shape 203"/>
          <p:cNvSpPr/>
          <p:nvPr/>
        </p:nvSpPr>
        <p:spPr>
          <a:xfrm>
            <a:off x="3435350" y="3816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Shape 204"/>
          <p:cNvSpPr/>
          <p:nvPr/>
        </p:nvSpPr>
        <p:spPr>
          <a:xfrm>
            <a:off x="2368550" y="4425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 name="Shape 205"/>
          <p:cNvSpPr/>
          <p:nvPr/>
        </p:nvSpPr>
        <p:spPr>
          <a:xfrm>
            <a:off x="2139950" y="4654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 name="Shape 206"/>
          <p:cNvSpPr/>
          <p:nvPr/>
        </p:nvSpPr>
        <p:spPr>
          <a:xfrm>
            <a:off x="2825750" y="3282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 name="Shape 207"/>
          <p:cNvSpPr/>
          <p:nvPr/>
        </p:nvSpPr>
        <p:spPr>
          <a:xfrm>
            <a:off x="3435350" y="3511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8" name="Shape 208"/>
          <p:cNvSpPr/>
          <p:nvPr/>
        </p:nvSpPr>
        <p:spPr>
          <a:xfrm>
            <a:off x="45021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9" name="Shape 209"/>
          <p:cNvSpPr/>
          <p:nvPr/>
        </p:nvSpPr>
        <p:spPr>
          <a:xfrm>
            <a:off x="4197350" y="3816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 name="Shape 210"/>
          <p:cNvSpPr/>
          <p:nvPr/>
        </p:nvSpPr>
        <p:spPr>
          <a:xfrm>
            <a:off x="4121150" y="41211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 name="Shape 211"/>
          <p:cNvSpPr/>
          <p:nvPr/>
        </p:nvSpPr>
        <p:spPr>
          <a:xfrm>
            <a:off x="4425950" y="4197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2" name="Shape 212"/>
          <p:cNvSpPr/>
          <p:nvPr/>
        </p:nvSpPr>
        <p:spPr>
          <a:xfrm>
            <a:off x="4578350" y="4349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 name="Shape 213"/>
          <p:cNvSpPr/>
          <p:nvPr/>
        </p:nvSpPr>
        <p:spPr>
          <a:xfrm>
            <a:off x="4502150" y="3968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 name="Shape 214"/>
          <p:cNvSpPr txBox="1"/>
          <p:nvPr/>
        </p:nvSpPr>
        <p:spPr>
          <a:xfrm>
            <a:off x="762000" y="1295400"/>
            <a:ext cx="7162799" cy="749299"/>
          </a:xfrm>
          <a:prstGeom prst="rect">
            <a:avLst/>
          </a:prstGeom>
          <a:noFill/>
          <a:ln>
            <a:noFill/>
          </a:ln>
        </p:spPr>
        <p:txBody>
          <a:bodyPr anchorCtr="0" anchor="t" bIns="46025" lIns="92075" rIns="92075" tIns="46025">
            <a:noAutofit/>
          </a:bodyPr>
          <a:lstStyle/>
          <a:p>
            <a:pPr indent="-285750" lvl="0" marL="285750" marR="0" rtl="0" algn="l">
              <a:lnSpc>
                <a:spcPct val="90000"/>
              </a:lnSpc>
              <a:spcBef>
                <a:spcPts val="0"/>
              </a:spcBef>
              <a:spcAft>
                <a:spcPts val="0"/>
              </a:spcAft>
              <a:buClr>
                <a:schemeClr val="dk1"/>
              </a:buClr>
              <a:buSzPct val="25000"/>
              <a:buFont typeface="Times New Roman"/>
              <a:buNone/>
            </a:pPr>
            <a:r>
              <a:rPr b="1" i="0" lang="en-US" sz="2400" u="none">
                <a:solidFill>
                  <a:schemeClr val="dk1"/>
                </a:solidFill>
                <a:latin typeface="Times New Roman"/>
                <a:ea typeface="Times New Roman"/>
                <a:cs typeface="Times New Roman"/>
                <a:sym typeface="Times New Roman"/>
              </a:rPr>
              <a:t>Learn a method for predicting the instance class from pre-labeled (classified)  instances</a:t>
            </a:r>
          </a:p>
        </p:txBody>
      </p:sp>
      <p:sp>
        <p:nvSpPr>
          <p:cNvPr id="215" name="Shape 215"/>
          <p:cNvSpPr txBox="1"/>
          <p:nvPr/>
        </p:nvSpPr>
        <p:spPr>
          <a:xfrm>
            <a:off x="5638800" y="2514600"/>
            <a:ext cx="2895600" cy="2282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Many approaches: Regression, </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Decision Trees,</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Bayesian,</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Neural Networks, </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 </a:t>
            </a:r>
          </a:p>
        </p:txBody>
      </p:sp>
      <p:sp>
        <p:nvSpPr>
          <p:cNvPr id="216" name="Shape 216"/>
          <p:cNvSpPr/>
          <p:nvPr/>
        </p:nvSpPr>
        <p:spPr>
          <a:xfrm>
            <a:off x="2590800" y="4800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7" name="Shape 217"/>
          <p:cNvSpPr/>
          <p:nvPr/>
        </p:nvSpPr>
        <p:spPr>
          <a:xfrm>
            <a:off x="2819400" y="46482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Shape 218"/>
          <p:cNvSpPr/>
          <p:nvPr/>
        </p:nvSpPr>
        <p:spPr>
          <a:xfrm>
            <a:off x="3124200" y="47244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Shape 219"/>
          <p:cNvSpPr/>
          <p:nvPr/>
        </p:nvSpPr>
        <p:spPr>
          <a:xfrm>
            <a:off x="3124200" y="44958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Shape 220"/>
          <p:cNvSpPr/>
          <p:nvPr/>
        </p:nvSpPr>
        <p:spPr>
          <a:xfrm>
            <a:off x="3429000" y="4419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Shape 221"/>
          <p:cNvSpPr/>
          <p:nvPr/>
        </p:nvSpPr>
        <p:spPr>
          <a:xfrm>
            <a:off x="3505200" y="4724400"/>
            <a:ext cx="152399" cy="1523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Shape 222"/>
          <p:cNvSpPr/>
          <p:nvPr/>
        </p:nvSpPr>
        <p:spPr>
          <a:xfrm>
            <a:off x="3124200" y="3276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Shape 223"/>
          <p:cNvSpPr/>
          <p:nvPr/>
        </p:nvSpPr>
        <p:spPr>
          <a:xfrm>
            <a:off x="4114800" y="4419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Shape 224"/>
          <p:cNvSpPr/>
          <p:nvPr/>
        </p:nvSpPr>
        <p:spPr>
          <a:xfrm>
            <a:off x="3505200" y="4114800"/>
            <a:ext cx="139699" cy="139699"/>
          </a:xfrm>
          <a:prstGeom prst="ellipse">
            <a:avLst/>
          </a:prstGeom>
          <a:solidFill>
            <a:schemeClr val="l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Shape 225"/>
          <p:cNvSpPr txBox="1"/>
          <p:nvPr/>
        </p:nvSpPr>
        <p:spPr>
          <a:xfrm>
            <a:off x="1066800" y="5486400"/>
            <a:ext cx="5181600" cy="8223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Given a set of points from classes  </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what is the class of new point    ?</a:t>
            </a:r>
          </a:p>
        </p:txBody>
      </p:sp>
      <p:sp>
        <p:nvSpPr>
          <p:cNvPr id="226" name="Shape 226"/>
          <p:cNvSpPr/>
          <p:nvPr/>
        </p:nvSpPr>
        <p:spPr>
          <a:xfrm>
            <a:off x="5410200" y="563880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7" name="Shape 227"/>
          <p:cNvSpPr/>
          <p:nvPr/>
        </p:nvSpPr>
        <p:spPr>
          <a:xfrm>
            <a:off x="5715000" y="56388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8" name="Shape 228"/>
          <p:cNvSpPr/>
          <p:nvPr/>
        </p:nvSpPr>
        <p:spPr>
          <a:xfrm>
            <a:off x="4876800" y="6019800"/>
            <a:ext cx="139699" cy="139699"/>
          </a:xfrm>
          <a:prstGeom prst="ellipse">
            <a:avLst/>
          </a:prstGeom>
          <a:solidFill>
            <a:schemeClr val="l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234" name="Shape 234"/>
          <p:cNvSpPr txBox="1"/>
          <p:nvPr>
            <p:ph type="title"/>
          </p:nvPr>
        </p:nvSpPr>
        <p:spPr>
          <a:xfrm>
            <a:off x="457200" y="228600"/>
            <a:ext cx="8305799" cy="914400"/>
          </a:xfrm>
          <a:prstGeom prst="rect">
            <a:avLst/>
          </a:prstGeom>
          <a:noFill/>
          <a:ln>
            <a:noFill/>
          </a:ln>
        </p:spPr>
        <p:txBody>
          <a:bodyPr anchorCtr="0" anchor="b" bIns="46025" lIns="92075" rIns="92075" tIns="46025">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Classification: Linear Regression</a:t>
            </a:r>
          </a:p>
        </p:txBody>
      </p:sp>
      <p:sp>
        <p:nvSpPr>
          <p:cNvPr id="235" name="Shape 235"/>
          <p:cNvSpPr txBox="1"/>
          <p:nvPr/>
        </p:nvSpPr>
        <p:spPr>
          <a:xfrm>
            <a:off x="5334000" y="2286000"/>
            <a:ext cx="3581399" cy="3657600"/>
          </a:xfrm>
          <a:prstGeom prst="rect">
            <a:avLst/>
          </a:prstGeom>
          <a:noFill/>
          <a:ln>
            <a:noFill/>
          </a:ln>
        </p:spPr>
        <p:txBody>
          <a:bodyPr anchorCtr="0" anchor="t" bIns="46025" lIns="92075" rIns="92075" tIns="46025">
            <a:noAutofit/>
          </a:bodyPr>
          <a:lstStyle/>
          <a:p>
            <a:pPr indent="-342900" lvl="0" marL="342900" marR="0" rtl="0" algn="l">
              <a:lnSpc>
                <a:spcPct val="100000"/>
              </a:lnSpc>
              <a:spcBef>
                <a:spcPts val="0"/>
              </a:spcBef>
              <a:spcAft>
                <a:spcPts val="0"/>
              </a:spcAft>
              <a:buClr>
                <a:srgbClr val="E2007F"/>
              </a:buClr>
              <a:buSzPct val="100000"/>
              <a:buFont typeface="Noto Sans Symbols"/>
              <a:buChar char="▪"/>
            </a:pPr>
            <a:r>
              <a:rPr b="0" i="0" lang="en-US" sz="2400" u="none">
                <a:solidFill>
                  <a:schemeClr val="lt2"/>
                </a:solidFill>
                <a:latin typeface="Tahoma"/>
                <a:ea typeface="Tahoma"/>
                <a:cs typeface="Tahoma"/>
                <a:sym typeface="Tahoma"/>
              </a:rPr>
              <a:t>Linear Regression</a:t>
            </a:r>
          </a:p>
          <a:p>
            <a:pPr indent="-412750" lvl="1" marL="742950" marR="0" rtl="0" algn="l">
              <a:lnSpc>
                <a:spcPct val="100000"/>
              </a:lnSpc>
              <a:spcBef>
                <a:spcPts val="1050"/>
              </a:spcBef>
              <a:spcAft>
                <a:spcPts val="0"/>
              </a:spcAft>
              <a:buClr>
                <a:schemeClr val="lt2"/>
              </a:buClr>
              <a:buSzPct val="25000"/>
              <a:buFont typeface="Tahoma"/>
              <a:buNone/>
            </a:pPr>
            <a:r>
              <a:rPr b="0" i="0" lang="en-US" sz="2100" u="none" cap="none" strike="noStrike">
                <a:solidFill>
                  <a:schemeClr val="lt2"/>
                </a:solidFill>
                <a:latin typeface="Tahoma"/>
                <a:ea typeface="Tahoma"/>
                <a:cs typeface="Tahoma"/>
                <a:sym typeface="Tahoma"/>
              </a:rPr>
              <a:t>w</a:t>
            </a:r>
            <a:r>
              <a:rPr b="0" baseline="-25000" i="0" lang="en-US" sz="2100" u="none" cap="none" strike="noStrike">
                <a:solidFill>
                  <a:schemeClr val="lt2"/>
                </a:solidFill>
                <a:latin typeface="Tahoma"/>
                <a:ea typeface="Tahoma"/>
                <a:cs typeface="Tahoma"/>
                <a:sym typeface="Tahoma"/>
              </a:rPr>
              <a:t>0</a:t>
            </a:r>
            <a:r>
              <a:rPr b="0" i="0" lang="en-US" sz="2100" u="none" cap="none" strike="noStrike">
                <a:solidFill>
                  <a:schemeClr val="lt2"/>
                </a:solidFill>
                <a:latin typeface="Tahoma"/>
                <a:ea typeface="Tahoma"/>
                <a:cs typeface="Tahoma"/>
                <a:sym typeface="Tahoma"/>
              </a:rPr>
              <a:t>  + w</a:t>
            </a:r>
            <a:r>
              <a:rPr b="0" baseline="-25000" i="0" lang="en-US" sz="2100" u="none" cap="none" strike="noStrike">
                <a:solidFill>
                  <a:schemeClr val="lt2"/>
                </a:solidFill>
                <a:latin typeface="Tahoma"/>
                <a:ea typeface="Tahoma"/>
                <a:cs typeface="Tahoma"/>
                <a:sym typeface="Tahoma"/>
              </a:rPr>
              <a:t>1</a:t>
            </a:r>
            <a:r>
              <a:rPr b="0" i="0" lang="en-US" sz="2100" u="none" cap="none" strike="noStrike">
                <a:solidFill>
                  <a:schemeClr val="lt2"/>
                </a:solidFill>
                <a:latin typeface="Tahoma"/>
                <a:ea typeface="Tahoma"/>
                <a:cs typeface="Tahoma"/>
                <a:sym typeface="Tahoma"/>
              </a:rPr>
              <a:t> x  + w</a:t>
            </a:r>
            <a:r>
              <a:rPr b="0" baseline="-25000" i="0" lang="en-US" sz="2100" u="none" cap="none" strike="noStrike">
                <a:solidFill>
                  <a:schemeClr val="lt2"/>
                </a:solidFill>
                <a:latin typeface="Tahoma"/>
                <a:ea typeface="Tahoma"/>
                <a:cs typeface="Tahoma"/>
                <a:sym typeface="Tahoma"/>
              </a:rPr>
              <a:t>2</a:t>
            </a:r>
            <a:r>
              <a:rPr b="0" i="0" lang="en-US" sz="2100" u="none" cap="none" strike="noStrike">
                <a:solidFill>
                  <a:schemeClr val="lt2"/>
                </a:solidFill>
                <a:latin typeface="Tahoma"/>
                <a:ea typeface="Tahoma"/>
                <a:cs typeface="Tahoma"/>
                <a:sym typeface="Tahoma"/>
              </a:rPr>
              <a:t> y &gt;= 0</a:t>
            </a:r>
          </a:p>
          <a:p>
            <a:pPr indent="-342900" lvl="0" marL="342900" marR="0" rtl="0" algn="l">
              <a:lnSpc>
                <a:spcPct val="100000"/>
              </a:lnSpc>
              <a:spcBef>
                <a:spcPts val="1200"/>
              </a:spcBef>
              <a:spcAft>
                <a:spcPts val="0"/>
              </a:spcAft>
              <a:buClr>
                <a:srgbClr val="E2007F"/>
              </a:buClr>
              <a:buSzPct val="100000"/>
              <a:buFont typeface="Noto Sans Symbols"/>
              <a:buChar char="▪"/>
            </a:pPr>
            <a:r>
              <a:rPr b="0" i="0" lang="en-US" sz="2400" u="none">
                <a:solidFill>
                  <a:schemeClr val="lt2"/>
                </a:solidFill>
                <a:latin typeface="Tahoma"/>
                <a:ea typeface="Tahoma"/>
                <a:cs typeface="Tahoma"/>
                <a:sym typeface="Tahoma"/>
              </a:rPr>
              <a:t>Regression computes w</a:t>
            </a:r>
            <a:r>
              <a:rPr b="0" i="0" lang="en-US" sz="1400" u="none">
                <a:solidFill>
                  <a:schemeClr val="lt2"/>
                </a:solidFill>
                <a:latin typeface="Tahoma"/>
                <a:ea typeface="Tahoma"/>
                <a:cs typeface="Tahoma"/>
                <a:sym typeface="Tahoma"/>
              </a:rPr>
              <a:t>i</a:t>
            </a:r>
            <a:r>
              <a:rPr b="0" i="0" lang="en-US" sz="2400" u="none">
                <a:solidFill>
                  <a:schemeClr val="lt2"/>
                </a:solidFill>
                <a:latin typeface="Tahoma"/>
                <a:ea typeface="Tahoma"/>
                <a:cs typeface="Tahoma"/>
                <a:sym typeface="Tahoma"/>
              </a:rPr>
              <a:t>  from data to minimize </a:t>
            </a:r>
            <a:r>
              <a:rPr b="1" i="1" lang="en-US" sz="2400" u="none">
                <a:solidFill>
                  <a:schemeClr val="lt2"/>
                </a:solidFill>
                <a:latin typeface="Tahoma"/>
                <a:ea typeface="Tahoma"/>
                <a:cs typeface="Tahoma"/>
                <a:sym typeface="Tahoma"/>
              </a:rPr>
              <a:t>squared error</a:t>
            </a:r>
            <a:r>
              <a:rPr b="0" i="0" lang="en-US" sz="2400" u="none">
                <a:solidFill>
                  <a:schemeClr val="lt2"/>
                </a:solidFill>
                <a:latin typeface="Tahoma"/>
                <a:ea typeface="Tahoma"/>
                <a:cs typeface="Tahoma"/>
                <a:sym typeface="Tahoma"/>
              </a:rPr>
              <a:t> to ‘fit’ the data</a:t>
            </a:r>
          </a:p>
          <a:p>
            <a:pPr indent="-342900" lvl="0" marL="342900" marR="0" rtl="0" algn="l">
              <a:lnSpc>
                <a:spcPct val="100000"/>
              </a:lnSpc>
              <a:spcBef>
                <a:spcPts val="1200"/>
              </a:spcBef>
              <a:spcAft>
                <a:spcPts val="0"/>
              </a:spcAft>
              <a:buClr>
                <a:srgbClr val="E2007F"/>
              </a:buClr>
              <a:buSzPct val="100000"/>
              <a:buFont typeface="Noto Sans Symbols"/>
              <a:buChar char="▪"/>
            </a:pPr>
            <a:r>
              <a:rPr b="0" i="0" lang="en-US" sz="2400" u="none">
                <a:solidFill>
                  <a:schemeClr val="lt2"/>
                </a:solidFill>
                <a:latin typeface="Tahoma"/>
                <a:ea typeface="Tahoma"/>
                <a:cs typeface="Tahoma"/>
                <a:sym typeface="Tahoma"/>
              </a:rPr>
              <a:t>Not flexible enough</a:t>
            </a:r>
          </a:p>
        </p:txBody>
      </p:sp>
      <p:cxnSp>
        <p:nvCxnSpPr>
          <p:cNvPr id="236" name="Shape 236"/>
          <p:cNvCxnSpPr/>
          <p:nvPr/>
        </p:nvCxnSpPr>
        <p:spPr>
          <a:xfrm>
            <a:off x="1600200" y="2438400"/>
            <a:ext cx="0" cy="2895600"/>
          </a:xfrm>
          <a:prstGeom prst="straightConnector1">
            <a:avLst/>
          </a:prstGeom>
          <a:noFill/>
          <a:ln cap="flat" cmpd="sng" w="12700">
            <a:solidFill>
              <a:schemeClr val="dk1"/>
            </a:solidFill>
            <a:prstDash val="solid"/>
            <a:miter/>
            <a:headEnd len="med" w="med" type="none"/>
            <a:tailEnd len="med" w="med" type="none"/>
          </a:ln>
        </p:spPr>
      </p:cxnSp>
      <p:cxnSp>
        <p:nvCxnSpPr>
          <p:cNvPr id="237" name="Shape 237"/>
          <p:cNvCxnSpPr/>
          <p:nvPr/>
        </p:nvCxnSpPr>
        <p:spPr>
          <a:xfrm>
            <a:off x="1600200" y="5334000"/>
            <a:ext cx="3505200" cy="0"/>
          </a:xfrm>
          <a:prstGeom prst="straightConnector1">
            <a:avLst/>
          </a:prstGeom>
          <a:noFill/>
          <a:ln cap="flat" cmpd="sng" w="12700">
            <a:solidFill>
              <a:schemeClr val="dk1"/>
            </a:solidFill>
            <a:prstDash val="solid"/>
            <a:miter/>
            <a:headEnd len="med" w="med" type="none"/>
            <a:tailEnd len="med" w="med" type="none"/>
          </a:ln>
        </p:spPr>
      </p:cxnSp>
      <p:sp>
        <p:nvSpPr>
          <p:cNvPr id="238" name="Shape 238"/>
          <p:cNvSpPr/>
          <p:nvPr/>
        </p:nvSpPr>
        <p:spPr>
          <a:xfrm>
            <a:off x="22923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9" name="Shape 239"/>
          <p:cNvSpPr/>
          <p:nvPr/>
        </p:nvSpPr>
        <p:spPr>
          <a:xfrm>
            <a:off x="2444750" y="37401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0" name="Shape 240"/>
          <p:cNvSpPr/>
          <p:nvPr/>
        </p:nvSpPr>
        <p:spPr>
          <a:xfrm>
            <a:off x="2749550" y="3663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1" name="Shape 241"/>
          <p:cNvSpPr/>
          <p:nvPr/>
        </p:nvSpPr>
        <p:spPr>
          <a:xfrm>
            <a:off x="30543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Shape 242"/>
          <p:cNvSpPr/>
          <p:nvPr/>
        </p:nvSpPr>
        <p:spPr>
          <a:xfrm>
            <a:off x="2216150" y="4273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3" name="Shape 243"/>
          <p:cNvSpPr/>
          <p:nvPr/>
        </p:nvSpPr>
        <p:spPr>
          <a:xfrm>
            <a:off x="3435350" y="3282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4" name="Shape 244"/>
          <p:cNvSpPr/>
          <p:nvPr/>
        </p:nvSpPr>
        <p:spPr>
          <a:xfrm>
            <a:off x="2597150" y="4044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5" name="Shape 245"/>
          <p:cNvSpPr/>
          <p:nvPr/>
        </p:nvSpPr>
        <p:spPr>
          <a:xfrm>
            <a:off x="3054350" y="3892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Shape 246"/>
          <p:cNvSpPr/>
          <p:nvPr/>
        </p:nvSpPr>
        <p:spPr>
          <a:xfrm>
            <a:off x="3435350" y="3816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7" name="Shape 247"/>
          <p:cNvSpPr/>
          <p:nvPr/>
        </p:nvSpPr>
        <p:spPr>
          <a:xfrm>
            <a:off x="2368550" y="4425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8" name="Shape 248"/>
          <p:cNvSpPr/>
          <p:nvPr/>
        </p:nvSpPr>
        <p:spPr>
          <a:xfrm>
            <a:off x="2139950" y="4654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 name="Shape 249"/>
          <p:cNvSpPr/>
          <p:nvPr/>
        </p:nvSpPr>
        <p:spPr>
          <a:xfrm>
            <a:off x="2825750" y="3282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0" name="Shape 250"/>
          <p:cNvSpPr/>
          <p:nvPr/>
        </p:nvSpPr>
        <p:spPr>
          <a:xfrm>
            <a:off x="3435350" y="3511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1" name="Shape 251"/>
          <p:cNvSpPr/>
          <p:nvPr/>
        </p:nvSpPr>
        <p:spPr>
          <a:xfrm>
            <a:off x="45021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2" name="Shape 252"/>
          <p:cNvSpPr/>
          <p:nvPr/>
        </p:nvSpPr>
        <p:spPr>
          <a:xfrm>
            <a:off x="4197350" y="3816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3" name="Shape 253"/>
          <p:cNvSpPr/>
          <p:nvPr/>
        </p:nvSpPr>
        <p:spPr>
          <a:xfrm>
            <a:off x="4121150" y="41211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4" name="Shape 254"/>
          <p:cNvSpPr/>
          <p:nvPr/>
        </p:nvSpPr>
        <p:spPr>
          <a:xfrm>
            <a:off x="4425950" y="4197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5" name="Shape 255"/>
          <p:cNvSpPr/>
          <p:nvPr/>
        </p:nvSpPr>
        <p:spPr>
          <a:xfrm>
            <a:off x="4578350" y="4349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6" name="Shape 256"/>
          <p:cNvSpPr/>
          <p:nvPr/>
        </p:nvSpPr>
        <p:spPr>
          <a:xfrm>
            <a:off x="4502150" y="3968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7" name="Shape 257"/>
          <p:cNvSpPr/>
          <p:nvPr/>
        </p:nvSpPr>
        <p:spPr>
          <a:xfrm>
            <a:off x="2590800" y="4800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8" name="Shape 258"/>
          <p:cNvSpPr/>
          <p:nvPr/>
        </p:nvSpPr>
        <p:spPr>
          <a:xfrm>
            <a:off x="2819400" y="46482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9" name="Shape 259"/>
          <p:cNvSpPr/>
          <p:nvPr/>
        </p:nvSpPr>
        <p:spPr>
          <a:xfrm>
            <a:off x="3124200" y="47244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0" name="Shape 260"/>
          <p:cNvSpPr/>
          <p:nvPr/>
        </p:nvSpPr>
        <p:spPr>
          <a:xfrm>
            <a:off x="3124200" y="44958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1" name="Shape 261"/>
          <p:cNvSpPr/>
          <p:nvPr/>
        </p:nvSpPr>
        <p:spPr>
          <a:xfrm>
            <a:off x="3429000" y="4419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2" name="Shape 262"/>
          <p:cNvSpPr/>
          <p:nvPr/>
        </p:nvSpPr>
        <p:spPr>
          <a:xfrm>
            <a:off x="3505200" y="4724400"/>
            <a:ext cx="152399" cy="1523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3" name="Shape 263"/>
          <p:cNvSpPr/>
          <p:nvPr/>
        </p:nvSpPr>
        <p:spPr>
          <a:xfrm>
            <a:off x="3124200" y="3276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4" name="Shape 264"/>
          <p:cNvSpPr/>
          <p:nvPr/>
        </p:nvSpPr>
        <p:spPr>
          <a:xfrm>
            <a:off x="4114800" y="4419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65" name="Shape 265"/>
          <p:cNvCxnSpPr/>
          <p:nvPr/>
        </p:nvCxnSpPr>
        <p:spPr>
          <a:xfrm flipH="1" rot="10800000">
            <a:off x="1828800" y="3276600"/>
            <a:ext cx="2819400" cy="1981199"/>
          </a:xfrm>
          <a:prstGeom prst="straightConnector1">
            <a:avLst/>
          </a:prstGeom>
          <a:noFill/>
          <a:ln cap="flat" cmpd="sng" w="9525">
            <a:solidFill>
              <a:schemeClr val="dk1"/>
            </a:solidFill>
            <a:prstDash val="solid"/>
            <a:miter/>
            <a:headEnd len="med" w="med" type="none"/>
            <a:tailEnd len="med" w="med" type="none"/>
          </a:ln>
        </p:spPr>
      </p:cxnSp>
      <p:sp>
        <p:nvSpPr>
          <p:cNvPr id="266" name="Shape 266"/>
          <p:cNvSpPr/>
          <p:nvPr/>
        </p:nvSpPr>
        <p:spPr>
          <a:xfrm>
            <a:off x="3505200" y="4114800"/>
            <a:ext cx="139699" cy="139699"/>
          </a:xfrm>
          <a:prstGeom prst="ellipse">
            <a:avLst/>
          </a:prstGeom>
          <a:solidFill>
            <a:schemeClr val="l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28600"/>
            <a:ext cx="8305800" cy="914400"/>
          </a:xfrm>
          <a:prstGeom prst="rect">
            <a:avLst/>
          </a:prstGeom>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sz="3000"/>
              <a:t>Squared Erroror </a:t>
            </a:r>
            <a:r>
              <a:rPr lang="en-US" sz="3000">
                <a:solidFill>
                  <a:srgbClr val="222222"/>
                </a:solidFill>
                <a:highlight>
                  <a:srgbClr val="FFFFFF"/>
                </a:highlight>
                <a:latin typeface="Arial"/>
                <a:ea typeface="Arial"/>
                <a:cs typeface="Arial"/>
                <a:sym typeface="Arial"/>
              </a:rPr>
              <a:t>Mean </a:t>
            </a:r>
            <a:r>
              <a:rPr b="1" lang="en-US" sz="3000">
                <a:solidFill>
                  <a:srgbClr val="222222"/>
                </a:solidFill>
                <a:highlight>
                  <a:srgbClr val="FFFFFF"/>
                </a:highlight>
                <a:latin typeface="Arial"/>
                <a:ea typeface="Arial"/>
                <a:cs typeface="Arial"/>
                <a:sym typeface="Arial"/>
              </a:rPr>
              <a:t>squared error</a:t>
            </a:r>
            <a:r>
              <a:rPr lang="en-US" sz="3000">
                <a:solidFill>
                  <a:srgbClr val="222222"/>
                </a:solidFill>
                <a:highlight>
                  <a:srgbClr val="FFFFFF"/>
                </a:highlight>
                <a:latin typeface="Arial"/>
                <a:ea typeface="Arial"/>
                <a:cs typeface="Arial"/>
                <a:sym typeface="Arial"/>
              </a:rPr>
              <a:t> (MSE) or Mean </a:t>
            </a:r>
            <a:r>
              <a:rPr b="1" lang="en-US" sz="3000">
                <a:solidFill>
                  <a:srgbClr val="222222"/>
                </a:solidFill>
                <a:highlight>
                  <a:srgbClr val="FFFFFF"/>
                </a:highlight>
                <a:latin typeface="Arial"/>
                <a:ea typeface="Arial"/>
                <a:cs typeface="Arial"/>
                <a:sym typeface="Arial"/>
              </a:rPr>
              <a:t>Squared</a:t>
            </a:r>
            <a:r>
              <a:rPr lang="en-US" sz="3000">
                <a:solidFill>
                  <a:srgbClr val="222222"/>
                </a:solidFill>
                <a:highlight>
                  <a:srgbClr val="FFFFFF"/>
                </a:highlight>
                <a:latin typeface="Arial"/>
                <a:ea typeface="Arial"/>
                <a:cs typeface="Arial"/>
                <a:sym typeface="Arial"/>
              </a:rPr>
              <a:t> deviation (MSD)</a:t>
            </a:r>
          </a:p>
        </p:txBody>
      </p:sp>
      <p:sp>
        <p:nvSpPr>
          <p:cNvPr id="273" name="Shape 273"/>
          <p:cNvSpPr txBox="1"/>
          <p:nvPr>
            <p:ph idx="12" type="sldNum"/>
          </p:nvPr>
        </p:nvSpPr>
        <p:spPr>
          <a:xfrm>
            <a:off x="3657600" y="6553200"/>
            <a:ext cx="933600" cy="304800"/>
          </a:xfrm>
          <a:prstGeom prst="rect">
            <a:avLst/>
          </a:prstGeom>
        </p:spPr>
        <p:txBody>
          <a:bodyPr anchorCtr="0" anchor="t" bIns="45700" lIns="91425" rIns="91425" tIns="45700">
            <a:noAutofit/>
          </a:bodyPr>
          <a:lstStyle/>
          <a:p>
            <a:pPr lvl="0">
              <a:spcBef>
                <a:spcPts val="0"/>
              </a:spcBef>
              <a:buClr>
                <a:schemeClr val="lt2"/>
              </a:buClr>
              <a:buSzPct val="25000"/>
              <a:buFont typeface="Tahoma"/>
              <a:buNone/>
            </a:pPr>
            <a:fld id="{00000000-1234-1234-1234-123412341234}" type="slidenum">
              <a:rPr lang="en-US"/>
              <a:t>‹#›</a:t>
            </a:fld>
          </a:p>
        </p:txBody>
      </p:sp>
      <p:sp>
        <p:nvSpPr>
          <p:cNvPr id="274" name="Shape 274"/>
          <p:cNvSpPr txBox="1"/>
          <p:nvPr/>
        </p:nvSpPr>
        <p:spPr>
          <a:xfrm>
            <a:off x="699800" y="1384050"/>
            <a:ext cx="7775400" cy="4376700"/>
          </a:xfrm>
          <a:prstGeom prst="rect">
            <a:avLst/>
          </a:prstGeom>
          <a:noFill/>
          <a:ln>
            <a:noFill/>
          </a:ln>
        </p:spPr>
        <p:txBody>
          <a:bodyPr anchorCtr="0" anchor="t" bIns="91425" lIns="91425" rIns="91425" tIns="91425">
            <a:noAutofit/>
          </a:bodyPr>
          <a:lstStyle/>
          <a:p>
            <a:pPr lvl="0">
              <a:spcBef>
                <a:spcPts val="0"/>
              </a:spcBef>
              <a:buNone/>
            </a:pPr>
            <a:r>
              <a:rPr lang="en-US" sz="2400">
                <a:solidFill>
                  <a:srgbClr val="222222"/>
                </a:solidFill>
                <a:highlight>
                  <a:srgbClr val="FFFFFF"/>
                </a:highlight>
              </a:rPr>
              <a:t>In statistics, the mean </a:t>
            </a:r>
            <a:r>
              <a:rPr b="1" lang="en-US" sz="2400">
                <a:solidFill>
                  <a:srgbClr val="222222"/>
                </a:solidFill>
                <a:highlight>
                  <a:srgbClr val="FFFFFF"/>
                </a:highlight>
              </a:rPr>
              <a:t>squared error</a:t>
            </a:r>
            <a:r>
              <a:rPr lang="en-US" sz="2400">
                <a:solidFill>
                  <a:srgbClr val="222222"/>
                </a:solidFill>
                <a:highlight>
                  <a:srgbClr val="FFFFFF"/>
                </a:highlight>
              </a:rPr>
              <a:t> (MSE) or mean</a:t>
            </a:r>
            <a:r>
              <a:rPr b="1" lang="en-US" sz="2400">
                <a:solidFill>
                  <a:srgbClr val="222222"/>
                </a:solidFill>
                <a:highlight>
                  <a:srgbClr val="FFFFFF"/>
                </a:highlight>
              </a:rPr>
              <a:t>squared</a:t>
            </a:r>
            <a:r>
              <a:rPr lang="en-US" sz="2400">
                <a:solidFill>
                  <a:srgbClr val="222222"/>
                </a:solidFill>
                <a:highlight>
                  <a:srgbClr val="FFFFFF"/>
                </a:highlight>
              </a:rPr>
              <a:t> deviation (MSD) of an estimator (of a procedure for estimating an unobserved quantity) measures the average of the squares of the errors or deviations—that is, the difference between the estimator and what is estimated.</a:t>
            </a:r>
          </a:p>
          <a:p>
            <a:pPr lvl="0">
              <a:spcBef>
                <a:spcPts val="0"/>
              </a:spcBef>
              <a:buNone/>
            </a:pPr>
            <a:r>
              <a:t/>
            </a:r>
            <a:endParaRPr sz="2400">
              <a:solidFill>
                <a:srgbClr val="222222"/>
              </a:solidFill>
              <a:highlight>
                <a:srgbClr val="FFFFFF"/>
              </a:highlight>
            </a:endParaRPr>
          </a:p>
          <a:p>
            <a:pPr lvl="0">
              <a:spcBef>
                <a:spcPts val="0"/>
              </a:spcBef>
              <a:buNone/>
            </a:pPr>
            <a:r>
              <a:rPr lang="en-US" sz="2400">
                <a:solidFill>
                  <a:srgbClr val="222222"/>
                </a:solidFill>
                <a:highlight>
                  <a:srgbClr val="FFFFFF"/>
                </a:highlight>
              </a:rPr>
              <a:t>How to Calculate Squared Error</a:t>
            </a:r>
          </a:p>
          <a:p>
            <a:pPr indent="-342900" lvl="0" marL="457200" rtl="0">
              <a:lnSpc>
                <a:spcPct val="115000"/>
              </a:lnSpc>
              <a:spcBef>
                <a:spcPts val="0"/>
              </a:spcBef>
              <a:spcAft>
                <a:spcPts val="300"/>
              </a:spcAft>
              <a:buClr>
                <a:srgbClr val="222222"/>
              </a:buClr>
              <a:buSzPct val="100000"/>
              <a:buAutoNum type="arabicPeriod"/>
            </a:pPr>
            <a:r>
              <a:rPr lang="en-US" sz="1800">
                <a:solidFill>
                  <a:srgbClr val="222222"/>
                </a:solidFill>
                <a:highlight>
                  <a:srgbClr val="FFFFFF"/>
                </a:highlight>
              </a:rPr>
              <a:t>Find the regression line.</a:t>
            </a:r>
          </a:p>
          <a:p>
            <a:pPr indent="-342900" lvl="0" marL="457200" rtl="0">
              <a:lnSpc>
                <a:spcPct val="115000"/>
              </a:lnSpc>
              <a:spcBef>
                <a:spcPts val="0"/>
              </a:spcBef>
              <a:spcAft>
                <a:spcPts val="300"/>
              </a:spcAft>
              <a:buClr>
                <a:srgbClr val="222222"/>
              </a:buClr>
              <a:buSzPct val="100000"/>
              <a:buAutoNum type="arabicPeriod"/>
            </a:pPr>
            <a:r>
              <a:rPr lang="en-US" sz="1800">
                <a:solidFill>
                  <a:srgbClr val="222222"/>
                </a:solidFill>
                <a:highlight>
                  <a:srgbClr val="FFFFFF"/>
                </a:highlight>
              </a:rPr>
              <a:t>Insert your X values into the linear regression equation to find the new Y values (Y').</a:t>
            </a:r>
          </a:p>
          <a:p>
            <a:pPr indent="-342900" lvl="0" marL="457200" rtl="0">
              <a:lnSpc>
                <a:spcPct val="115000"/>
              </a:lnSpc>
              <a:spcBef>
                <a:spcPts val="0"/>
              </a:spcBef>
              <a:spcAft>
                <a:spcPts val="300"/>
              </a:spcAft>
              <a:buClr>
                <a:srgbClr val="222222"/>
              </a:buClr>
              <a:buSzPct val="100000"/>
              <a:buAutoNum type="arabicPeriod"/>
            </a:pPr>
            <a:r>
              <a:rPr lang="en-US" sz="1800">
                <a:solidFill>
                  <a:srgbClr val="222222"/>
                </a:solidFill>
                <a:highlight>
                  <a:srgbClr val="FFFFFF"/>
                </a:highlight>
              </a:rPr>
              <a:t>Subtract the new Y value from the original to get the error.</a:t>
            </a:r>
          </a:p>
          <a:p>
            <a:pPr indent="-342900" lvl="0" marL="457200" rtl="0">
              <a:lnSpc>
                <a:spcPct val="115000"/>
              </a:lnSpc>
              <a:spcBef>
                <a:spcPts val="0"/>
              </a:spcBef>
              <a:spcAft>
                <a:spcPts val="300"/>
              </a:spcAft>
              <a:buClr>
                <a:srgbClr val="222222"/>
              </a:buClr>
              <a:buSzPct val="100000"/>
              <a:buAutoNum type="arabicPeriod"/>
            </a:pPr>
            <a:r>
              <a:rPr lang="en-US" sz="1800">
                <a:solidFill>
                  <a:srgbClr val="222222"/>
                </a:solidFill>
                <a:highlight>
                  <a:srgbClr val="FFFFFF"/>
                </a:highlight>
              </a:rPr>
              <a:t>Square the errors.</a:t>
            </a:r>
          </a:p>
          <a:p>
            <a:pPr indent="-342900" lvl="0" marL="457200" rtl="0">
              <a:lnSpc>
                <a:spcPct val="115000"/>
              </a:lnSpc>
              <a:spcBef>
                <a:spcPts val="0"/>
              </a:spcBef>
              <a:spcAft>
                <a:spcPts val="300"/>
              </a:spcAft>
              <a:buClr>
                <a:srgbClr val="222222"/>
              </a:buClr>
              <a:buSzPct val="100000"/>
              <a:buAutoNum type="arabicPeriod"/>
            </a:pPr>
            <a:r>
              <a:rPr lang="en-US" sz="1800">
                <a:solidFill>
                  <a:srgbClr val="222222"/>
                </a:solidFill>
                <a:highlight>
                  <a:srgbClr val="FFFFFF"/>
                </a:highlight>
              </a:rPr>
              <a:t>Add up the errors.</a:t>
            </a:r>
          </a:p>
          <a:p>
            <a:pPr indent="-342900" lvl="0" marL="457200" rtl="0">
              <a:lnSpc>
                <a:spcPct val="115000"/>
              </a:lnSpc>
              <a:spcBef>
                <a:spcPts val="0"/>
              </a:spcBef>
              <a:spcAft>
                <a:spcPts val="300"/>
              </a:spcAft>
              <a:buClr>
                <a:srgbClr val="222222"/>
              </a:buClr>
              <a:buSzPct val="100000"/>
              <a:buAutoNum type="arabicPeriod"/>
            </a:pPr>
            <a:r>
              <a:rPr lang="en-US" sz="1800">
                <a:solidFill>
                  <a:srgbClr val="222222"/>
                </a:solidFill>
                <a:highlight>
                  <a:srgbClr val="FFFFFF"/>
                </a:highlight>
              </a:rPr>
              <a:t>Find the mean.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nvSpPr>
        <p:spPr>
          <a:xfrm>
            <a:off x="3657600" y="6553200"/>
            <a:ext cx="933450"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Tahoma"/>
              <a:buNone/>
            </a:pPr>
            <a:fld id="{00000000-1234-1234-1234-123412341234}" type="slidenum">
              <a:rPr b="1" i="0" lang="en-US" sz="900" u="none">
                <a:solidFill>
                  <a:schemeClr val="lt2"/>
                </a:solidFill>
                <a:latin typeface="Tahoma"/>
                <a:ea typeface="Tahoma"/>
                <a:cs typeface="Tahoma"/>
                <a:sym typeface="Tahoma"/>
              </a:rPr>
              <a:t>‹#›</a:t>
            </a:fld>
          </a:p>
        </p:txBody>
      </p:sp>
      <p:sp>
        <p:nvSpPr>
          <p:cNvPr id="280" name="Shape 280"/>
          <p:cNvSpPr txBox="1"/>
          <p:nvPr/>
        </p:nvSpPr>
        <p:spPr>
          <a:xfrm>
            <a:off x="3810000" y="2971800"/>
            <a:ext cx="1219199" cy="2362200"/>
          </a:xfrm>
          <a:prstGeom prst="rect">
            <a:avLst/>
          </a:prstGeom>
          <a:solidFill>
            <a:schemeClr val="accent2">
              <a:alpha val="24705"/>
            </a:schemeClr>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1" name="Shape 281"/>
          <p:cNvSpPr txBox="1"/>
          <p:nvPr>
            <p:ph type="title"/>
          </p:nvPr>
        </p:nvSpPr>
        <p:spPr>
          <a:xfrm>
            <a:off x="457200" y="228600"/>
            <a:ext cx="8305799" cy="914400"/>
          </a:xfrm>
          <a:prstGeom prst="rect">
            <a:avLst/>
          </a:prstGeom>
          <a:noFill/>
          <a:ln>
            <a:noFill/>
          </a:ln>
        </p:spPr>
        <p:txBody>
          <a:bodyPr anchorCtr="0" anchor="b" bIns="46025" lIns="92075" rIns="92075" tIns="46025">
            <a:noAutofit/>
          </a:bodyPr>
          <a:lstStyle/>
          <a:p>
            <a:pPr indent="0" lvl="0" marL="0" marR="0" rtl="0" algn="l">
              <a:lnSpc>
                <a:spcPct val="85000"/>
              </a:lnSpc>
              <a:spcBef>
                <a:spcPts val="0"/>
              </a:spcBef>
              <a:spcAft>
                <a:spcPts val="0"/>
              </a:spcAft>
              <a:buClr>
                <a:srgbClr val="FE9B03"/>
              </a:buClr>
              <a:buSzPct val="25000"/>
              <a:buFont typeface="Tahoma"/>
              <a:buNone/>
            </a:pPr>
            <a:r>
              <a:rPr b="0" i="0" lang="en-US" sz="4000" u="none" cap="none" strike="noStrike">
                <a:solidFill>
                  <a:srgbClr val="FE9B03"/>
                </a:solidFill>
                <a:latin typeface="Tahoma"/>
                <a:ea typeface="Tahoma"/>
                <a:cs typeface="Tahoma"/>
                <a:sym typeface="Tahoma"/>
              </a:rPr>
              <a:t>Classification: Decision Trees</a:t>
            </a:r>
          </a:p>
        </p:txBody>
      </p:sp>
      <p:cxnSp>
        <p:nvCxnSpPr>
          <p:cNvPr id="282" name="Shape 282"/>
          <p:cNvCxnSpPr/>
          <p:nvPr/>
        </p:nvCxnSpPr>
        <p:spPr>
          <a:xfrm>
            <a:off x="1600200" y="2438400"/>
            <a:ext cx="0" cy="2895600"/>
          </a:xfrm>
          <a:prstGeom prst="straightConnector1">
            <a:avLst/>
          </a:prstGeom>
          <a:noFill/>
          <a:ln cap="flat" cmpd="sng" w="12700">
            <a:solidFill>
              <a:schemeClr val="dk1"/>
            </a:solidFill>
            <a:prstDash val="solid"/>
            <a:miter/>
            <a:headEnd len="med" w="med" type="none"/>
            <a:tailEnd len="med" w="med" type="none"/>
          </a:ln>
        </p:spPr>
      </p:cxnSp>
      <p:cxnSp>
        <p:nvCxnSpPr>
          <p:cNvPr id="283" name="Shape 283"/>
          <p:cNvCxnSpPr/>
          <p:nvPr/>
        </p:nvCxnSpPr>
        <p:spPr>
          <a:xfrm>
            <a:off x="1600200" y="5334000"/>
            <a:ext cx="3505200" cy="0"/>
          </a:xfrm>
          <a:prstGeom prst="straightConnector1">
            <a:avLst/>
          </a:prstGeom>
          <a:noFill/>
          <a:ln cap="flat" cmpd="sng" w="12700">
            <a:solidFill>
              <a:schemeClr val="dk1"/>
            </a:solidFill>
            <a:prstDash val="solid"/>
            <a:miter/>
            <a:headEnd len="med" w="med" type="none"/>
            <a:tailEnd len="med" w="med" type="none"/>
          </a:ln>
        </p:spPr>
      </p:cxnSp>
      <p:sp>
        <p:nvSpPr>
          <p:cNvPr id="284" name="Shape 284"/>
          <p:cNvSpPr/>
          <p:nvPr/>
        </p:nvSpPr>
        <p:spPr>
          <a:xfrm>
            <a:off x="22923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5" name="Shape 285"/>
          <p:cNvSpPr/>
          <p:nvPr/>
        </p:nvSpPr>
        <p:spPr>
          <a:xfrm>
            <a:off x="2444750" y="37401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6" name="Shape 286"/>
          <p:cNvSpPr/>
          <p:nvPr/>
        </p:nvSpPr>
        <p:spPr>
          <a:xfrm>
            <a:off x="2749550" y="3663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7" name="Shape 287"/>
          <p:cNvSpPr/>
          <p:nvPr/>
        </p:nvSpPr>
        <p:spPr>
          <a:xfrm>
            <a:off x="30543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8" name="Shape 288"/>
          <p:cNvSpPr/>
          <p:nvPr/>
        </p:nvSpPr>
        <p:spPr>
          <a:xfrm>
            <a:off x="2216150" y="4273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9" name="Shape 289"/>
          <p:cNvSpPr/>
          <p:nvPr/>
        </p:nvSpPr>
        <p:spPr>
          <a:xfrm>
            <a:off x="3435350" y="3282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0" name="Shape 290"/>
          <p:cNvSpPr/>
          <p:nvPr/>
        </p:nvSpPr>
        <p:spPr>
          <a:xfrm>
            <a:off x="2597150" y="4044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1" name="Shape 291"/>
          <p:cNvSpPr/>
          <p:nvPr/>
        </p:nvSpPr>
        <p:spPr>
          <a:xfrm>
            <a:off x="3054350" y="3892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2" name="Shape 292"/>
          <p:cNvSpPr/>
          <p:nvPr/>
        </p:nvSpPr>
        <p:spPr>
          <a:xfrm>
            <a:off x="3435350" y="3816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3" name="Shape 293"/>
          <p:cNvSpPr/>
          <p:nvPr/>
        </p:nvSpPr>
        <p:spPr>
          <a:xfrm>
            <a:off x="2368550" y="4425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 name="Shape 294"/>
          <p:cNvSpPr/>
          <p:nvPr/>
        </p:nvSpPr>
        <p:spPr>
          <a:xfrm>
            <a:off x="2139950" y="4654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5" name="Shape 295"/>
          <p:cNvSpPr/>
          <p:nvPr/>
        </p:nvSpPr>
        <p:spPr>
          <a:xfrm>
            <a:off x="2825750" y="32829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 name="Shape 296"/>
          <p:cNvSpPr/>
          <p:nvPr/>
        </p:nvSpPr>
        <p:spPr>
          <a:xfrm>
            <a:off x="3435350" y="35115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 name="Shape 297"/>
          <p:cNvSpPr/>
          <p:nvPr/>
        </p:nvSpPr>
        <p:spPr>
          <a:xfrm>
            <a:off x="4502150" y="3587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8" name="Shape 298"/>
          <p:cNvSpPr/>
          <p:nvPr/>
        </p:nvSpPr>
        <p:spPr>
          <a:xfrm>
            <a:off x="4197350" y="3816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9" name="Shape 299"/>
          <p:cNvSpPr/>
          <p:nvPr/>
        </p:nvSpPr>
        <p:spPr>
          <a:xfrm>
            <a:off x="4121150" y="41211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Shape 300"/>
          <p:cNvSpPr/>
          <p:nvPr/>
        </p:nvSpPr>
        <p:spPr>
          <a:xfrm>
            <a:off x="4425950" y="41973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1" name="Shape 301"/>
          <p:cNvSpPr/>
          <p:nvPr/>
        </p:nvSpPr>
        <p:spPr>
          <a:xfrm>
            <a:off x="4578350" y="4349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2" name="Shape 302"/>
          <p:cNvSpPr/>
          <p:nvPr/>
        </p:nvSpPr>
        <p:spPr>
          <a:xfrm>
            <a:off x="4502150" y="3968750"/>
            <a:ext cx="139699" cy="139699"/>
          </a:xfrm>
          <a:prstGeom prst="ellipse">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3" name="Shape 303"/>
          <p:cNvSpPr/>
          <p:nvPr/>
        </p:nvSpPr>
        <p:spPr>
          <a:xfrm>
            <a:off x="2590800" y="4800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4" name="Shape 304"/>
          <p:cNvSpPr/>
          <p:nvPr/>
        </p:nvSpPr>
        <p:spPr>
          <a:xfrm>
            <a:off x="2819400" y="46482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5" name="Shape 305"/>
          <p:cNvSpPr/>
          <p:nvPr/>
        </p:nvSpPr>
        <p:spPr>
          <a:xfrm>
            <a:off x="3124200" y="47244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6" name="Shape 306"/>
          <p:cNvSpPr/>
          <p:nvPr/>
        </p:nvSpPr>
        <p:spPr>
          <a:xfrm>
            <a:off x="3124200" y="44958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7" name="Shape 307"/>
          <p:cNvSpPr/>
          <p:nvPr/>
        </p:nvSpPr>
        <p:spPr>
          <a:xfrm>
            <a:off x="3429000" y="4419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8" name="Shape 308"/>
          <p:cNvSpPr/>
          <p:nvPr/>
        </p:nvSpPr>
        <p:spPr>
          <a:xfrm>
            <a:off x="3505200" y="4724400"/>
            <a:ext cx="152399" cy="1523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9" name="Shape 309"/>
          <p:cNvSpPr/>
          <p:nvPr/>
        </p:nvSpPr>
        <p:spPr>
          <a:xfrm>
            <a:off x="3124200" y="3276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0" name="Shape 310"/>
          <p:cNvSpPr/>
          <p:nvPr/>
        </p:nvSpPr>
        <p:spPr>
          <a:xfrm>
            <a:off x="4114800" y="4419600"/>
            <a:ext cx="139699" cy="139699"/>
          </a:xfrm>
          <a:prstGeom prst="ellipse">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1" name="Shape 311"/>
          <p:cNvSpPr txBox="1"/>
          <p:nvPr/>
        </p:nvSpPr>
        <p:spPr>
          <a:xfrm>
            <a:off x="4708525" y="5299075"/>
            <a:ext cx="40481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X</a:t>
            </a:r>
          </a:p>
        </p:txBody>
      </p:sp>
      <p:sp>
        <p:nvSpPr>
          <p:cNvPr id="312" name="Shape 312"/>
          <p:cNvSpPr txBox="1"/>
          <p:nvPr/>
        </p:nvSpPr>
        <p:spPr>
          <a:xfrm>
            <a:off x="1050925" y="2403475"/>
            <a:ext cx="40481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Y</a:t>
            </a:r>
          </a:p>
        </p:txBody>
      </p:sp>
      <p:cxnSp>
        <p:nvCxnSpPr>
          <p:cNvPr id="313" name="Shape 313"/>
          <p:cNvCxnSpPr/>
          <p:nvPr/>
        </p:nvCxnSpPr>
        <p:spPr>
          <a:xfrm>
            <a:off x="3810000" y="2514600"/>
            <a:ext cx="0" cy="2819400"/>
          </a:xfrm>
          <a:prstGeom prst="straightConnector1">
            <a:avLst/>
          </a:prstGeom>
          <a:noFill/>
          <a:ln cap="flat" cmpd="sng" w="25400">
            <a:solidFill>
              <a:schemeClr val="dk1"/>
            </a:solidFill>
            <a:prstDash val="solid"/>
            <a:miter/>
            <a:headEnd len="med" w="med" type="none"/>
            <a:tailEnd len="med" w="med" type="none"/>
          </a:ln>
        </p:spPr>
      </p:cxnSp>
      <p:cxnSp>
        <p:nvCxnSpPr>
          <p:cNvPr id="314" name="Shape 314"/>
          <p:cNvCxnSpPr/>
          <p:nvPr/>
        </p:nvCxnSpPr>
        <p:spPr>
          <a:xfrm rot="10800000">
            <a:off x="1523999" y="4419600"/>
            <a:ext cx="2286000" cy="0"/>
          </a:xfrm>
          <a:prstGeom prst="straightConnector1">
            <a:avLst/>
          </a:prstGeom>
          <a:noFill/>
          <a:ln cap="flat" cmpd="sng" w="25400">
            <a:solidFill>
              <a:schemeClr val="dk1"/>
            </a:solidFill>
            <a:prstDash val="solid"/>
            <a:miter/>
            <a:headEnd len="med" w="med" type="none"/>
            <a:tailEnd len="med" w="med" type="none"/>
          </a:ln>
        </p:spPr>
      </p:cxnSp>
      <p:cxnSp>
        <p:nvCxnSpPr>
          <p:cNvPr id="315" name="Shape 315"/>
          <p:cNvCxnSpPr/>
          <p:nvPr/>
        </p:nvCxnSpPr>
        <p:spPr>
          <a:xfrm>
            <a:off x="2514600" y="4419600"/>
            <a:ext cx="0" cy="914400"/>
          </a:xfrm>
          <a:prstGeom prst="straightConnector1">
            <a:avLst/>
          </a:prstGeom>
          <a:noFill/>
          <a:ln cap="flat" cmpd="sng" w="25400">
            <a:solidFill>
              <a:schemeClr val="dk1"/>
            </a:solidFill>
            <a:prstDash val="solid"/>
            <a:miter/>
            <a:headEnd len="med" w="med" type="none"/>
            <a:tailEnd len="med" w="med" type="none"/>
          </a:ln>
        </p:spPr>
      </p:cxnSp>
      <p:sp>
        <p:nvSpPr>
          <p:cNvPr id="316" name="Shape 316"/>
          <p:cNvSpPr txBox="1"/>
          <p:nvPr/>
        </p:nvSpPr>
        <p:spPr>
          <a:xfrm>
            <a:off x="1600200" y="2971800"/>
            <a:ext cx="2209799" cy="1447800"/>
          </a:xfrm>
          <a:prstGeom prst="rect">
            <a:avLst/>
          </a:prstGeom>
          <a:solidFill>
            <a:schemeClr val="accent2">
              <a:alpha val="24705"/>
            </a:schemeClr>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7" name="Shape 317"/>
          <p:cNvSpPr txBox="1"/>
          <p:nvPr/>
        </p:nvSpPr>
        <p:spPr>
          <a:xfrm>
            <a:off x="1600200" y="4419600"/>
            <a:ext cx="914400" cy="914400"/>
          </a:xfrm>
          <a:prstGeom prst="rect">
            <a:avLst/>
          </a:prstGeom>
          <a:solidFill>
            <a:schemeClr val="accent2">
              <a:alpha val="24705"/>
            </a:schemeClr>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8" name="Shape 318"/>
          <p:cNvSpPr txBox="1"/>
          <p:nvPr/>
        </p:nvSpPr>
        <p:spPr>
          <a:xfrm>
            <a:off x="2514600" y="4419600"/>
            <a:ext cx="1295400" cy="914400"/>
          </a:xfrm>
          <a:prstGeom prst="rect">
            <a:avLst/>
          </a:prstGeom>
          <a:solidFill>
            <a:schemeClr val="folHlink">
              <a:alpha val="24705"/>
            </a:schemeClr>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9" name="Shape 319"/>
          <p:cNvSpPr txBox="1"/>
          <p:nvPr/>
        </p:nvSpPr>
        <p:spPr>
          <a:xfrm>
            <a:off x="5486400" y="1752600"/>
            <a:ext cx="3044825" cy="15525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if X &gt; 5 then blue</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else if Y &gt; 3 then blue</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else if X &gt; 2 then green</a:t>
            </a:r>
          </a:p>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else blue</a:t>
            </a:r>
          </a:p>
        </p:txBody>
      </p:sp>
      <p:sp>
        <p:nvSpPr>
          <p:cNvPr id="320" name="Shape 320"/>
          <p:cNvSpPr txBox="1"/>
          <p:nvPr/>
        </p:nvSpPr>
        <p:spPr>
          <a:xfrm>
            <a:off x="3733800" y="5334000"/>
            <a:ext cx="336549"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5</a:t>
            </a:r>
          </a:p>
        </p:txBody>
      </p:sp>
      <p:sp>
        <p:nvSpPr>
          <p:cNvPr id="321" name="Shape 321"/>
          <p:cNvSpPr txBox="1"/>
          <p:nvPr/>
        </p:nvSpPr>
        <p:spPr>
          <a:xfrm>
            <a:off x="2362200" y="5334000"/>
            <a:ext cx="336549"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2</a:t>
            </a:r>
          </a:p>
        </p:txBody>
      </p:sp>
      <p:sp>
        <p:nvSpPr>
          <p:cNvPr id="322" name="Shape 322"/>
          <p:cNvSpPr txBox="1"/>
          <p:nvPr/>
        </p:nvSpPr>
        <p:spPr>
          <a:xfrm>
            <a:off x="1066800" y="4191000"/>
            <a:ext cx="336549"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3</a:t>
            </a:r>
          </a:p>
        </p:txBody>
      </p:sp>
      <p:sp>
        <p:nvSpPr>
          <p:cNvPr id="323" name="Shape 323"/>
          <p:cNvSpPr/>
          <p:nvPr/>
        </p:nvSpPr>
        <p:spPr>
          <a:xfrm>
            <a:off x="3505200" y="4114800"/>
            <a:ext cx="139699" cy="139699"/>
          </a:xfrm>
          <a:prstGeom prst="ellipse">
            <a:avLst/>
          </a:prstGeom>
          <a:solidFill>
            <a:schemeClr val="l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2_ValueDMWeb v4.7-notes">
  <a:themeElements>
    <a:clrScheme name="2_ValueDMWeb v4.7-notes 1">
      <a:dk1>
        <a:srgbClr val="000000"/>
      </a:dk1>
      <a:lt1>
        <a:srgbClr val="FFFFFF"/>
      </a:lt1>
      <a:dk2>
        <a:srgbClr val="FFCC66"/>
      </a:dk2>
      <a:lt2>
        <a:srgbClr val="000000"/>
      </a:lt2>
      <a:accent1>
        <a:srgbClr val="FFCC66"/>
      </a:accent1>
      <a:accent2>
        <a:srgbClr val="33CCFF"/>
      </a:accent2>
      <a:accent3>
        <a:srgbClr val="FFFFFF"/>
      </a:accent3>
      <a:accent4>
        <a:srgbClr val="000000"/>
      </a:accent4>
      <a:accent5>
        <a:srgbClr val="FFE2B8"/>
      </a:accent5>
      <a:accent6>
        <a:srgbClr val="2DB9E7"/>
      </a:accent6>
      <a:hlink>
        <a:srgbClr val="9966FF"/>
      </a:hlink>
      <a:folHlink>
        <a:srgbClr val="33CC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ValueDMWeb v4.7-notes">
  <a:themeElements>
    <a:clrScheme name="">
      <a:dk1>
        <a:srgbClr val="000000"/>
      </a:dk1>
      <a:lt1>
        <a:srgbClr val="B2B2B2"/>
      </a:lt1>
      <a:dk2>
        <a:srgbClr val="FFCC66"/>
      </a:dk2>
      <a:lt2>
        <a:srgbClr val="000000"/>
      </a:lt2>
      <a:accent1>
        <a:srgbClr val="FFCC66"/>
      </a:accent1>
      <a:accent2>
        <a:srgbClr val="33CCFF"/>
      </a:accent2>
      <a:accent3>
        <a:srgbClr val="D5D5D5"/>
      </a:accent3>
      <a:accent4>
        <a:srgbClr val="000000"/>
      </a:accent4>
      <a:accent5>
        <a:srgbClr val="FFE2B8"/>
      </a:accent5>
      <a:accent6>
        <a:srgbClr val="2DB9E7"/>
      </a:accent6>
      <a:hlink>
        <a:srgbClr val="9966FF"/>
      </a:hlink>
      <a:folHlink>
        <a:srgbClr val="33CC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ValueDMWeb v4.7-notes">
  <a:themeElements>
    <a:clrScheme name="">
      <a:dk1>
        <a:srgbClr val="000000"/>
      </a:dk1>
      <a:lt1>
        <a:srgbClr val="B2B2B2"/>
      </a:lt1>
      <a:dk2>
        <a:srgbClr val="FFCC66"/>
      </a:dk2>
      <a:lt2>
        <a:srgbClr val="000000"/>
      </a:lt2>
      <a:accent1>
        <a:srgbClr val="FFCC66"/>
      </a:accent1>
      <a:accent2>
        <a:srgbClr val="33CCFF"/>
      </a:accent2>
      <a:accent3>
        <a:srgbClr val="D5D5D5"/>
      </a:accent3>
      <a:accent4>
        <a:srgbClr val="000000"/>
      </a:accent4>
      <a:accent5>
        <a:srgbClr val="FFE2B8"/>
      </a:accent5>
      <a:accent6>
        <a:srgbClr val="2DB9E7"/>
      </a:accent6>
      <a:hlink>
        <a:srgbClr val="9966FF"/>
      </a:hlink>
      <a:folHlink>
        <a:srgbClr val="33CC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ValueDMWeb v4.7-notes">
  <a:themeElements>
    <a:clrScheme name="3_ValueDMWeb v4.7-notes 1">
      <a:dk1>
        <a:srgbClr val="000000"/>
      </a:dk1>
      <a:lt1>
        <a:srgbClr val="FFFFFF"/>
      </a:lt1>
      <a:dk2>
        <a:srgbClr val="FFCC66"/>
      </a:dk2>
      <a:lt2>
        <a:srgbClr val="000000"/>
      </a:lt2>
      <a:accent1>
        <a:srgbClr val="FFCC66"/>
      </a:accent1>
      <a:accent2>
        <a:srgbClr val="33CCFF"/>
      </a:accent2>
      <a:accent3>
        <a:srgbClr val="FFFFFF"/>
      </a:accent3>
      <a:accent4>
        <a:srgbClr val="000000"/>
      </a:accent4>
      <a:accent5>
        <a:srgbClr val="FFE2B8"/>
      </a:accent5>
      <a:accent6>
        <a:srgbClr val="2DB9E7"/>
      </a:accent6>
      <a:hlink>
        <a:srgbClr val="9966FF"/>
      </a:hlink>
      <a:folHlink>
        <a:srgbClr val="33CC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