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88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4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52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15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7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30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88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3798-C7B2-4849-B62D-60AB07B4E3D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D0D5-12FA-43D5-ADFD-19AB7C92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6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lkswagen.co.uk/configurator" TargetMode="External"/><Relationship Id="rId2" Type="http://schemas.openxmlformats.org/officeDocument/2006/relationships/hyperlink" Target="http://localhost/VC/Web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binger.visualstudio.com/VehicleConfigura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Fahrzeugkonfigurator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0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Verbesserung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Service</a:t>
            </a:r>
          </a:p>
          <a:p>
            <a:pPr lvl="1"/>
            <a:r>
              <a:rPr lang="de-DE" dirty="0" smtClean="0"/>
              <a:t>Sprachauswahl für den Benutzer</a:t>
            </a:r>
          </a:p>
          <a:p>
            <a:pPr lvl="1"/>
            <a:r>
              <a:rPr lang="de-DE" dirty="0" smtClean="0"/>
              <a:t>Sortierung</a:t>
            </a:r>
          </a:p>
          <a:p>
            <a:pPr lvl="1"/>
            <a:r>
              <a:rPr lang="de-DE" dirty="0" smtClean="0"/>
              <a:t>Filterung</a:t>
            </a:r>
          </a:p>
          <a:p>
            <a:pPr lvl="1"/>
            <a:r>
              <a:rPr lang="de-DE" dirty="0" smtClean="0"/>
              <a:t>.NET 4.5 und C# 6 Features</a:t>
            </a:r>
          </a:p>
          <a:p>
            <a:r>
              <a:rPr lang="de-DE" dirty="0" smtClean="0"/>
              <a:t>Web App</a:t>
            </a:r>
          </a:p>
          <a:p>
            <a:pPr lvl="1"/>
            <a:r>
              <a:rPr lang="de-DE" dirty="0" smtClean="0"/>
              <a:t>Hübsches Design</a:t>
            </a:r>
          </a:p>
          <a:p>
            <a:pPr lvl="1"/>
            <a:r>
              <a:rPr lang="de-DE" dirty="0" smtClean="0"/>
              <a:t>Sprachauswahl für den Benutzer</a:t>
            </a:r>
          </a:p>
          <a:p>
            <a:pPr lvl="1"/>
            <a:r>
              <a:rPr lang="de-DE" dirty="0" smtClean="0"/>
              <a:t>Bessere Validierung </a:t>
            </a:r>
          </a:p>
          <a:p>
            <a:pPr lvl="1"/>
            <a:r>
              <a:rPr lang="de-DE" dirty="0" err="1" smtClean="0"/>
              <a:t>Await</a:t>
            </a:r>
            <a:endParaRPr lang="de-DE" dirty="0" smtClean="0"/>
          </a:p>
          <a:p>
            <a:pPr lvl="1"/>
            <a:r>
              <a:rPr lang="de-DE" dirty="0" smtClean="0"/>
              <a:t>Werkzeug des Administrators</a:t>
            </a:r>
          </a:p>
          <a:p>
            <a:r>
              <a:rPr lang="de-DE" dirty="0" smtClean="0"/>
              <a:t>Storage für die 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543" y="280352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Danke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2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Einen KFZ-Konfigurator zu entwickeln, welcher die Konfiguration eines Autos mit den folgenden Optionen ermöglicht:</a:t>
            </a:r>
          </a:p>
          <a:p>
            <a:r>
              <a:rPr lang="de-DE" b="1" dirty="0" smtClean="0"/>
              <a:t>Motorleistung, Lackierung, Felgen, Sonderausstattungen </a:t>
            </a:r>
            <a:r>
              <a:rPr lang="de-DE" dirty="0" smtClean="0"/>
              <a:t>(max. 5 Stück, z.B. Klimaanlage, Soundsystem, Fahrsicherheitssysteme etc.)</a:t>
            </a:r>
          </a:p>
          <a:p>
            <a:r>
              <a:rPr lang="de-DE" dirty="0" smtClean="0"/>
              <a:t>Jede Veränderung an der Konfiguration soll sich unmittelbar und ohne einen Page-Refresh auf den angezeigten </a:t>
            </a:r>
            <a:r>
              <a:rPr lang="de-DE" b="1" dirty="0" smtClean="0"/>
              <a:t>Preis</a:t>
            </a:r>
            <a:r>
              <a:rPr lang="de-DE" dirty="0" smtClean="0"/>
              <a:t> auswirken (Umsetzung nach Möglichkeit mit </a:t>
            </a:r>
            <a:r>
              <a:rPr lang="de-DE" b="1" dirty="0" smtClean="0"/>
              <a:t>Knockout.js</a:t>
            </a:r>
            <a:r>
              <a:rPr lang="de-DE" dirty="0" smtClean="0"/>
              <a:t>)</a:t>
            </a:r>
          </a:p>
          <a:p>
            <a:r>
              <a:rPr lang="de-DE" dirty="0" smtClean="0"/>
              <a:t>Am Ende der Konfiguration soll eine </a:t>
            </a:r>
            <a:r>
              <a:rPr lang="de-DE" b="1" dirty="0" smtClean="0"/>
              <a:t>Zusammenfassung</a:t>
            </a:r>
            <a:r>
              <a:rPr lang="de-DE" dirty="0" smtClean="0"/>
              <a:t> angezeigt und die Bestellung abgesendet werden können</a:t>
            </a:r>
          </a:p>
          <a:p>
            <a:r>
              <a:rPr lang="de-DE" dirty="0" smtClean="0"/>
              <a:t>Zudem soll eine </a:t>
            </a:r>
            <a:r>
              <a:rPr lang="de-DE" b="1" dirty="0" err="1" smtClean="0"/>
              <a:t>Url</a:t>
            </a:r>
            <a:r>
              <a:rPr lang="de-DE" dirty="0" smtClean="0"/>
              <a:t> generiert werden, mit dem der Benutzer jederzeit Zugriff auf die gewählte Konfiguration hat</a:t>
            </a:r>
          </a:p>
          <a:p>
            <a:r>
              <a:rPr lang="de-DE" dirty="0" smtClean="0"/>
              <a:t>Sowohl die Konfigurationseigenschaften als auch die Bestellungen sind in einer </a:t>
            </a:r>
            <a:r>
              <a:rPr lang="de-DE" b="1" dirty="0" smtClean="0"/>
              <a:t>SQL-Datenbank</a:t>
            </a:r>
            <a:r>
              <a:rPr lang="de-DE" dirty="0" smtClean="0"/>
              <a:t> zu speichern</a:t>
            </a:r>
          </a:p>
          <a:p>
            <a:r>
              <a:rPr lang="de-DE" dirty="0" smtClean="0"/>
              <a:t>Als Hilfestellung zum Design und zur Benutzerführung können die zahlreichen am Markt verfügbaren Konfiguratoren als Orientierung dienen</a:t>
            </a:r>
          </a:p>
          <a:p>
            <a:r>
              <a:rPr lang="de-DE" dirty="0" smtClean="0"/>
              <a:t>Wünschenswert wäre eine korrekte Darstellung auf mobilen- wie auch auf Desktopgeräten (</a:t>
            </a:r>
            <a:r>
              <a:rPr lang="de-DE" b="1" dirty="0" err="1" smtClean="0"/>
              <a:t>Responsive</a:t>
            </a:r>
            <a:r>
              <a:rPr lang="de-DE" b="1" dirty="0" smtClean="0"/>
              <a:t> Design</a:t>
            </a:r>
            <a:r>
              <a:rPr lang="de-DE" dirty="0" smtClean="0"/>
              <a:t>)</a:t>
            </a:r>
          </a:p>
          <a:p>
            <a:r>
              <a:rPr lang="de-DE" dirty="0" smtClean="0"/>
              <a:t>Die Implementierung einer Authentifizierungs- bzw. </a:t>
            </a:r>
            <a:r>
              <a:rPr lang="de-DE" dirty="0" err="1" smtClean="0"/>
              <a:t>Authorisierungslogik</a:t>
            </a:r>
            <a:r>
              <a:rPr lang="de-DE" dirty="0" smtClean="0"/>
              <a:t> für Anwender ist nicht erforderlich.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Te</a:t>
            </a:r>
            <a:r>
              <a:rPr lang="de-DE" b="1" dirty="0" smtClean="0"/>
              <a:t>chnischer Rahmen:</a:t>
            </a:r>
          </a:p>
          <a:p>
            <a:r>
              <a:rPr lang="de-DE" dirty="0" smtClean="0"/>
              <a:t>Entwicklung einer ASP.NET MVC Webanwendung mit Datenbankanbindung an Microsoft SQL Server.</a:t>
            </a:r>
          </a:p>
          <a:p>
            <a:r>
              <a:rPr lang="de-DE" dirty="0" smtClean="0"/>
              <a:t>ASP.NET MVC / ASP.NET MVC Web API</a:t>
            </a:r>
          </a:p>
          <a:p>
            <a:r>
              <a:rPr lang="de-DE" dirty="0" err="1" smtClean="0"/>
              <a:t>Entity</a:t>
            </a:r>
            <a:r>
              <a:rPr lang="de-DE" dirty="0" smtClean="0"/>
              <a:t> Framework</a:t>
            </a:r>
          </a:p>
          <a:p>
            <a:r>
              <a:rPr lang="de-DE" dirty="0" smtClean="0"/>
              <a:t>MSSQL Server</a:t>
            </a:r>
          </a:p>
          <a:p>
            <a:r>
              <a:rPr lang="de-DE" dirty="0" smtClean="0"/>
              <a:t>Log4net als </a:t>
            </a:r>
            <a:r>
              <a:rPr lang="de-DE" dirty="0" err="1" smtClean="0"/>
              <a:t>Logging</a:t>
            </a:r>
            <a:r>
              <a:rPr lang="de-DE" dirty="0" smtClean="0"/>
              <a:t>-Komponente</a:t>
            </a:r>
          </a:p>
          <a:p>
            <a:r>
              <a:rPr lang="de-DE" dirty="0" smtClean="0"/>
              <a:t>Query / Knockout.js / Underscore.js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8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N-Tier Architektur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85656" y="1560059"/>
            <a:ext cx="2634343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(Web Browser)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985654" y="2703059"/>
            <a:ext cx="2634343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App (MVC)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985654" y="3788799"/>
            <a:ext cx="2634343" cy="17755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 (Web API)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985655" y="5735641"/>
            <a:ext cx="2634343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Database (MS SQL)</a:t>
            </a:r>
            <a:endParaRPr lang="de-DE" dirty="0"/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 flipH="1">
            <a:off x="6302826" y="2474459"/>
            <a:ext cx="2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" idx="2"/>
            <a:endCxn id="6" idx="0"/>
          </p:cNvCxnSpPr>
          <p:nvPr/>
        </p:nvCxnSpPr>
        <p:spPr>
          <a:xfrm>
            <a:off x="6302826" y="3617459"/>
            <a:ext cx="0" cy="171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2"/>
            <a:endCxn id="7" idx="0"/>
          </p:cNvCxnSpPr>
          <p:nvPr/>
        </p:nvCxnSpPr>
        <p:spPr>
          <a:xfrm>
            <a:off x="6302826" y="5564300"/>
            <a:ext cx="1" cy="17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238997" y="3954348"/>
            <a:ext cx="1643746" cy="434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smtClean="0"/>
              <a:t>Business </a:t>
            </a:r>
            <a:r>
              <a:rPr lang="de-DE" sz="1400" i="1" dirty="0" err="1" smtClean="0"/>
              <a:t>Logic</a:t>
            </a:r>
            <a:endParaRPr lang="de-DE" sz="1400" i="1" dirty="0"/>
          </a:p>
        </p:txBody>
      </p:sp>
      <p:sp>
        <p:nvSpPr>
          <p:cNvPr id="26" name="Rechteck 25"/>
          <p:cNvSpPr/>
          <p:nvPr/>
        </p:nvSpPr>
        <p:spPr>
          <a:xfrm>
            <a:off x="7238997" y="4453961"/>
            <a:ext cx="1643746" cy="434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smtClean="0"/>
              <a:t>Validation</a:t>
            </a:r>
            <a:endParaRPr lang="de-DE" sz="1400" i="1" dirty="0"/>
          </a:p>
        </p:txBody>
      </p:sp>
      <p:sp>
        <p:nvSpPr>
          <p:cNvPr id="27" name="Rechteck 26"/>
          <p:cNvSpPr/>
          <p:nvPr/>
        </p:nvSpPr>
        <p:spPr>
          <a:xfrm>
            <a:off x="7238997" y="4964460"/>
            <a:ext cx="1643746" cy="434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smtClean="0"/>
              <a:t>Data Access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3441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http://localhost/VC/WebApp/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Neue Bestellung anlegen</a:t>
            </a:r>
          </a:p>
          <a:p>
            <a:pPr marL="0" indent="0">
              <a:buNone/>
            </a:pPr>
            <a:r>
              <a:rPr lang="de-DE" dirty="0" smtClean="0"/>
              <a:t>Bestellung bearbeiten</a:t>
            </a:r>
          </a:p>
          <a:p>
            <a:pPr marL="0" indent="0">
              <a:buNone/>
            </a:pPr>
            <a:r>
              <a:rPr lang="de-DE" dirty="0" smtClean="0"/>
              <a:t>Validierung: Client</a:t>
            </a:r>
            <a:r>
              <a:rPr lang="de-DE" dirty="0"/>
              <a:t> </a:t>
            </a:r>
            <a:r>
              <a:rPr lang="de-DE" dirty="0" smtClean="0"/>
              <a:t>&amp; Server</a:t>
            </a:r>
          </a:p>
          <a:p>
            <a:pPr marL="0" indent="0">
              <a:buNone/>
            </a:pPr>
            <a:r>
              <a:rPr lang="de-DE" dirty="0" smtClean="0"/>
              <a:t>Themen</a:t>
            </a:r>
          </a:p>
          <a:p>
            <a:pPr marL="0" indent="0">
              <a:buNone/>
            </a:pPr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000" dirty="0"/>
              <a:t> </a:t>
            </a:r>
            <a:r>
              <a:rPr lang="de-DE" sz="1000" dirty="0" smtClean="0"/>
              <a:t>Danke Volkswagen UK für die Bilder: </a:t>
            </a:r>
            <a:r>
              <a:rPr lang="de-DE" sz="1000" dirty="0" smtClean="0">
                <a:hlinkClick r:id="rId3"/>
              </a:rPr>
              <a:t>http://www.volkswagen.co.uk/configurator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22591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Visual Studio Online </a:t>
            </a:r>
            <a:r>
              <a:rPr lang="de-DE" dirty="0" smtClean="0">
                <a:hlinkClick r:id="rId2"/>
              </a:rPr>
              <a:t>https://mbinger.visualstudio.com/VehicleConfigurator/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Framework: .NET 4.5</a:t>
            </a:r>
          </a:p>
          <a:p>
            <a:pPr marL="0" indent="0">
              <a:buNone/>
            </a:pPr>
            <a:r>
              <a:rPr lang="de-DE" dirty="0" smtClean="0"/>
              <a:t>Version Control: TFS</a:t>
            </a:r>
          </a:p>
          <a:p>
            <a:pPr marL="0" indent="0">
              <a:buNone/>
            </a:pPr>
            <a:r>
              <a:rPr lang="de-DE" dirty="0" smtClean="0"/>
              <a:t>Visual Studio 2012</a:t>
            </a:r>
          </a:p>
          <a:p>
            <a:pPr marL="0" indent="0">
              <a:buNone/>
            </a:pPr>
            <a:r>
              <a:rPr lang="de-DE" dirty="0" smtClean="0"/>
              <a:t>Code Quality: </a:t>
            </a:r>
            <a:r>
              <a:rPr lang="de-DE" dirty="0" err="1" smtClean="0"/>
              <a:t>Resharper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Microsoft SQL 2016 Developer Edition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Projekte:</a:t>
            </a:r>
          </a:p>
          <a:p>
            <a:r>
              <a:rPr lang="de-DE" dirty="0" smtClean="0"/>
              <a:t>DAL</a:t>
            </a:r>
          </a:p>
          <a:p>
            <a:r>
              <a:rPr lang="de-DE" dirty="0" err="1" smtClean="0"/>
              <a:t>DAL.Common</a:t>
            </a:r>
            <a:endParaRPr lang="de-DE" dirty="0" smtClean="0"/>
          </a:p>
          <a:p>
            <a:r>
              <a:rPr lang="de-DE" dirty="0" smtClean="0"/>
              <a:t>Service</a:t>
            </a:r>
          </a:p>
          <a:p>
            <a:r>
              <a:rPr lang="de-DE" dirty="0" err="1" smtClean="0"/>
              <a:t>Service.Common</a:t>
            </a:r>
            <a:endParaRPr lang="de-DE" dirty="0" smtClean="0"/>
          </a:p>
          <a:p>
            <a:r>
              <a:rPr lang="de-DE" dirty="0" err="1" smtClean="0"/>
              <a:t>WebApp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Access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Entity</a:t>
            </a:r>
            <a:r>
              <a:rPr lang="de-DE" dirty="0" smtClean="0"/>
              <a:t> Framework 6 (Code First)</a:t>
            </a:r>
          </a:p>
          <a:p>
            <a:r>
              <a:rPr lang="de-DE" dirty="0" err="1" smtClean="0"/>
              <a:t>IRepository</a:t>
            </a:r>
            <a:r>
              <a:rPr lang="de-DE" dirty="0" smtClean="0"/>
              <a:t>&lt;</a:t>
            </a:r>
            <a:r>
              <a:rPr lang="de-DE" dirty="0" err="1" smtClean="0"/>
              <a:t>Entity</a:t>
            </a:r>
            <a:r>
              <a:rPr lang="de-DE" dirty="0" smtClean="0"/>
              <a:t>&gt; - CRUD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err="1" smtClean="0"/>
              <a:t>RepositoryBase</a:t>
            </a:r>
            <a:r>
              <a:rPr lang="de-DE" dirty="0" smtClean="0"/>
              <a:t>&lt;</a:t>
            </a:r>
            <a:r>
              <a:rPr lang="de-DE" dirty="0" err="1" smtClean="0"/>
              <a:t>Entity</a:t>
            </a:r>
            <a:r>
              <a:rPr lang="de-DE" dirty="0" smtClean="0"/>
              <a:t>&gt;</a:t>
            </a:r>
          </a:p>
          <a:p>
            <a:r>
              <a:rPr lang="de-DE" dirty="0" err="1" smtClean="0"/>
              <a:t>IEntityValidator</a:t>
            </a:r>
            <a:r>
              <a:rPr lang="de-DE" dirty="0" smtClean="0"/>
              <a:t> – Validierung</a:t>
            </a:r>
          </a:p>
          <a:p>
            <a:r>
              <a:rPr lang="de-DE" dirty="0" smtClean="0"/>
              <a:t>Lokalisierung durch .</a:t>
            </a:r>
            <a:r>
              <a:rPr lang="de-DE" dirty="0" err="1"/>
              <a:t>r</a:t>
            </a:r>
            <a:r>
              <a:rPr lang="de-DE" dirty="0" err="1" smtClean="0"/>
              <a:t>esx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494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62102"/>
            <a:ext cx="10580914" cy="66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 smtClean="0"/>
              <a:t>Autofac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Validators</a:t>
            </a:r>
            <a:endParaRPr lang="de-DE" dirty="0" smtClean="0"/>
          </a:p>
          <a:p>
            <a:pPr lvl="1"/>
            <a:r>
              <a:rPr lang="de-DE" dirty="0" err="1" smtClean="0"/>
              <a:t>Repositories</a:t>
            </a:r>
            <a:endParaRPr lang="de-DE" dirty="0" smtClean="0"/>
          </a:p>
          <a:p>
            <a:pPr lvl="1"/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Log4Net</a:t>
            </a:r>
          </a:p>
          <a:p>
            <a:r>
              <a:rPr lang="de-DE" dirty="0" err="1" smtClean="0"/>
              <a:t>AutoMapper</a:t>
            </a:r>
            <a:r>
              <a:rPr lang="de-DE" dirty="0" smtClean="0"/>
              <a:t> (Data Transfer </a:t>
            </a:r>
            <a:r>
              <a:rPr lang="de-DE" dirty="0" err="1" smtClean="0"/>
              <a:t>Object</a:t>
            </a:r>
            <a:r>
              <a:rPr lang="de-DE" dirty="0" smtClean="0"/>
              <a:t> &lt;---&gt; </a:t>
            </a:r>
            <a:r>
              <a:rPr lang="de-DE" dirty="0" err="1" smtClean="0"/>
              <a:t>Entity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BaseApiController</a:t>
            </a:r>
            <a:r>
              <a:rPr lang="de-DE" dirty="0" smtClean="0"/>
              <a:t>&lt;</a:t>
            </a:r>
            <a:r>
              <a:rPr lang="de-DE" dirty="0" err="1" smtClean="0"/>
              <a:t>TDto</a:t>
            </a:r>
            <a:r>
              <a:rPr lang="de-DE" dirty="0" smtClean="0"/>
              <a:t>, </a:t>
            </a:r>
            <a:r>
              <a:rPr lang="de-DE" dirty="0" err="1" smtClean="0"/>
              <a:t>TEntity</a:t>
            </a:r>
            <a:r>
              <a:rPr lang="de-DE" dirty="0" smtClean="0"/>
              <a:t>&gt;</a:t>
            </a:r>
          </a:p>
          <a:p>
            <a:pPr lvl="1"/>
            <a:r>
              <a:rPr lang="de-DE" dirty="0" err="1" smtClean="0"/>
              <a:t>Paging</a:t>
            </a:r>
            <a:endParaRPr lang="de-DE" dirty="0" smtClean="0"/>
          </a:p>
          <a:p>
            <a:r>
              <a:rPr lang="de-DE" dirty="0" err="1" smtClean="0"/>
              <a:t>IDisposable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MVC</a:t>
            </a:r>
          </a:p>
          <a:p>
            <a:r>
              <a:rPr lang="de-DE" dirty="0" smtClean="0"/>
              <a:t>Bootstrap</a:t>
            </a:r>
            <a:endParaRPr lang="de-DE" dirty="0" smtClean="0"/>
          </a:p>
          <a:p>
            <a:r>
              <a:rPr lang="de-DE" dirty="0" err="1" smtClean="0"/>
              <a:t>jQuery</a:t>
            </a:r>
            <a:endParaRPr lang="de-DE" dirty="0" smtClean="0"/>
          </a:p>
          <a:p>
            <a:pPr lvl="1"/>
            <a:r>
              <a:rPr lang="de-DE" dirty="0" smtClean="0"/>
              <a:t>Client für den Service service-client.js</a:t>
            </a:r>
          </a:p>
          <a:p>
            <a:r>
              <a:rPr lang="de-DE" dirty="0" smtClean="0"/>
              <a:t>Knockout.js</a:t>
            </a:r>
          </a:p>
          <a:p>
            <a:pPr lvl="1"/>
            <a:r>
              <a:rPr lang="de-DE" dirty="0" smtClean="0"/>
              <a:t>Model-View-</a:t>
            </a:r>
            <a:r>
              <a:rPr lang="de-DE" dirty="0" err="1" smtClean="0"/>
              <a:t>ViewModel</a:t>
            </a:r>
            <a:endParaRPr lang="de-DE" dirty="0" smtClean="0"/>
          </a:p>
          <a:p>
            <a:pPr lvl="1"/>
            <a:r>
              <a:rPr lang="de-DE" dirty="0" smtClean="0"/>
              <a:t>Templates</a:t>
            </a:r>
            <a:endParaRPr lang="de-DE" dirty="0"/>
          </a:p>
          <a:p>
            <a:r>
              <a:rPr lang="de-DE" dirty="0" smtClean="0"/>
              <a:t>Lokalisierung durch .</a:t>
            </a:r>
            <a:r>
              <a:rPr lang="de-DE" dirty="0" err="1" smtClean="0"/>
              <a:t>resx</a:t>
            </a:r>
            <a:endParaRPr lang="de-DE" dirty="0" smtClean="0"/>
          </a:p>
          <a:p>
            <a:r>
              <a:rPr lang="de-DE" dirty="0" smtClean="0"/>
              <a:t>Service URL </a:t>
            </a:r>
            <a:r>
              <a:rPr lang="de-DE" dirty="0" err="1" smtClean="0"/>
              <a:t>web.config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00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91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Fahrzeugkonfigurator</vt:lpstr>
      <vt:lpstr>Anforderung</vt:lpstr>
      <vt:lpstr>N-Tier Architektur</vt:lpstr>
      <vt:lpstr>Web Application</vt:lpstr>
      <vt:lpstr>Solution</vt:lpstr>
      <vt:lpstr>Data Access</vt:lpstr>
      <vt:lpstr>PowerPoint-Präsentation</vt:lpstr>
      <vt:lpstr>Service</vt:lpstr>
      <vt:lpstr>Web Application</vt:lpstr>
      <vt:lpstr>Mögliche Verbesserung</vt:lpstr>
      <vt:lpstr>Danke für Ihre Aufmerksamkeit</vt:lpstr>
    </vt:vector>
  </TitlesOfParts>
  <Company>GFR 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Fahrzeugkonfigurator</dc:title>
  <dc:creator>Binger, Maksim</dc:creator>
  <cp:lastModifiedBy>Binger, Maksim</cp:lastModifiedBy>
  <cp:revision>37</cp:revision>
  <dcterms:created xsi:type="dcterms:W3CDTF">2017-09-20T05:40:01Z</dcterms:created>
  <dcterms:modified xsi:type="dcterms:W3CDTF">2017-09-20T06:58:30Z</dcterms:modified>
</cp:coreProperties>
</file>