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2" r:id="rId7"/>
    <p:sldId id="264" r:id="rId8"/>
    <p:sldId id="263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AD7CF-4633-4C2B-8D84-266F33FF0737}" type="datetimeFigureOut">
              <a:rPr lang="en-US" smtClean="0"/>
              <a:t>10-Feb-17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D91D9-C95F-4430-A690-CC64D4AE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1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936411-A485-4194-927F-60732C32B40C}" type="slidenum">
              <a:rPr 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3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D91D9-C95F-4430-A690-CC64D4AE67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38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D91D9-C95F-4430-A690-CC64D4AE67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0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D91D9-C95F-4430-A690-CC64D4AE67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9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F9AD-CCD4-4E6F-964C-9ADF882AE7E9}" type="datetimeFigureOut">
              <a:rPr lang="en-US" smtClean="0"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5630-5784-4925-9E60-E80F6466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1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F9AD-CCD4-4E6F-964C-9ADF882AE7E9}" type="datetimeFigureOut">
              <a:rPr lang="en-US" smtClean="0"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5630-5784-4925-9E60-E80F6466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F9AD-CCD4-4E6F-964C-9ADF882AE7E9}" type="datetimeFigureOut">
              <a:rPr lang="en-US" smtClean="0"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5630-5784-4925-9E60-E80F6466CD7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7079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F9AD-CCD4-4E6F-964C-9ADF882AE7E9}" type="datetimeFigureOut">
              <a:rPr lang="en-US" smtClean="0"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5630-5784-4925-9E60-E80F6466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56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F9AD-CCD4-4E6F-964C-9ADF882AE7E9}" type="datetimeFigureOut">
              <a:rPr lang="en-US" smtClean="0"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5630-5784-4925-9E60-E80F6466CD7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7532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F9AD-CCD4-4E6F-964C-9ADF882AE7E9}" type="datetimeFigureOut">
              <a:rPr lang="en-US" smtClean="0"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5630-5784-4925-9E60-E80F6466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9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F9AD-CCD4-4E6F-964C-9ADF882AE7E9}" type="datetimeFigureOut">
              <a:rPr lang="en-US" smtClean="0"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5630-5784-4925-9E60-E80F6466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74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F9AD-CCD4-4E6F-964C-9ADF882AE7E9}" type="datetimeFigureOut">
              <a:rPr lang="en-US" smtClean="0"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5630-5784-4925-9E60-E80F6466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9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F9AD-CCD4-4E6F-964C-9ADF882AE7E9}" type="datetimeFigureOut">
              <a:rPr lang="en-US" smtClean="0"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5630-5784-4925-9E60-E80F6466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7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F9AD-CCD4-4E6F-964C-9ADF882AE7E9}" type="datetimeFigureOut">
              <a:rPr lang="en-US" smtClean="0"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5630-5784-4925-9E60-E80F6466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0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F9AD-CCD4-4E6F-964C-9ADF882AE7E9}" type="datetimeFigureOut">
              <a:rPr lang="en-US" smtClean="0"/>
              <a:t>10-Feb-17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5630-5784-4925-9E60-E80F6466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5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F9AD-CCD4-4E6F-964C-9ADF882AE7E9}" type="datetimeFigureOut">
              <a:rPr lang="en-US" smtClean="0"/>
              <a:t>10-Feb-17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5630-5784-4925-9E60-E80F6466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6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F9AD-CCD4-4E6F-964C-9ADF882AE7E9}" type="datetimeFigureOut">
              <a:rPr lang="en-US" smtClean="0"/>
              <a:t>10-Feb-17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5630-5784-4925-9E60-E80F6466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8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F9AD-CCD4-4E6F-964C-9ADF882AE7E9}" type="datetimeFigureOut">
              <a:rPr lang="en-US" smtClean="0"/>
              <a:t>10-Feb-17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5630-5784-4925-9E60-E80F6466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6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F9AD-CCD4-4E6F-964C-9ADF882AE7E9}" type="datetimeFigureOut">
              <a:rPr lang="en-US" smtClean="0"/>
              <a:t>10-Feb-17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5630-5784-4925-9E60-E80F6466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9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F9AD-CCD4-4E6F-964C-9ADF882AE7E9}" type="datetimeFigureOut">
              <a:rPr lang="en-US" smtClean="0"/>
              <a:t>10-Feb-17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5630-5784-4925-9E60-E80F6466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4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BF9AD-CCD4-4E6F-964C-9ADF882AE7E9}" type="datetimeFigureOut">
              <a:rPr lang="en-US" smtClean="0"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895630-5784-4925-9E60-E80F6466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9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550863" y="2405063"/>
            <a:ext cx="8723312" cy="1646237"/>
          </a:xfrm>
        </p:spPr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Methodology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4051300"/>
            <a:ext cx="8723312" cy="1096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Md. Mujahid Islam</a:t>
            </a: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 &amp; Guest Lecturer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C7EDFD0-100F-48A6-896D-F8972FFD1621}" type="slidenum">
              <a:rPr lang="en-US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40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126DB7F-9344-43D6-BCCE-43567303B2F5}" type="slidenum">
              <a:rPr lang="en-US" smtClean="0">
                <a:solidFill>
                  <a:schemeClr val="accent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en-US" smtClean="0">
              <a:solidFill>
                <a:schemeClr val="accent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677863" y="750888"/>
            <a:ext cx="8596312" cy="5291137"/>
          </a:xfrm>
        </p:spPr>
        <p:txBody>
          <a:bodyPr rtlCol="0" anchor="ctr">
            <a:normAutofit fontScale="97500"/>
          </a:bodyPr>
          <a:lstStyle/>
          <a:p>
            <a:pPr marL="400050" lvl="1" indent="0" algn="ctr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en-US" sz="5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9126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4406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9509"/>
            <a:ext cx="8596668" cy="3688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divide all the Java operators into the following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groups :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Operators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 lvl="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6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959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887735"/>
              </p:ext>
            </p:extLst>
          </p:nvPr>
        </p:nvGraphicFramePr>
        <p:xfrm>
          <a:off x="677334" y="1511561"/>
          <a:ext cx="8443220" cy="4713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6720"/>
                <a:gridCol w="4256500"/>
              </a:tblGrid>
              <a:tr h="5526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526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(Addition)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+ B will give 30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5526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(Subtraction)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- B will give -10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5526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(Multiplication)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* B will give 200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5526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 (Division)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/ A will give 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84499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(Modulus)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% A will give 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5526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 (Increment)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B++ gives 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5526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 (Decrement)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B-- gives 19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86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877" y="609601"/>
            <a:ext cx="8676125" cy="762000"/>
          </a:xfrm>
        </p:spPr>
        <p:txBody>
          <a:bodyPr/>
          <a:lstStyle/>
          <a:p>
            <a:pPr lvl="0"/>
            <a:r>
              <a:rPr lang="en-US" dirty="0"/>
              <a:t>Relational Operators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910402"/>
              </p:ext>
            </p:extLst>
          </p:nvPr>
        </p:nvGraphicFramePr>
        <p:xfrm>
          <a:off x="586154" y="1371601"/>
          <a:ext cx="8522677" cy="50526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8206"/>
                <a:gridCol w="4574471"/>
              </a:tblGrid>
              <a:tr h="6537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96" marR="61196" marT="61196" marB="61196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96" marR="61196" marT="61196" marB="61196"/>
                </a:tc>
              </a:tr>
              <a:tr h="5693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 (equal to)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96" marR="61196" marT="61196" marB="61196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== B) is not true.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96" marR="61196" marT="61196" marB="61196" anchor="ctr"/>
                </a:tc>
              </a:tr>
              <a:tr h="5693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 (not equal to)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96" marR="61196" marT="61196" marB="61196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!= B) is true.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96" marR="61196" marT="61196" marB="61196" anchor="ctr"/>
                </a:tc>
              </a:tr>
              <a:tr h="7156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(greater than)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96" marR="61196" marT="61196" marB="61196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&gt; B) is not true.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96" marR="61196" marT="61196" marB="61196" anchor="ctr"/>
                </a:tc>
              </a:tr>
              <a:tr h="787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(less than)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96" marR="61196" marT="61196" marB="61196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&lt; B) is true.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96" marR="61196" marT="61196" marB="61196" anchor="ctr"/>
                </a:tc>
              </a:tr>
              <a:tr h="104129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 (greater than or equal to)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96" marR="61196" marT="61196" marB="61196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&gt;= B) is not true.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96" marR="61196" marT="61196" marB="61196" anchor="ctr"/>
                </a:tc>
              </a:tr>
              <a:tr h="7156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 (less than or equal to)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96" marR="61196" marT="61196" marB="61196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&lt;= B) is true.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96" marR="61196" marT="61196" marB="6119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37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5107"/>
          </a:xfrm>
        </p:spPr>
        <p:txBody>
          <a:bodyPr/>
          <a:lstStyle/>
          <a:p>
            <a:pPr lvl="0"/>
            <a:r>
              <a:rPr lang="en-US" dirty="0"/>
              <a:t>Bitwise Operators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238353"/>
              </p:ext>
            </p:extLst>
          </p:nvPr>
        </p:nvGraphicFramePr>
        <p:xfrm>
          <a:off x="677334" y="1371601"/>
          <a:ext cx="8361158" cy="49823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2815"/>
                <a:gridCol w="4558343"/>
              </a:tblGrid>
              <a:tr h="68655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4" marR="60924" marT="60924" marB="60924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4" marR="60924" marT="60924" marB="60924"/>
                </a:tc>
              </a:tr>
              <a:tr h="50045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(bitwise and)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4" marR="60924" marT="60924" marB="60924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&amp; B) will give 12 which is 0000 1100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4" marR="60924" marT="60924" marB="60924" anchor="ctr"/>
                </a:tc>
              </a:tr>
              <a:tr h="3718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 (bitwise or)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4" marR="60924" marT="60924" marB="60924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| B) will give 61 which is 0011 1101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4" marR="60924" marT="60924" marB="60924" anchor="ctr"/>
                </a:tc>
              </a:tr>
              <a:tr h="50045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 (bitwise XOR)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4" marR="60924" marT="60924" marB="60924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^ B) will give 49 which is 0011 0001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4" marR="60924" marT="60924" marB="60924" anchor="ctr"/>
                </a:tc>
              </a:tr>
              <a:tr h="7577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(bitwise compliment)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4" marR="60924" marT="60924" marB="60924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(~A ) will give -61 which is 1100 0011 in 2's complement form due to a signed binary number.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4" marR="60924" marT="60924" marB="60924" anchor="ctr"/>
                </a:tc>
              </a:tr>
              <a:tr h="6291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 (left shift)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4" marR="60924" marT="60924" marB="60924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&lt;&lt; 2 will give 240 which is 1111 0000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4" marR="60924" marT="60924" marB="60924" anchor="ctr"/>
                </a:tc>
              </a:tr>
              <a:tr h="7784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 (right shift)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4" marR="60924" marT="60924" marB="60924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&gt;&gt; 2 will give 15 which is 1111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4" marR="60924" marT="60924" marB="60924" anchor="ctr"/>
                </a:tc>
              </a:tr>
              <a:tr h="7577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&gt;&gt;&gt; (zero fill right shift)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4" marR="60924" marT="60924" marB="60924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&gt;&gt;&gt;2 will give 15 which is 0000 1111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24" marR="60924" marT="60924" marB="6092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14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5107"/>
          </a:xfrm>
        </p:spPr>
        <p:txBody>
          <a:bodyPr/>
          <a:lstStyle/>
          <a:p>
            <a:pPr lvl="0"/>
            <a:r>
              <a:rPr lang="en-US" dirty="0"/>
              <a:t>Logical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495234"/>
              </p:ext>
            </p:extLst>
          </p:nvPr>
        </p:nvGraphicFramePr>
        <p:xfrm>
          <a:off x="677334" y="1324709"/>
          <a:ext cx="8232204" cy="3651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8526"/>
                <a:gridCol w="4203678"/>
              </a:tblGrid>
              <a:tr h="7015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78669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 (logical and)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&amp;&amp; B) is false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110408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 (logical or)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|| B) is true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105889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 (logical not)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!(A &amp;&amp; B) is true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78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5107"/>
          </a:xfrm>
        </p:spPr>
        <p:txBody>
          <a:bodyPr/>
          <a:lstStyle/>
          <a:p>
            <a:pPr lvl="0"/>
            <a:r>
              <a:rPr lang="en-US" dirty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0"/>
            <a:ext cx="8501835" cy="2942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expression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y, z;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y = z = 100;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98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5107"/>
          </a:xfrm>
        </p:spPr>
        <p:txBody>
          <a:bodyPr/>
          <a:lstStyle/>
          <a:p>
            <a:pPr lvl="0"/>
            <a:r>
              <a:rPr lang="en-US" dirty="0" err="1"/>
              <a:t>Misc</a:t>
            </a:r>
            <a:r>
              <a:rPr lang="en-US" dirty="0"/>
              <a:t>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2277"/>
            <a:ext cx="8501835" cy="4149969"/>
          </a:xfrm>
        </p:spPr>
        <p:txBody>
          <a:bodyPr/>
          <a:lstStyle/>
          <a:p>
            <a:r>
              <a:rPr lang="en-US" sz="3200" dirty="0"/>
              <a:t>Java includes a special </a:t>
            </a:r>
            <a:r>
              <a:rPr lang="en-US" sz="3200" i="1" dirty="0"/>
              <a:t>ternary </a:t>
            </a:r>
            <a:r>
              <a:rPr lang="en-US" sz="3200" dirty="0"/>
              <a:t>(three-way) </a:t>
            </a:r>
            <a:r>
              <a:rPr lang="en-US" sz="3200" i="1" dirty="0"/>
              <a:t>operator </a:t>
            </a:r>
            <a:r>
              <a:rPr lang="en-US" sz="3200" dirty="0"/>
              <a:t>that can replace certain types of </a:t>
            </a:r>
            <a:r>
              <a:rPr lang="en-US" sz="3200" dirty="0" smtClean="0"/>
              <a:t>if-then-else statements.</a:t>
            </a:r>
          </a:p>
          <a:p>
            <a:r>
              <a:rPr lang="en-US" sz="3200" i="1" dirty="0"/>
              <a:t>expression1 </a:t>
            </a:r>
            <a:r>
              <a:rPr lang="en-US" sz="3200" dirty="0"/>
              <a:t>? </a:t>
            </a:r>
            <a:r>
              <a:rPr lang="en-US" sz="3200" i="1" dirty="0"/>
              <a:t>expression2 </a:t>
            </a:r>
            <a:r>
              <a:rPr lang="en-US" sz="3200" dirty="0"/>
              <a:t>: </a:t>
            </a:r>
            <a:r>
              <a:rPr lang="en-US" sz="3200" i="1" dirty="0" smtClean="0"/>
              <a:t>expression3</a:t>
            </a:r>
          </a:p>
          <a:p>
            <a:r>
              <a:rPr lang="nn-NO" sz="3200" dirty="0"/>
              <a:t>i</a:t>
            </a:r>
            <a:r>
              <a:rPr lang="nn-NO" sz="3200" dirty="0" smtClean="0"/>
              <a:t>nt k </a:t>
            </a:r>
            <a:r>
              <a:rPr lang="nn-NO" sz="3200" dirty="0"/>
              <a:t>= i &lt; 0 ? -i : i;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44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9868"/>
            <a:ext cx="8596668" cy="4901495"/>
          </a:xfrm>
        </p:spPr>
        <p:txBody>
          <a:bodyPr>
            <a:normAutofit/>
          </a:bodyPr>
          <a:lstStyle/>
          <a:p>
            <a:pPr marL="400050" lvl="1" indent="0" algn="ctr">
              <a:buNone/>
            </a:pPr>
            <a:endParaRPr lang="en-US" sz="8000" b="1" dirty="0" smtClean="0"/>
          </a:p>
          <a:p>
            <a:pPr marL="400050" lvl="1" indent="0" algn="ctr">
              <a:buNone/>
            </a:pPr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</a:rPr>
              <a:t>Source Code</a:t>
            </a:r>
          </a:p>
          <a:p>
            <a:pPr marL="400050" lvl="1" indent="0" algn="ctr">
              <a:buNone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Variable Naming convention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1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</TotalTime>
  <Words>440</Words>
  <Application>Microsoft Office PowerPoint</Application>
  <PresentationFormat>Widescreen</PresentationFormat>
  <Paragraphs>88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Facet</vt:lpstr>
      <vt:lpstr>Object Oriented Methodology Lab</vt:lpstr>
      <vt:lpstr>Operator</vt:lpstr>
      <vt:lpstr>Arithmetic Operators</vt:lpstr>
      <vt:lpstr>Relational Operators</vt:lpstr>
      <vt:lpstr>Bitwise Operators</vt:lpstr>
      <vt:lpstr>Logical Operators</vt:lpstr>
      <vt:lpstr>Assignment Operators</vt:lpstr>
      <vt:lpstr>Misc Operators</vt:lpstr>
      <vt:lpstr>PowerPoint Presentation</vt:lpstr>
      <vt:lpstr>PowerPoint Presentation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Methodology Lab</dc:title>
  <dc:creator>mujahid islam</dc:creator>
  <cp:lastModifiedBy>mujahid islam</cp:lastModifiedBy>
  <cp:revision>8</cp:revision>
  <dcterms:created xsi:type="dcterms:W3CDTF">2017-02-10T17:54:32Z</dcterms:created>
  <dcterms:modified xsi:type="dcterms:W3CDTF">2017-02-10T19:58:01Z</dcterms:modified>
</cp:coreProperties>
</file>