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5609B-5DD8-4FF3-A7E3-08AC6416AF6E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007F3-E590-4422-A255-0E7480BF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24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58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5546-156A-46DE-9CC6-651DD06630B0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52150-7D6C-4A58-BDC5-49904509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&amp; Guest Lecturer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Naming convention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26DB7F-9344-43D6-BCCE-43567303B2F5}" type="slidenum">
              <a:rPr 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77863" y="750888"/>
            <a:ext cx="8596312" cy="5291137"/>
          </a:xfrm>
        </p:spPr>
        <p:txBody>
          <a:bodyPr rtlCol="0" anchor="ctr">
            <a:normAutofit fontScale="97500"/>
          </a:bodyPr>
          <a:lstStyle/>
          <a:p>
            <a:pPr marL="400050" lvl="1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52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15"/>
          </a:xfrm>
        </p:spPr>
        <p:txBody>
          <a:bodyPr/>
          <a:lstStyle/>
          <a:p>
            <a:r>
              <a:rPr lang="en-US" b="1" dirty="0"/>
              <a:t>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3436"/>
            <a:ext cx="8596668" cy="2054268"/>
          </a:xfrm>
        </p:spPr>
        <p:txBody>
          <a:bodyPr/>
          <a:lstStyle/>
          <a:p>
            <a:r>
              <a:rPr lang="en-US" dirty="0"/>
              <a:t>Java’s iteration statements are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b="1" dirty="0">
                <a:solidFill>
                  <a:srgbClr val="FF0000"/>
                </a:solidFill>
              </a:rPr>
              <a:t>do-while</a:t>
            </a:r>
            <a:r>
              <a:rPr lang="en-US" dirty="0"/>
              <a:t>. These statements create what </a:t>
            </a:r>
            <a:r>
              <a:rPr lang="en-US" dirty="0" smtClean="0"/>
              <a:t>we commonly </a:t>
            </a:r>
            <a:r>
              <a:rPr lang="en-US" dirty="0"/>
              <a:t>call </a:t>
            </a:r>
            <a:r>
              <a:rPr lang="en-US" i="1" dirty="0"/>
              <a:t>loops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probably know, a loop repeatedly executes the same set </a:t>
            </a:r>
            <a:r>
              <a:rPr lang="en-US" dirty="0" smtClean="0"/>
              <a:t>of instructions </a:t>
            </a:r>
            <a:r>
              <a:rPr lang="en-US" dirty="0"/>
              <a:t>until a termination condition is met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1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841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L</a:t>
            </a:r>
            <a:r>
              <a:rPr lang="en-US" dirty="0" smtClean="0"/>
              <a:t>oop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5858"/>
            <a:ext cx="8115937" cy="4045907"/>
          </a:xfrm>
        </p:spPr>
      </p:pic>
    </p:spTree>
    <p:extLst>
      <p:ext uri="{BB962C8B-B14F-4D97-AF65-F5344CB8AC3E}">
        <p14:creationId xmlns:p14="http://schemas.microsoft.com/office/powerpoint/2010/main" val="497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419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310840"/>
              </p:ext>
            </p:extLst>
          </p:nvPr>
        </p:nvGraphicFramePr>
        <p:xfrm>
          <a:off x="677334" y="1703301"/>
          <a:ext cx="8583439" cy="304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465520" imgH="2380680" progId="Word.OpenDocumentText.12">
                  <p:embed/>
                </p:oleObj>
              </mc:Choice>
              <mc:Fallback>
                <p:oleObj name="Document" r:id="rId3" imgW="5465520" imgH="2380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703301"/>
                        <a:ext cx="8583439" cy="304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50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84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L</a:t>
            </a:r>
            <a:r>
              <a:rPr lang="en-US" dirty="0" smtClean="0"/>
              <a:t>oop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5858"/>
            <a:ext cx="8115937" cy="4045907"/>
          </a:xfrm>
        </p:spPr>
      </p:pic>
    </p:spTree>
    <p:extLst>
      <p:ext uri="{BB962C8B-B14F-4D97-AF65-F5344CB8AC3E}">
        <p14:creationId xmlns:p14="http://schemas.microsoft.com/office/powerpoint/2010/main" val="125856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367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91476"/>
              </p:ext>
            </p:extLst>
          </p:nvPr>
        </p:nvGraphicFramePr>
        <p:xfrm>
          <a:off x="563563" y="1616075"/>
          <a:ext cx="8818432" cy="43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792560" imgH="3595680" progId="Word.OpenDocumentText.12">
                  <p:embed/>
                </p:oleObj>
              </mc:Choice>
              <mc:Fallback>
                <p:oleObj name="Document" r:id="rId3" imgW="7792560" imgH="3595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563" y="1616075"/>
                        <a:ext cx="8818432" cy="433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0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8679"/>
          </a:xfrm>
        </p:spPr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8279"/>
            <a:ext cx="7339324" cy="4258849"/>
          </a:xfrm>
        </p:spPr>
      </p:pic>
    </p:spTree>
    <p:extLst>
      <p:ext uri="{BB962C8B-B14F-4D97-AF65-F5344CB8AC3E}">
        <p14:creationId xmlns:p14="http://schemas.microsoft.com/office/powerpoint/2010/main" val="3583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575"/>
          </a:xfrm>
        </p:spPr>
        <p:txBody>
          <a:bodyPr/>
          <a:lstStyle/>
          <a:p>
            <a:r>
              <a:rPr lang="en-US" dirty="0"/>
              <a:t>Do-While loop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877412"/>
              </p:ext>
            </p:extLst>
          </p:nvPr>
        </p:nvGraphicFramePr>
        <p:xfrm>
          <a:off x="676275" y="1628775"/>
          <a:ext cx="8518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8098920" imgH="3011760" progId="Word.OpenDocumentText.12">
                  <p:embed/>
                </p:oleObj>
              </mc:Choice>
              <mc:Fallback>
                <p:oleObj name="Document" r:id="rId3" imgW="8098920" imgH="3011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75" y="1628775"/>
                        <a:ext cx="8518525" cy="316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80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967230" y="1540701"/>
          <a:ext cx="80168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10170000" imgH="2838240" progId="Word.OpenDocumentText.12">
                  <p:embed/>
                </p:oleObj>
              </mc:Choice>
              <mc:Fallback>
                <p:oleObj name="Document" r:id="rId3" imgW="10170000" imgH="2838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7230" y="1540701"/>
                        <a:ext cx="8016875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747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83</Words>
  <Application>Microsoft Office PowerPoint</Application>
  <PresentationFormat>Widescreen</PresentationFormat>
  <Paragraphs>22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OpenDocument Text</vt:lpstr>
      <vt:lpstr>Object Oriented Methodology Lab</vt:lpstr>
      <vt:lpstr>Iteration Statements</vt:lpstr>
      <vt:lpstr>While Loop Flowchart</vt:lpstr>
      <vt:lpstr>While Loop</vt:lpstr>
      <vt:lpstr>For Loop Flowchart</vt:lpstr>
      <vt:lpstr>For Loop</vt:lpstr>
      <vt:lpstr>Do-While loop</vt:lpstr>
      <vt:lpstr>Do-While loop</vt:lpstr>
      <vt:lpstr>Nested Loop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Methodology Lab</dc:title>
  <dc:creator>mujahid islam</dc:creator>
  <cp:lastModifiedBy>mujahid islam</cp:lastModifiedBy>
  <cp:revision>7</cp:revision>
  <dcterms:created xsi:type="dcterms:W3CDTF">2017-02-11T03:43:33Z</dcterms:created>
  <dcterms:modified xsi:type="dcterms:W3CDTF">2017-02-11T04:44:24Z</dcterms:modified>
</cp:coreProperties>
</file>