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0" r:id="rId3"/>
    <p:sldId id="261" r:id="rId4"/>
    <p:sldId id="262" r:id="rId5"/>
    <p:sldId id="263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FA74E-A6E2-4A45-A36E-13801F6B178B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3EAD9-F76C-4C51-A8E0-27A88BB2B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8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936411-A485-4194-927F-60732C32B40C}" type="slidenum">
              <a:rPr 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D91D9-C95F-4430-A690-CC64D4AE67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4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947E-35FD-4366-828D-E527D9789D9A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7EE6-14AF-438E-A1BB-97AECE76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947E-35FD-4366-828D-E527D9789D9A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7EE6-14AF-438E-A1BB-97AECE76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3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947E-35FD-4366-828D-E527D9789D9A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7EE6-14AF-438E-A1BB-97AECE76CF2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2630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947E-35FD-4366-828D-E527D9789D9A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7EE6-14AF-438E-A1BB-97AECE76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49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947E-35FD-4366-828D-E527D9789D9A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7EE6-14AF-438E-A1BB-97AECE76CF2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1167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947E-35FD-4366-828D-E527D9789D9A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7EE6-14AF-438E-A1BB-97AECE76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7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947E-35FD-4366-828D-E527D9789D9A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7EE6-14AF-438E-A1BB-97AECE76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4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947E-35FD-4366-828D-E527D9789D9A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7EE6-14AF-438E-A1BB-97AECE76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9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947E-35FD-4366-828D-E527D9789D9A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7EE6-14AF-438E-A1BB-97AECE76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9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947E-35FD-4366-828D-E527D9789D9A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7EE6-14AF-438E-A1BB-97AECE76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3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947E-35FD-4366-828D-E527D9789D9A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7EE6-14AF-438E-A1BB-97AECE76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8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947E-35FD-4366-828D-E527D9789D9A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7EE6-14AF-438E-A1BB-97AECE76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5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947E-35FD-4366-828D-E527D9789D9A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7EE6-14AF-438E-A1BB-97AECE76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1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947E-35FD-4366-828D-E527D9789D9A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7EE6-14AF-438E-A1BB-97AECE76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947E-35FD-4366-828D-E527D9789D9A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7EE6-14AF-438E-A1BB-97AECE76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7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947E-35FD-4366-828D-E527D9789D9A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7EE6-14AF-438E-A1BB-97AECE76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8947E-35FD-4366-828D-E527D9789D9A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937EE6-14AF-438E-A1BB-97AECE76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0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550863" y="2405063"/>
            <a:ext cx="8723312" cy="1646237"/>
          </a:xfrm>
        </p:spPr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Methodology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4051300"/>
            <a:ext cx="8723312" cy="1096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Md. Mujahid Islam</a:t>
            </a: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 &amp; Guest Lecturer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C7EDFD0-100F-48A6-896D-F8972FFD1621}" type="slidenum">
              <a:rPr lang="en-US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40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92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8649"/>
          </a:xfrm>
        </p:spPr>
        <p:txBody>
          <a:bodyPr/>
          <a:lstStyle/>
          <a:p>
            <a:r>
              <a:rPr lang="en-US" b="1" dirty="0"/>
              <a:t>Jump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8030"/>
            <a:ext cx="8596668" cy="2501662"/>
          </a:xfrm>
        </p:spPr>
        <p:txBody>
          <a:bodyPr/>
          <a:lstStyle/>
          <a:p>
            <a:r>
              <a:rPr lang="en-US" dirty="0"/>
              <a:t>Java supports three jump statements: </a:t>
            </a:r>
            <a:r>
              <a:rPr lang="en-US" b="1" dirty="0"/>
              <a:t>break</a:t>
            </a:r>
            <a:r>
              <a:rPr lang="en-US" dirty="0"/>
              <a:t>, </a:t>
            </a:r>
            <a:r>
              <a:rPr lang="en-US" b="1" dirty="0"/>
              <a:t>continue</a:t>
            </a:r>
            <a:r>
              <a:rPr lang="en-US" dirty="0"/>
              <a:t>, and </a:t>
            </a:r>
            <a:r>
              <a:rPr lang="en-US" b="1" dirty="0"/>
              <a:t>return</a:t>
            </a:r>
            <a:r>
              <a:rPr lang="en-US" dirty="0" smtClean="0"/>
              <a:t>.</a:t>
            </a:r>
          </a:p>
          <a:p>
            <a:r>
              <a:rPr lang="en-US" dirty="0"/>
              <a:t>These statements </a:t>
            </a:r>
            <a:r>
              <a:rPr lang="en-US" dirty="0" smtClean="0"/>
              <a:t>transfer control </a:t>
            </a:r>
            <a:r>
              <a:rPr lang="en-US" dirty="0"/>
              <a:t>to another part of your program. Each is examined here.</a:t>
            </a:r>
          </a:p>
        </p:txBody>
      </p:sp>
    </p:spTree>
    <p:extLst>
      <p:ext uri="{BB962C8B-B14F-4D97-AF65-F5344CB8AC3E}">
        <p14:creationId xmlns:p14="http://schemas.microsoft.com/office/powerpoint/2010/main" val="210695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Break Statement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185190"/>
              </p:ext>
            </p:extLst>
          </p:nvPr>
        </p:nvGraphicFramePr>
        <p:xfrm>
          <a:off x="677334" y="1415833"/>
          <a:ext cx="7874000" cy="33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7484040" imgH="3226320" progId="Word.OpenDocumentText.12">
                  <p:embed/>
                </p:oleObj>
              </mc:Choice>
              <mc:Fallback>
                <p:oleObj name="Document" r:id="rId3" imgW="7484040" imgH="3226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334" y="1415833"/>
                        <a:ext cx="7874000" cy="339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76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0997"/>
          </a:xfrm>
        </p:spPr>
        <p:txBody>
          <a:bodyPr/>
          <a:lstStyle/>
          <a:p>
            <a:r>
              <a:rPr lang="en-US" dirty="0" smtClean="0"/>
              <a:t>Continue Statement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101316"/>
              </p:ext>
            </p:extLst>
          </p:nvPr>
        </p:nvGraphicFramePr>
        <p:xfrm>
          <a:off x="677334" y="1603093"/>
          <a:ext cx="8201025" cy="315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3" imgW="7792560" imgH="2999880" progId="Word.OpenDocumentText.12">
                  <p:embed/>
                </p:oleObj>
              </mc:Choice>
              <mc:Fallback>
                <p:oleObj name="Document" r:id="rId3" imgW="7792560" imgH="29998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334" y="1603093"/>
                        <a:ext cx="8201025" cy="315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83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315"/>
          </a:xfrm>
        </p:spPr>
        <p:txBody>
          <a:bodyPr/>
          <a:lstStyle/>
          <a:p>
            <a:r>
              <a:rPr lang="en-US" dirty="0" smtClean="0"/>
              <a:t>Return Statement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44623"/>
              </p:ext>
            </p:extLst>
          </p:nvPr>
        </p:nvGraphicFramePr>
        <p:xfrm>
          <a:off x="682624" y="1565275"/>
          <a:ext cx="7409189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3" imgW="6130440" imgH="2452320" progId="Word.OpenDocumentText.12">
                  <p:embed/>
                </p:oleObj>
              </mc:Choice>
              <mc:Fallback>
                <p:oleObj name="Document" r:id="rId3" imgW="6130440" imgH="2452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2624" y="1565275"/>
                        <a:ext cx="7409189" cy="258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581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9868"/>
            <a:ext cx="8596668" cy="4901495"/>
          </a:xfrm>
        </p:spPr>
        <p:txBody>
          <a:bodyPr>
            <a:normAutofit/>
          </a:bodyPr>
          <a:lstStyle/>
          <a:p>
            <a:pPr marL="400050" lvl="1" indent="0" algn="ctr">
              <a:buNone/>
            </a:pPr>
            <a:endParaRPr lang="en-US" sz="8000" b="1" dirty="0" smtClean="0"/>
          </a:p>
          <a:p>
            <a:pPr marL="400050" lvl="1" indent="0" algn="ctr">
              <a:buNone/>
            </a:pPr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</a:p>
          <a:p>
            <a:pPr marL="400050" lvl="1" indent="0" algn="ctr">
              <a:buNone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Naming convention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5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126DB7F-9344-43D6-BCCE-43567303B2F5}" type="slidenum">
              <a:rPr lang="en-US" smtClean="0">
                <a:solidFill>
                  <a:schemeClr val="accent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en-US" smtClean="0">
              <a:solidFill>
                <a:schemeClr val="accent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677863" y="750888"/>
            <a:ext cx="8596312" cy="5291137"/>
          </a:xfrm>
        </p:spPr>
        <p:txBody>
          <a:bodyPr rtlCol="0" anchor="ctr">
            <a:normAutofit fontScale="97500"/>
          </a:bodyPr>
          <a:lstStyle/>
          <a:p>
            <a:pPr marL="400050" lvl="1" indent="0" algn="ctr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en-US" sz="6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854367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61</Words>
  <Application>Microsoft Office PowerPoint</Application>
  <PresentationFormat>Widescreen</PresentationFormat>
  <Paragraphs>18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Facet</vt:lpstr>
      <vt:lpstr>Document</vt:lpstr>
      <vt:lpstr>Object Oriented Methodology Lab</vt:lpstr>
      <vt:lpstr>Jump Statements</vt:lpstr>
      <vt:lpstr>Break Statement</vt:lpstr>
      <vt:lpstr>Continue Statement</vt:lpstr>
      <vt:lpstr>Return Statement</vt:lpstr>
      <vt:lpstr>PowerPoint Presentation</vt:lpstr>
      <vt:lpstr>PowerPoint Presentation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Methodology Lab</dc:title>
  <dc:creator>mujahid islam</dc:creator>
  <cp:lastModifiedBy>mujahid islam</cp:lastModifiedBy>
  <cp:revision>3</cp:revision>
  <dcterms:created xsi:type="dcterms:W3CDTF">2017-02-11T04:18:29Z</dcterms:created>
  <dcterms:modified xsi:type="dcterms:W3CDTF">2017-02-11T04:55:06Z</dcterms:modified>
</cp:coreProperties>
</file>