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4" r:id="rId8"/>
    <p:sldId id="268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20" d="100"/>
          <a:sy n="20" d="100"/>
        </p:scale>
        <p:origin x="2156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5-21T18:12:26.548" v="14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5-21T18:12:26.548" v="14" actId="20577"/>
        <pc:sldMkLst>
          <pc:docMk/>
          <pc:sldMk cId="1749219725" sldId="268"/>
        </pc:sldMkLst>
        <pc:spChg chg="del">
          <ac:chgData name="Mariah Birgen" userId="b10ecf27-fcd0-4f69-888c-a706ddbd43c5" providerId="ADAL" clId="{1F14A5C9-F64D-4924-9B4B-8827A8E48F45}" dt="2023-04-11T20:53:52.811" v="0" actId="478"/>
          <ac:spMkLst>
            <pc:docMk/>
            <pc:sldMk cId="1749219725" sldId="268"/>
            <ac:spMk id="4" creationId="{6407BD81-55AF-887F-2ABC-A5B92B30F59C}"/>
          </ac:spMkLst>
        </pc:spChg>
        <pc:spChg chg="mod">
          <ac:chgData name="Mariah Birgen" userId="b10ecf27-fcd0-4f69-888c-a706ddbd43c5" providerId="ADAL" clId="{1F14A5C9-F64D-4924-9B4B-8827A8E48F45}" dt="2023-05-21T18:12:26.548" v="1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  <pc:docChgLst>
    <pc:chgData name="Mariah Birgen" userId="b10ecf27-fcd0-4f69-888c-a706ddbd43c5" providerId="ADAL" clId="{553A39A2-D645-460F-A5D6-4FCBC5538FCC}"/>
    <pc:docChg chg="modSld">
      <pc:chgData name="Mariah Birgen" userId="b10ecf27-fcd0-4f69-888c-a706ddbd43c5" providerId="ADAL" clId="{553A39A2-D645-460F-A5D6-4FCBC5538FCC}" dt="2023-06-19T16:54:23.902" v="4" actId="20577"/>
      <pc:docMkLst>
        <pc:docMk/>
      </pc:docMkLst>
      <pc:sldChg chg="modSp mod">
        <pc:chgData name="Mariah Birgen" userId="b10ecf27-fcd0-4f69-888c-a706ddbd43c5" providerId="ADAL" clId="{553A39A2-D645-460F-A5D6-4FCBC5538FCC}" dt="2023-06-19T16:54:23.902" v="4" actId="20577"/>
        <pc:sldMkLst>
          <pc:docMk/>
          <pc:sldMk cId="1749219725" sldId="268"/>
        </pc:sldMkLst>
        <pc:spChg chg="mod">
          <ac:chgData name="Mariah Birgen" userId="b10ecf27-fcd0-4f69-888c-a706ddbd43c5" providerId="ADAL" clId="{553A39A2-D645-460F-A5D6-4FCBC5538FCC}" dt="2023-06-19T16:54:23.902" v="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/>
              <a:t>June  26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BB509-C5F1-4914-8021-036A31979402}">
  <ds:schemaRefs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1090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Teachers’ Celebration</vt:lpstr>
      <vt:lpstr>Bremer County MathsJam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2023-06-19T16:54:26Z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